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pc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Planilha1!$A$2:$A$4</c:f>
              <c:strCache>
                <c:ptCount val="3"/>
                <c:pt idx="0">
                  <c:v>jogos</c:v>
                </c:pt>
                <c:pt idx="1">
                  <c:v>qualidade</c:v>
                </c:pt>
                <c:pt idx="2">
                  <c:v>serviços por assinatura</c:v>
                </c:pt>
              </c:strCache>
            </c:str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8</c:v>
                </c:pt>
                <c:pt idx="1">
                  <c:v>7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C7-40F3-A4B4-BC99EB4C9623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xbox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Planilha1!$A$2:$A$4</c:f>
              <c:strCache>
                <c:ptCount val="3"/>
                <c:pt idx="0">
                  <c:v>jogos</c:v>
                </c:pt>
                <c:pt idx="1">
                  <c:v>qualidade</c:v>
                </c:pt>
                <c:pt idx="2">
                  <c:v>serviços por assinatura</c:v>
                </c:pt>
              </c:strCache>
            </c:strRef>
          </c:cat>
          <c:val>
            <c:numRef>
              <c:f>Planilha1!$C$2:$C$4</c:f>
              <c:numCache>
                <c:formatCode>General</c:formatCode>
                <c:ptCount val="3"/>
                <c:pt idx="0">
                  <c:v>3</c:v>
                </c:pt>
                <c:pt idx="1">
                  <c:v>3</c:v>
                </c:pt>
                <c:pt idx="2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0C7-40F3-A4B4-BC99EB4C9623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playstation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Planilha1!$A$2:$A$4</c:f>
              <c:strCache>
                <c:ptCount val="3"/>
                <c:pt idx="0">
                  <c:v>jogos</c:v>
                </c:pt>
                <c:pt idx="1">
                  <c:v>qualidade</c:v>
                </c:pt>
                <c:pt idx="2">
                  <c:v>serviços por assinatura</c:v>
                </c:pt>
              </c:strCache>
            </c:strRef>
          </c:cat>
          <c:val>
            <c:numRef>
              <c:f>Planilha1!$D$2:$D$4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0C7-40F3-A4B4-BC99EB4C9623}"/>
            </c:ext>
          </c:extLst>
        </c:ser>
        <c:ser>
          <c:idx val="3"/>
          <c:order val="3"/>
          <c:tx>
            <c:strRef>
              <c:f>Planilha1!$E$1</c:f>
              <c:strCache>
                <c:ptCount val="1"/>
                <c:pt idx="0">
                  <c:v>nintendo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Planilha1!$A$2:$A$4</c:f>
              <c:strCache>
                <c:ptCount val="3"/>
                <c:pt idx="0">
                  <c:v>jogos</c:v>
                </c:pt>
                <c:pt idx="1">
                  <c:v>qualidade</c:v>
                </c:pt>
                <c:pt idx="2">
                  <c:v>serviços por assinatura</c:v>
                </c:pt>
              </c:strCache>
            </c:strRef>
          </c:cat>
          <c:val>
            <c:numRef>
              <c:f>Planilha1!$E$2:$E$4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0C7-40F3-A4B4-BC99EB4C96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80716336"/>
        <c:axId val="380719944"/>
        <c:axId val="0"/>
      </c:bar3DChart>
      <c:catAx>
        <c:axId val="380716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80719944"/>
        <c:crosses val="autoZero"/>
        <c:auto val="1"/>
        <c:lblAlgn val="ctr"/>
        <c:lblOffset val="100"/>
        <c:noMultiLvlLbl val="0"/>
      </c:catAx>
      <c:valAx>
        <c:axId val="380719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80716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4/12/2022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4/12/2022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4/12/2022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D3859F-2954-4597-B52C-B008A39A63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/>
              <a:t>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DA02350-AF71-4387-BB75-3A6834DE4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865892"/>
          </a:xfrm>
        </p:spPr>
        <p:txBody>
          <a:bodyPr>
            <a:normAutofit/>
          </a:bodyPr>
          <a:lstStyle/>
          <a:p>
            <a:pPr algn="l"/>
            <a:r>
              <a:rPr lang="pt-BR" sz="3600" dirty="0"/>
              <a:t>Pesquisa de opinião</a:t>
            </a:r>
          </a:p>
        </p:txBody>
      </p:sp>
    </p:spTree>
    <p:extLst>
      <p:ext uri="{BB962C8B-B14F-4D97-AF65-F5344CB8AC3E}">
        <p14:creationId xmlns:p14="http://schemas.microsoft.com/office/powerpoint/2010/main" val="3767304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4C7969-8021-4FD6-BCF7-C75D51D32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pt-BR" sz="4000" dirty="0"/>
              <a:t>Preferência de consoles na turma 181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BBA57D9F-EBB4-48B2-8C00-6A2F0671BE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7997612"/>
              </p:ext>
            </p:extLst>
          </p:nvPr>
        </p:nvGraphicFramePr>
        <p:xfrm>
          <a:off x="2773363" y="2052638"/>
          <a:ext cx="7796212" cy="3997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48109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53799-A877-4ED0-AACE-A0629FE31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4000" dirty="0"/>
              <a:t>Conclusão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0156C89-0C1F-4B2E-AF41-83A99DC81731}"/>
              </a:ext>
            </a:extLst>
          </p:cNvPr>
          <p:cNvSpPr txBox="1"/>
          <p:nvPr/>
        </p:nvSpPr>
        <p:spPr>
          <a:xfrm>
            <a:off x="2226365" y="1885285"/>
            <a:ext cx="79583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	Pesquisamos as preferências de jogos virtuais da turma 181 do marista de canela, e concluímos que de 19 pessoas (12-16), 13 sendo meninos e 6 sendo meninas, podemos apontar que os computadores tem muita relevância, sendo ganhador em modalidades de jogos e qualidade, no entanto, o </a:t>
            </a:r>
            <a:r>
              <a:rPr lang="pt-BR" sz="2400" dirty="0" err="1"/>
              <a:t>xbox</a:t>
            </a:r>
            <a:r>
              <a:rPr lang="pt-BR" sz="2400" dirty="0"/>
              <a:t> com o </a:t>
            </a:r>
            <a:r>
              <a:rPr lang="pt-BR" sz="2400" dirty="0" err="1"/>
              <a:t>gamepass</a:t>
            </a:r>
            <a:r>
              <a:rPr lang="pt-BR" sz="2400" dirty="0"/>
              <a:t> segue ganhador por uma grande margem de 12 votos no quesito de serviços por assinatura.</a:t>
            </a:r>
          </a:p>
        </p:txBody>
      </p:sp>
    </p:spTree>
    <p:extLst>
      <p:ext uri="{BB962C8B-B14F-4D97-AF65-F5344CB8AC3E}">
        <p14:creationId xmlns:p14="http://schemas.microsoft.com/office/powerpoint/2010/main" val="16525373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{F49C66B1-4827-4F4F-B610-8E6DE5ED408C}tf16401375</Template>
  <TotalTime>22</TotalTime>
  <Words>85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MS Shell Dlg 2</vt:lpstr>
      <vt:lpstr>Wingdings</vt:lpstr>
      <vt:lpstr>Wingdings 3</vt:lpstr>
      <vt:lpstr>Madison</vt:lpstr>
      <vt:lpstr> </vt:lpstr>
      <vt:lpstr>Preferência de consoles na turma 181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Vicenzo Stopassola</dc:creator>
  <cp:lastModifiedBy>Vicenzo Stopassola</cp:lastModifiedBy>
  <cp:revision>1</cp:revision>
  <dcterms:created xsi:type="dcterms:W3CDTF">2022-04-12T21:38:38Z</dcterms:created>
  <dcterms:modified xsi:type="dcterms:W3CDTF">2022-04-12T22:00:54Z</dcterms:modified>
</cp:coreProperties>
</file>