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9" r:id="rId3"/>
    <p:sldId id="306" r:id="rId4"/>
    <p:sldId id="307" r:id="rId5"/>
    <p:sldId id="308" r:id="rId6"/>
    <p:sldId id="309" r:id="rId7"/>
    <p:sldId id="310" r:id="rId8"/>
    <p:sldId id="273" r:id="rId9"/>
  </p:sldIdLst>
  <p:sldSz cx="9144000" cy="5143500" type="screen16x9"/>
  <p:notesSz cx="6858000" cy="9144000"/>
  <p:embeddedFontLst>
    <p:embeddedFont>
      <p:font typeface="Saira Semi Condense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26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0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8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09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7"/>
            <a:ext cx="3764400" cy="1197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Amplify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AppSync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</a:t>
            </a:r>
            <a:r>
              <a:rPr lang="en-US" dirty="0" err="1"/>
              <a:t>AppStream</a:t>
            </a:r>
            <a:r>
              <a:rPr lang="en-US" dirty="0"/>
              <a:t> 2.0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</a:t>
            </a:r>
            <a:r>
              <a:rPr lang="en-US" dirty="0" err="1"/>
              <a:t>WorkSpaces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CloudFormation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Amplify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03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Amplify provides libraries for popular web and mobile frameworks, like JavaScript, Flutter, Swift, and React.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01D6275-C2DE-C355-F118-19B2B707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0" y="3436010"/>
            <a:ext cx="83629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AWS </a:t>
            </a:r>
            <a:r>
              <a:rPr lang="es-PE" dirty="0" err="1"/>
              <a:t>AppSync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924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AppSync creates serverless </a:t>
            </a:r>
            <a:r>
              <a:rPr lang="en-US" sz="1600" dirty="0" err="1"/>
              <a:t>GraphQL</a:t>
            </a:r>
            <a:r>
              <a:rPr lang="en-US" sz="1600" dirty="0"/>
              <a:t> and Pub/Sub APIs that simplify application development through a single endpoint to securely query, update, or publish data. 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erverless Graphql Apis - AWS AppSync - AWS">
            <a:extLst>
              <a:ext uri="{FF2B5EF4-FFF2-40B4-BE49-F238E27FC236}">
                <a16:creationId xmlns:a16="http://schemas.microsoft.com/office/drawing/2014/main" id="{1F67028B-40C0-8B20-070A-CD77048B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37" y="2201910"/>
            <a:ext cx="6496675" cy="25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AppStream</a:t>
            </a:r>
            <a:r>
              <a:rPr lang="es-PE" dirty="0"/>
              <a:t> 2.0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9244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Secure, reliable, and scalable application streaming and low-cost virtual desktop service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1A43F3-16C6-E90C-102D-9E432612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4" y="2193272"/>
            <a:ext cx="7567541" cy="24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Workspaces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</a:t>
            </a:r>
            <a:r>
              <a:rPr lang="en-US" sz="1600" dirty="0" err="1"/>
              <a:t>WorkSpaces</a:t>
            </a:r>
            <a:r>
              <a:rPr lang="en-US" sz="1600" dirty="0"/>
              <a:t> enables you to provision virtual, cloud-based Microsoft Windows, Amazon Linux, or Ubuntu Linux desktops for your users, known as </a:t>
            </a:r>
            <a:r>
              <a:rPr lang="en-US" sz="1600" dirty="0" err="1"/>
              <a:t>WorkSpaces</a:t>
            </a:r>
            <a:r>
              <a:rPr lang="en-US" sz="1600" dirty="0"/>
              <a:t>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 err="1"/>
              <a:t>WorkSpaces</a:t>
            </a:r>
            <a:r>
              <a:rPr lang="en-US" sz="1600" dirty="0"/>
              <a:t> eliminates the need to procure and deploy hardware or install complex software. 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You can quickly add or remove users as your needs change. Users can access their virtual desktops from multiple devices or web browsers.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3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Workspaces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84" name="Picture 12" descr="New Amazon WorkSpaces Application Manager (WAM) | AWS News Blog">
            <a:extLst>
              <a:ext uri="{FF2B5EF4-FFF2-40B4-BE49-F238E27FC236}">
                <a16:creationId xmlns:a16="http://schemas.microsoft.com/office/drawing/2014/main" id="{E04DAD47-EEB1-8306-4094-90304196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23" y="1311702"/>
            <a:ext cx="6219103" cy="36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159</Words>
  <Application>Microsoft Office PowerPoint</Application>
  <PresentationFormat>Presentación en pantalla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Saira Semi Condensed</vt:lpstr>
      <vt:lpstr>Arial</vt:lpstr>
      <vt:lpstr>Technology Consulting Analyst CV by Slidesgo</vt:lpstr>
      <vt:lpstr>Course</vt:lpstr>
      <vt:lpstr>Class</vt:lpstr>
      <vt:lpstr>AWS Amplify</vt:lpstr>
      <vt:lpstr>AWS AppSync</vt:lpstr>
      <vt:lpstr>Amazon AppStream 2.0</vt:lpstr>
      <vt:lpstr>Amazon Workspaces</vt:lpstr>
      <vt:lpstr>Amazon Workspaces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29</cp:revision>
  <dcterms:modified xsi:type="dcterms:W3CDTF">2024-01-24T03:33:19Z</dcterms:modified>
</cp:coreProperties>
</file>