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9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273" r:id="rId11"/>
  </p:sldIdLst>
  <p:sldSz cx="9144000" cy="5143500" type="screen16x9"/>
  <p:notesSz cx="6858000" cy="9144000"/>
  <p:embeddedFontLst>
    <p:embeddedFont>
      <p:font typeface="Saira Semi Condense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30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88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90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69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85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53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10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7"/>
            <a:ext cx="3764400" cy="1197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for DevOps</a:t>
            </a:r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</a:t>
            </a:r>
            <a:r>
              <a:rPr lang="es-PE" dirty="0" err="1"/>
              <a:t>CodeCommit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</a:t>
            </a:r>
            <a:r>
              <a:rPr lang="en-US" sz="1600" dirty="0" err="1"/>
              <a:t>CodeCommit</a:t>
            </a:r>
            <a:r>
              <a:rPr lang="en-US" sz="1600" dirty="0"/>
              <a:t> is a secure, highly scalable, fully managed source control service that hosts private Git repositories.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033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</a:t>
            </a:r>
            <a:r>
              <a:rPr lang="es-PE" dirty="0" err="1"/>
              <a:t>CodeBuild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</a:t>
            </a:r>
            <a:r>
              <a:rPr lang="en-US" sz="1600" dirty="0" err="1"/>
              <a:t>CodeBuild</a:t>
            </a:r>
            <a:r>
              <a:rPr lang="en-US" sz="1600" dirty="0"/>
              <a:t> is a fully managed continuous integration service that compiles source code, runs tests, and produces ready-to-deploy software packages.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861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</a:t>
            </a:r>
            <a:r>
              <a:rPr lang="es-PE" dirty="0" err="1"/>
              <a:t>CodeDeploy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</a:t>
            </a:r>
            <a:r>
              <a:rPr lang="en-US" sz="1600" dirty="0" err="1"/>
              <a:t>CodeDeploy</a:t>
            </a:r>
            <a:r>
              <a:rPr lang="en-US" sz="1600" dirty="0"/>
              <a:t> is a fully managed deployment service that automates software deployments to various compute services, such as Amazon Elastic Compute Cloud (EC2), Amazon Elastic Container Service (ECS), AWS Lambda, and your on-premises servers.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216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</a:t>
            </a:r>
            <a:r>
              <a:rPr lang="es-PE" dirty="0" err="1"/>
              <a:t>CodePipeline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</a:t>
            </a:r>
            <a:r>
              <a:rPr lang="en-US" sz="1600" dirty="0" err="1"/>
              <a:t>CodePipeline</a:t>
            </a:r>
            <a:r>
              <a:rPr lang="en-US" sz="1600" dirty="0"/>
              <a:t> is a fully managed continuous delivery service that helps you automate your release pipelines for fast and reliable application and infrastructure updates.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71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</a:t>
            </a:r>
            <a:r>
              <a:rPr lang="es-PE" dirty="0" err="1"/>
              <a:t>CodeStar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</a:t>
            </a:r>
            <a:r>
              <a:rPr lang="en-US" sz="1600" dirty="0" err="1"/>
              <a:t>CodeStar</a:t>
            </a:r>
            <a:r>
              <a:rPr lang="en-US" sz="1600" dirty="0"/>
              <a:t> enables you to quickly develop, build, and deploy applications on AWS. AWS </a:t>
            </a:r>
            <a:r>
              <a:rPr lang="en-US" sz="1600" dirty="0" err="1"/>
              <a:t>CodeStar</a:t>
            </a:r>
            <a:r>
              <a:rPr lang="en-US" sz="1600" dirty="0"/>
              <a:t> provides a unified user interface, enabling you to easily manage your software development activities in one place. With AWS </a:t>
            </a:r>
            <a:r>
              <a:rPr lang="en-US" sz="1600" dirty="0" err="1"/>
              <a:t>CodeStar</a:t>
            </a:r>
            <a:r>
              <a:rPr lang="en-US" sz="1600" dirty="0"/>
              <a:t>, you can set up your entire continuous delivery toolchain in minutes, allowing you to start releasing code faster.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379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</a:t>
            </a:r>
            <a:r>
              <a:rPr lang="es-PE" dirty="0" err="1"/>
              <a:t>CodeArtifact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 err="1"/>
              <a:t>CodeArtifact</a:t>
            </a:r>
            <a:r>
              <a:rPr lang="en-US" sz="1600" dirty="0"/>
              <a:t> allows you to store artifacts using popular package managers and build tools like Maven, Gradle, </a:t>
            </a:r>
            <a:r>
              <a:rPr lang="en-US" sz="1600" dirty="0" err="1"/>
              <a:t>npm</a:t>
            </a:r>
            <a:r>
              <a:rPr lang="en-US" sz="1600" dirty="0"/>
              <a:t>, Yarn, Twine, pip, NuGet, and </a:t>
            </a:r>
            <a:r>
              <a:rPr lang="en-US" sz="1600" dirty="0" err="1"/>
              <a:t>SwiftPM</a:t>
            </a:r>
            <a:r>
              <a:rPr lang="en-US" sz="1600" dirty="0"/>
              <a:t>. </a:t>
            </a:r>
            <a:r>
              <a:rPr lang="en-US" sz="1600" dirty="0" err="1"/>
              <a:t>CodeArtifact</a:t>
            </a:r>
            <a:r>
              <a:rPr lang="en-US" sz="1600" dirty="0"/>
              <a:t> can automatically fetch software packages on demand from public package repositories so you can access the latest versions of application dependencies.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465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X-Ray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092567"/>
            <a:ext cx="7644000" cy="1335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X-Ray provides a complete view of requests as they travel through your application and filters visual data across payloads, functions, traces, services, APIs, and more with no-code and low-code motions.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aracterísticas de AWS X-Ray">
            <a:extLst>
              <a:ext uri="{FF2B5EF4-FFF2-40B4-BE49-F238E27FC236}">
                <a16:creationId xmlns:a16="http://schemas.microsoft.com/office/drawing/2014/main" id="{B953240F-41A1-9624-5C9D-4BD7828E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94" y="2250132"/>
            <a:ext cx="4559562" cy="26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985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6678</TotalTime>
  <Words>287</Words>
  <Application>Microsoft Office PowerPoint</Application>
  <PresentationFormat>Presentación en pantalla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Saira Semi Condensed</vt:lpstr>
      <vt:lpstr>Technology Consulting Analyst CV by Slidesgo</vt:lpstr>
      <vt:lpstr>Course</vt:lpstr>
      <vt:lpstr>Class</vt:lpstr>
      <vt:lpstr>AWS CodeCommit</vt:lpstr>
      <vt:lpstr>AWS CodeBuild</vt:lpstr>
      <vt:lpstr>AWS CodeDeploy</vt:lpstr>
      <vt:lpstr>AWS CodePipeline</vt:lpstr>
      <vt:lpstr>AWS CodeStar</vt:lpstr>
      <vt:lpstr>AWS CodeArtifact</vt:lpstr>
      <vt:lpstr>AWS X-Ray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dc:creator>Usuario</dc:creator>
  <cp:lastModifiedBy>maxcloudaws@hotmail.com</cp:lastModifiedBy>
  <cp:revision>30</cp:revision>
  <dcterms:modified xsi:type="dcterms:W3CDTF">2024-01-24T22:31:10Z</dcterms:modified>
</cp:coreProperties>
</file>