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59" r:id="rId3"/>
    <p:sldId id="311" r:id="rId4"/>
    <p:sldId id="312" r:id="rId5"/>
    <p:sldId id="313" r:id="rId6"/>
    <p:sldId id="314" r:id="rId7"/>
    <p:sldId id="273" r:id="rId8"/>
  </p:sldIdLst>
  <p:sldSz cx="9144000" cy="5143500" type="screen16x9"/>
  <p:notesSz cx="6858000" cy="9144000"/>
  <p:embeddedFontLst>
    <p:embeddedFont>
      <p:font typeface="Saira Semi Condensed" panose="020B0604020202020204"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02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99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79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03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12</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Facturacion</a:t>
            </a:r>
            <a:r>
              <a:rPr lang="en-US" dirty="0"/>
              <a:t>, </a:t>
            </a:r>
            <a:r>
              <a:rPr lang="en-US" dirty="0" err="1"/>
              <a:t>presupuestos</a:t>
            </a:r>
            <a:r>
              <a:rPr lang="en-US" dirty="0"/>
              <a:t> y</a:t>
            </a:r>
          </a:p>
          <a:p>
            <a:pPr marL="0" lvl="0" indent="0" algn="ctr" rtl="0">
              <a:spcBef>
                <a:spcPts val="0"/>
              </a:spcBef>
              <a:spcAft>
                <a:spcPts val="0"/>
              </a:spcAft>
              <a:buNone/>
            </a:pPr>
            <a:r>
              <a:rPr lang="en-US" dirty="0"/>
              <a:t>Gestion de </a:t>
            </a:r>
            <a:r>
              <a:rPr lang="en-US" dirty="0" err="1"/>
              <a:t>gastos</a:t>
            </a:r>
            <a:endParaRPr lang="en-US" dirty="0"/>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Budgets</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You can use AWS Budgets to track and take action on your AWS costs and usage. You can use AWS Budgets to monitor your aggregate utilization and coverage metrics for your Reserved Instances (RIs) or Savings Plans.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116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Cost Explorer</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Cost Explorer is a tool that enables you to view and analyze your costs and usage. You can explore your usage and costs using the main graph, the Cost Explorer cost and usage reports, or the Cost Explorer RI reports. </a:t>
            </a:r>
          </a:p>
          <a:p>
            <a:pPr marL="171450" indent="-171450"/>
            <a:endParaRPr lang="en-US" sz="1600" dirty="0"/>
          </a:p>
          <a:p>
            <a:pPr marL="171450" indent="-171450"/>
            <a:r>
              <a:rPr lang="en-US" sz="1600" dirty="0"/>
              <a:t>You can view data for up to the last 13 months, forecast how much you're likely to spend for the next 12 months, and get recommendations for what Reserved Instances to purchase.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61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Pricing calculator</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Pricing Calculator is a free web-based planning tool that you can use to create cost estimates for using AWS services.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1917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Cost and Usage report</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The AWS Cost and Usage Reports (AWS CUR) contains the most comprehensive set of cost and usage data available. You can use Cost and Usage Reports to publish your AWS billing reports to an Amazon Simple Storage Service (Amazon S3) bucket that you own. </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28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7338</TotalTime>
  <Words>222</Words>
  <Application>Microsoft Office PowerPoint</Application>
  <PresentationFormat>Presentación en pantalla (16:9)</PresentationFormat>
  <Paragraphs>18</Paragraphs>
  <Slides>7</Slides>
  <Notes>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Saira Semi Condensed</vt:lpstr>
      <vt:lpstr>Technology Consulting Analyst CV by Slidesgo</vt:lpstr>
      <vt:lpstr>Course</vt:lpstr>
      <vt:lpstr>Class</vt:lpstr>
      <vt:lpstr>AWS Budgets</vt:lpstr>
      <vt:lpstr>AWS Cost Explorer</vt:lpstr>
      <vt:lpstr>AWS Pricing calculator</vt:lpstr>
      <vt:lpstr>AWS Cost and Usage report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39</cp:revision>
  <dcterms:modified xsi:type="dcterms:W3CDTF">2024-01-31T22:38:04Z</dcterms:modified>
</cp:coreProperties>
</file>