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9" r:id="rId3"/>
    <p:sldId id="311" r:id="rId4"/>
    <p:sldId id="312" r:id="rId5"/>
    <p:sldId id="313" r:id="rId6"/>
    <p:sldId id="314" r:id="rId7"/>
    <p:sldId id="315" r:id="rId8"/>
    <p:sldId id="316" r:id="rId9"/>
    <p:sldId id="317" r:id="rId10"/>
    <p:sldId id="318" r:id="rId11"/>
    <p:sldId id="273" r:id="rId12"/>
  </p:sldIdLst>
  <p:sldSz cx="9144000" cy="5143500" type="screen16x9"/>
  <p:notesSz cx="6858000" cy="9144000"/>
  <p:embeddedFontLst>
    <p:embeddedFont>
      <p:font typeface="Saira Semi Condensed"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27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02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78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03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88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40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24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73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r>
              <a:rPr lang="es-PE" b="0" i="0">
                <a:solidFill>
                  <a:srgbClr val="FFFFFF"/>
                </a:solidFill>
                <a:effectLst/>
                <a:latin typeface="AmazonEmberBold"/>
              </a:rPr>
              <a:t>AWS </a:t>
            </a:r>
            <a:r>
              <a:rPr lang="es-PE" b="0">
                <a:solidFill>
                  <a:srgbClr val="FFFFFF"/>
                </a:solidFill>
                <a:latin typeface="AmazonEmberBold"/>
              </a:rPr>
              <a:t>Partner</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The AWS Partner Network (APN) is a global community that leverages AWS technologies, programs, expertise, and tools to build solutions and services for customers.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732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12</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Technical resources</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Prescriptive Guidance</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Amazon Web Services (AWS) Prescriptive Guidance provides time-tested strategies, guides, and patterns to help accelerate your cloud migration, modernization, and optimization projects.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116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Knowledge Center</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AWS </a:t>
            </a:r>
            <a:r>
              <a:rPr lang="en-US" sz="1600" dirty="0" err="1"/>
              <a:t>re:Post</a:t>
            </a:r>
            <a:r>
              <a:rPr lang="en-US" sz="1600" dirty="0"/>
              <a:t> includes AWS Official Knowledge Center articles and videos covering the most frequent questions and requests that we receive from AWS customers.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565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a:t>
            </a:r>
            <a:r>
              <a:rPr lang="en-US" dirty="0" err="1"/>
              <a:t>Re:post</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err="1"/>
              <a:t>re:Post</a:t>
            </a:r>
            <a:r>
              <a:rPr lang="en-US" sz="1600" dirty="0"/>
              <a:t> is an AWS-managed community featuring expert curated answers, articles, selections, and AWS Knowledge Center.</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792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algn="l"/>
            <a:r>
              <a:rPr lang="es-PE" b="0" i="0" dirty="0">
                <a:solidFill>
                  <a:srgbClr val="FFFFFF"/>
                </a:solidFill>
                <a:effectLst/>
                <a:latin typeface="AmazonEmberBold"/>
              </a:rPr>
              <a:t>AWS Personal </a:t>
            </a:r>
            <a:r>
              <a:rPr lang="es-PE" b="0" i="0" dirty="0" err="1">
                <a:solidFill>
                  <a:srgbClr val="FFFFFF"/>
                </a:solidFill>
                <a:effectLst/>
                <a:latin typeface="AmazonEmberBold"/>
              </a:rPr>
              <a:t>Health</a:t>
            </a:r>
            <a:r>
              <a:rPr lang="es-PE" b="0" i="0" dirty="0">
                <a:solidFill>
                  <a:srgbClr val="FFFFFF"/>
                </a:solidFill>
                <a:effectLst/>
                <a:latin typeface="AmazonEmberBold"/>
              </a:rPr>
              <a:t> </a:t>
            </a:r>
            <a:r>
              <a:rPr lang="es-PE" b="0" i="0" dirty="0" err="1">
                <a:solidFill>
                  <a:srgbClr val="FFFFFF"/>
                </a:solidFill>
                <a:effectLst/>
                <a:latin typeface="AmazonEmberBold"/>
              </a:rPr>
              <a:t>Dashboard</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AWS Health is the authoritative data source for events and changes affecting your AWS cloud resources. AWS Health notifies you about service events, planned changes, and account notifications to help you manage and take actions.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529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r>
              <a:rPr lang="es-PE" b="0" i="0" dirty="0">
                <a:solidFill>
                  <a:srgbClr val="FFFFFF"/>
                </a:solidFill>
                <a:effectLst/>
                <a:latin typeface="AmazonEmberBold"/>
              </a:rPr>
              <a:t>AWS Marketplace</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The AWS Marketplace makes it easy for customers to discover and procure our digital experience platform to help solve B2B, B2C, and B2E use cases.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394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r>
              <a:rPr lang="es-PE" b="0" i="0" dirty="0">
                <a:solidFill>
                  <a:srgbClr val="FFFFFF"/>
                </a:solidFill>
                <a:effectLst/>
                <a:latin typeface="AmazonEmberBold"/>
              </a:rPr>
              <a:t>AWS Professional </a:t>
            </a:r>
            <a:r>
              <a:rPr lang="es-PE" b="0" i="0" dirty="0" err="1">
                <a:solidFill>
                  <a:srgbClr val="FFFFFF"/>
                </a:solidFill>
                <a:effectLst/>
                <a:latin typeface="AmazonEmberBold"/>
              </a:rPr>
              <a:t>Services</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The AWS Professional Services organization is a global team of experts that can help you realize your desired business outcomes when using the AWS Cloud. We work together with your team and your chosen member of the AWS Partner Network (APN) to execute your enterprise cloud computing initiatives.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530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r>
              <a:rPr lang="es-PE" b="0" i="0" dirty="0">
                <a:solidFill>
                  <a:srgbClr val="FFFFFF"/>
                </a:solidFill>
                <a:effectLst/>
                <a:latin typeface="AmazonEmberBold"/>
              </a:rPr>
              <a:t>AWS IQ</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AWS IQ connects you to AWS Certified experts for hands-on help for your AWS projects. You create a request and choose from experts who respond.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5319083"/>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7382</TotalTime>
  <Words>286</Words>
  <Application>Microsoft Office PowerPoint</Application>
  <PresentationFormat>Presentación en pantalla (16:9)</PresentationFormat>
  <Paragraphs>23</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Saira Semi Condensed</vt:lpstr>
      <vt:lpstr>AmazonEmberBold</vt:lpstr>
      <vt:lpstr>Technology Consulting Analyst CV by Slidesgo</vt:lpstr>
      <vt:lpstr>Course</vt:lpstr>
      <vt:lpstr>Class</vt:lpstr>
      <vt:lpstr>AWS Prescriptive Guidance</vt:lpstr>
      <vt:lpstr>AWS Knowledge Center</vt:lpstr>
      <vt:lpstr>AWS Re:post</vt:lpstr>
      <vt:lpstr>AWS Personal Health Dashboard</vt:lpstr>
      <vt:lpstr>AWS Marketplace</vt:lpstr>
      <vt:lpstr>AWS Professional Services</vt:lpstr>
      <vt:lpstr>AWS IQ</vt:lpstr>
      <vt:lpstr>AWS Partner</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40</cp:revision>
  <dcterms:modified xsi:type="dcterms:W3CDTF">2024-02-01T22:14:58Z</dcterms:modified>
</cp:coreProperties>
</file>