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9" r:id="rId3"/>
    <p:sldId id="306" r:id="rId4"/>
    <p:sldId id="333" r:id="rId5"/>
    <p:sldId id="334" r:id="rId6"/>
    <p:sldId id="335" r:id="rId7"/>
    <p:sldId id="273" r:id="rId8"/>
  </p:sldIdLst>
  <p:sldSz cx="9144000" cy="5143500" type="screen16x9"/>
  <p:notesSz cx="6858000" cy="9144000"/>
  <p:embeddedFontLst>
    <p:embeddedFont>
      <p:font typeface="Saira Semi Condense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244F0-3D1F-4DA1-96FE-F58D3D644C0F}">
  <a:tblStyle styleId="{6F1244F0-3D1F-4DA1-96FE-F58D3D644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18c97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18c97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5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39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02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3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45f4a10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45f4a10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23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025" y="3797975"/>
            <a:ext cx="3837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-946300" flipH="1">
            <a:off x="2122463" y="75821"/>
            <a:ext cx="5151212" cy="5181717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-9210442">
            <a:off x="7377997" y="716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6048" y="37172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8562630">
            <a:off x="-1073354" y="-742519"/>
            <a:ext cx="2285121" cy="2018035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-957667">
            <a:off x="6871099" y="-1341751"/>
            <a:ext cx="2284909" cy="2017798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351175" y="-366072"/>
            <a:ext cx="797689" cy="1043541"/>
            <a:chOff x="1095709" y="793047"/>
            <a:chExt cx="281421" cy="368131"/>
          </a:xfrm>
        </p:grpSpPr>
        <p:sp>
          <p:nvSpPr>
            <p:cNvPr id="24" name="Google Shape;24;p4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251815" y="2558252"/>
            <a:ext cx="535001" cy="611582"/>
            <a:chOff x="7489850" y="4315563"/>
            <a:chExt cx="477850" cy="546250"/>
          </a:xfrm>
        </p:grpSpPr>
        <p:sp>
          <p:nvSpPr>
            <p:cNvPr id="27" name="Google Shape;27;p4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rot="1785667" flipH="1">
            <a:off x="6453823" y="616319"/>
            <a:ext cx="1212824" cy="1456181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-946221" flipH="1">
            <a:off x="1873185" y="-32398"/>
            <a:ext cx="5397632" cy="5429596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81298" y="230039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-9210442">
            <a:off x="7357497" y="3917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9603167">
            <a:off x="5373115" y="-1723875"/>
            <a:ext cx="4718180" cy="3396762"/>
          </a:xfrm>
          <a:custGeom>
            <a:avLst/>
            <a:gdLst/>
            <a:ahLst/>
            <a:cxnLst/>
            <a:rect l="l" t="t" r="r" b="b"/>
            <a:pathLst>
              <a:path w="164752" h="118610" extrusionOk="0">
                <a:moveTo>
                  <a:pt x="60114" y="0"/>
                </a:moveTo>
                <a:cubicBezTo>
                  <a:pt x="41547" y="0"/>
                  <a:pt x="29422" y="12071"/>
                  <a:pt x="29422" y="12071"/>
                </a:cubicBezTo>
                <a:cubicBezTo>
                  <a:pt x="11409" y="31818"/>
                  <a:pt x="1" y="64041"/>
                  <a:pt x="19281" y="86157"/>
                </a:cubicBezTo>
                <a:cubicBezTo>
                  <a:pt x="38562" y="108273"/>
                  <a:pt x="58042" y="111075"/>
                  <a:pt x="85395" y="116312"/>
                </a:cubicBezTo>
                <a:cubicBezTo>
                  <a:pt x="93368" y="117837"/>
                  <a:pt x="100722" y="118609"/>
                  <a:pt x="107507" y="118609"/>
                </a:cubicBezTo>
                <a:cubicBezTo>
                  <a:pt x="124027" y="118609"/>
                  <a:pt x="137174" y="114029"/>
                  <a:pt x="147673" y="104570"/>
                </a:cubicBezTo>
                <a:cubicBezTo>
                  <a:pt x="164752" y="89159"/>
                  <a:pt x="164085" y="53801"/>
                  <a:pt x="137933" y="41225"/>
                </a:cubicBezTo>
                <a:cubicBezTo>
                  <a:pt x="129760" y="37289"/>
                  <a:pt x="120020" y="36088"/>
                  <a:pt x="112848" y="30551"/>
                </a:cubicBezTo>
                <a:cubicBezTo>
                  <a:pt x="99205" y="19977"/>
                  <a:pt x="88130" y="3531"/>
                  <a:pt x="66181" y="429"/>
                </a:cubicBezTo>
                <a:cubicBezTo>
                  <a:pt x="64092" y="134"/>
                  <a:pt x="62067" y="0"/>
                  <a:pt x="6011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7693575" y="678303"/>
            <a:ext cx="797689" cy="1043541"/>
            <a:chOff x="1095709" y="793047"/>
            <a:chExt cx="281421" cy="368131"/>
          </a:xfrm>
        </p:grpSpPr>
        <p:sp>
          <p:nvSpPr>
            <p:cNvPr id="231" name="Google Shape;231;p25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5638848" y="13147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 rot="-5927523">
            <a:off x="4428871" y="-353480"/>
            <a:ext cx="1181019" cy="1394613"/>
            <a:chOff x="4712700" y="821875"/>
            <a:chExt cx="1516950" cy="1791300"/>
          </a:xfrm>
        </p:grpSpPr>
        <p:sp>
          <p:nvSpPr>
            <p:cNvPr id="235" name="Google Shape;235;p25"/>
            <p:cNvSpPr/>
            <p:nvPr/>
          </p:nvSpPr>
          <p:spPr>
            <a:xfrm>
              <a:off x="4712700" y="821875"/>
              <a:ext cx="1153350" cy="1152500"/>
            </a:xfrm>
            <a:custGeom>
              <a:avLst/>
              <a:gdLst/>
              <a:ahLst/>
              <a:cxnLst/>
              <a:rect l="l" t="t" r="r" b="b"/>
              <a:pathLst>
                <a:path w="46134" h="46100" fill="none" extrusionOk="0">
                  <a:moveTo>
                    <a:pt x="46134" y="25718"/>
                  </a:moveTo>
                  <a:lnTo>
                    <a:pt x="46134" y="20481"/>
                  </a:lnTo>
                  <a:lnTo>
                    <a:pt x="41097" y="19748"/>
                  </a:lnTo>
                  <a:cubicBezTo>
                    <a:pt x="40630" y="17212"/>
                    <a:pt x="39629" y="14811"/>
                    <a:pt x="38195" y="12709"/>
                  </a:cubicBezTo>
                  <a:lnTo>
                    <a:pt x="41263" y="8640"/>
                  </a:lnTo>
                  <a:lnTo>
                    <a:pt x="37561" y="4904"/>
                  </a:lnTo>
                  <a:lnTo>
                    <a:pt x="33491" y="7972"/>
                  </a:lnTo>
                  <a:cubicBezTo>
                    <a:pt x="31390" y="6505"/>
                    <a:pt x="28988" y="5504"/>
                    <a:pt x="26486" y="5037"/>
                  </a:cubicBezTo>
                  <a:lnTo>
                    <a:pt x="25752" y="0"/>
                  </a:lnTo>
                  <a:lnTo>
                    <a:pt x="20482" y="0"/>
                  </a:lnTo>
                  <a:lnTo>
                    <a:pt x="19748" y="5004"/>
                  </a:lnTo>
                  <a:cubicBezTo>
                    <a:pt x="17213" y="5471"/>
                    <a:pt x="14845" y="6471"/>
                    <a:pt x="12710" y="7939"/>
                  </a:cubicBezTo>
                  <a:lnTo>
                    <a:pt x="8640" y="4870"/>
                  </a:lnTo>
                  <a:lnTo>
                    <a:pt x="4904" y="8573"/>
                  </a:lnTo>
                  <a:lnTo>
                    <a:pt x="7973" y="12609"/>
                  </a:lnTo>
                  <a:cubicBezTo>
                    <a:pt x="6505" y="14744"/>
                    <a:pt x="5505" y="17112"/>
                    <a:pt x="5038" y="19647"/>
                  </a:cubicBezTo>
                  <a:lnTo>
                    <a:pt x="1" y="20381"/>
                  </a:lnTo>
                  <a:lnTo>
                    <a:pt x="1" y="25618"/>
                  </a:lnTo>
                  <a:lnTo>
                    <a:pt x="5038" y="26352"/>
                  </a:lnTo>
                  <a:cubicBezTo>
                    <a:pt x="5471" y="28854"/>
                    <a:pt x="6472" y="31256"/>
                    <a:pt x="7906" y="33391"/>
                  </a:cubicBezTo>
                  <a:lnTo>
                    <a:pt x="4837" y="37460"/>
                  </a:lnTo>
                  <a:lnTo>
                    <a:pt x="8573" y="41196"/>
                  </a:lnTo>
                  <a:lnTo>
                    <a:pt x="12643" y="38127"/>
                  </a:lnTo>
                  <a:cubicBezTo>
                    <a:pt x="14744" y="39595"/>
                    <a:pt x="17146" y="40596"/>
                    <a:pt x="19648" y="41063"/>
                  </a:cubicBezTo>
                  <a:lnTo>
                    <a:pt x="20382" y="46100"/>
                  </a:lnTo>
                  <a:lnTo>
                    <a:pt x="25619" y="46100"/>
                  </a:lnTo>
                  <a:lnTo>
                    <a:pt x="26353" y="41063"/>
                  </a:lnTo>
                  <a:cubicBezTo>
                    <a:pt x="28888" y="40629"/>
                    <a:pt x="31290" y="39628"/>
                    <a:pt x="33391" y="38194"/>
                  </a:cubicBezTo>
                  <a:lnTo>
                    <a:pt x="37461" y="41263"/>
                  </a:lnTo>
                  <a:lnTo>
                    <a:pt x="41197" y="37527"/>
                  </a:lnTo>
                  <a:lnTo>
                    <a:pt x="38128" y="33457"/>
                  </a:lnTo>
                  <a:cubicBezTo>
                    <a:pt x="39596" y="31356"/>
                    <a:pt x="40596" y="28954"/>
                    <a:pt x="41063" y="26452"/>
                  </a:cubicBezTo>
                  <a:close/>
                  <a:moveTo>
                    <a:pt x="23050" y="35792"/>
                  </a:moveTo>
                  <a:cubicBezTo>
                    <a:pt x="17913" y="35792"/>
                    <a:pt x="13243" y="32690"/>
                    <a:pt x="11275" y="27920"/>
                  </a:cubicBezTo>
                  <a:cubicBezTo>
                    <a:pt x="9307" y="23150"/>
                    <a:pt x="10408" y="17679"/>
                    <a:pt x="14044" y="14043"/>
                  </a:cubicBezTo>
                  <a:cubicBezTo>
                    <a:pt x="17680" y="10407"/>
                    <a:pt x="23150" y="9307"/>
                    <a:pt x="27921" y="11275"/>
                  </a:cubicBezTo>
                  <a:cubicBezTo>
                    <a:pt x="32691" y="13243"/>
                    <a:pt x="35793" y="17880"/>
                    <a:pt x="35793" y="23050"/>
                  </a:cubicBezTo>
                  <a:cubicBezTo>
                    <a:pt x="35793" y="30088"/>
                    <a:pt x="30089" y="35792"/>
                    <a:pt x="23050" y="357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875" y="1789225"/>
              <a:ext cx="824775" cy="823950"/>
            </a:xfrm>
            <a:custGeom>
              <a:avLst/>
              <a:gdLst/>
              <a:ahLst/>
              <a:cxnLst/>
              <a:rect l="l" t="t" r="r" b="b"/>
              <a:pathLst>
                <a:path w="32991" h="32958" fill="none" extrusionOk="0">
                  <a:moveTo>
                    <a:pt x="32990" y="18380"/>
                  </a:moveTo>
                  <a:lnTo>
                    <a:pt x="32990" y="14644"/>
                  </a:lnTo>
                  <a:lnTo>
                    <a:pt x="29388" y="14111"/>
                  </a:lnTo>
                  <a:cubicBezTo>
                    <a:pt x="29054" y="12309"/>
                    <a:pt x="28354" y="10608"/>
                    <a:pt x="27320" y="9074"/>
                  </a:cubicBezTo>
                  <a:lnTo>
                    <a:pt x="29488" y="6172"/>
                  </a:lnTo>
                  <a:lnTo>
                    <a:pt x="26853" y="3503"/>
                  </a:lnTo>
                  <a:lnTo>
                    <a:pt x="23917" y="5671"/>
                  </a:lnTo>
                  <a:cubicBezTo>
                    <a:pt x="22416" y="4637"/>
                    <a:pt x="20715" y="3937"/>
                    <a:pt x="18914" y="3603"/>
                  </a:cubicBezTo>
                  <a:lnTo>
                    <a:pt x="18413" y="0"/>
                  </a:lnTo>
                  <a:lnTo>
                    <a:pt x="14644" y="0"/>
                  </a:lnTo>
                  <a:lnTo>
                    <a:pt x="14143" y="3603"/>
                  </a:lnTo>
                  <a:cubicBezTo>
                    <a:pt x="12342" y="3937"/>
                    <a:pt x="10608" y="4637"/>
                    <a:pt x="9107" y="5671"/>
                  </a:cubicBezTo>
                  <a:lnTo>
                    <a:pt x="6171" y="3470"/>
                  </a:lnTo>
                  <a:lnTo>
                    <a:pt x="3536" y="6138"/>
                  </a:lnTo>
                  <a:lnTo>
                    <a:pt x="5704" y="9074"/>
                  </a:lnTo>
                  <a:cubicBezTo>
                    <a:pt x="4670" y="10575"/>
                    <a:pt x="3970" y="12276"/>
                    <a:pt x="3636" y="14077"/>
                  </a:cubicBezTo>
                  <a:lnTo>
                    <a:pt x="0" y="14578"/>
                  </a:lnTo>
                  <a:lnTo>
                    <a:pt x="0" y="18347"/>
                  </a:lnTo>
                  <a:lnTo>
                    <a:pt x="3636" y="18847"/>
                  </a:lnTo>
                  <a:cubicBezTo>
                    <a:pt x="3936" y="20649"/>
                    <a:pt x="4670" y="22383"/>
                    <a:pt x="5704" y="23884"/>
                  </a:cubicBezTo>
                  <a:lnTo>
                    <a:pt x="3503" y="26786"/>
                  </a:lnTo>
                  <a:lnTo>
                    <a:pt x="6138" y="29455"/>
                  </a:lnTo>
                  <a:lnTo>
                    <a:pt x="9040" y="27253"/>
                  </a:lnTo>
                  <a:cubicBezTo>
                    <a:pt x="10541" y="28287"/>
                    <a:pt x="12242" y="29021"/>
                    <a:pt x="14043" y="29355"/>
                  </a:cubicBezTo>
                  <a:lnTo>
                    <a:pt x="14577" y="32957"/>
                  </a:lnTo>
                  <a:lnTo>
                    <a:pt x="18313" y="32957"/>
                  </a:lnTo>
                  <a:lnTo>
                    <a:pt x="18847" y="29355"/>
                  </a:lnTo>
                  <a:cubicBezTo>
                    <a:pt x="20648" y="29021"/>
                    <a:pt x="22349" y="28321"/>
                    <a:pt x="23884" y="27287"/>
                  </a:cubicBezTo>
                  <a:lnTo>
                    <a:pt x="26786" y="29455"/>
                  </a:lnTo>
                  <a:lnTo>
                    <a:pt x="29454" y="26820"/>
                  </a:lnTo>
                  <a:lnTo>
                    <a:pt x="27253" y="23884"/>
                  </a:lnTo>
                  <a:cubicBezTo>
                    <a:pt x="28287" y="22383"/>
                    <a:pt x="29021" y="20682"/>
                    <a:pt x="29354" y="18881"/>
                  </a:cubicBezTo>
                  <a:close/>
                  <a:moveTo>
                    <a:pt x="16512" y="25585"/>
                  </a:moveTo>
                  <a:cubicBezTo>
                    <a:pt x="8373" y="25585"/>
                    <a:pt x="4303" y="15778"/>
                    <a:pt x="10074" y="10041"/>
                  </a:cubicBezTo>
                  <a:cubicBezTo>
                    <a:pt x="15811" y="4303"/>
                    <a:pt x="25618" y="8340"/>
                    <a:pt x="25618" y="16479"/>
                  </a:cubicBezTo>
                  <a:cubicBezTo>
                    <a:pt x="25618" y="21516"/>
                    <a:pt x="21515" y="25585"/>
                    <a:pt x="16512" y="2558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 rot="380730" flipH="1">
            <a:off x="-833821" y="-609577"/>
            <a:ext cx="3492666" cy="3513350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2237675" y="261463"/>
            <a:ext cx="477850" cy="546250"/>
            <a:chOff x="7489850" y="4315563"/>
            <a:chExt cx="477850" cy="546250"/>
          </a:xfrm>
        </p:grpSpPr>
        <p:sp>
          <p:nvSpPr>
            <p:cNvPr id="240" name="Google Shape;240;p26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6"/>
          <p:cNvSpPr/>
          <p:nvPr/>
        </p:nvSpPr>
        <p:spPr>
          <a:xfrm>
            <a:off x="7525423" y="411974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 rot="-902814">
            <a:off x="7521133" y="40541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aira Semi Condensed"/>
              <a:buNone/>
              <a:defRPr sz="3600" b="1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 rot="-156026">
            <a:off x="4394899" y="772076"/>
            <a:ext cx="4403270" cy="3822954"/>
          </a:xfrm>
          <a:custGeom>
            <a:avLst/>
            <a:gdLst/>
            <a:ahLst/>
            <a:cxnLst/>
            <a:rect l="l" t="t" r="r" b="b"/>
            <a:pathLst>
              <a:path w="179981" h="131736" extrusionOk="0">
                <a:moveTo>
                  <a:pt x="146789" y="1"/>
                </a:moveTo>
                <a:cubicBezTo>
                  <a:pt x="133163" y="1"/>
                  <a:pt x="117981" y="4935"/>
                  <a:pt x="107644" y="9758"/>
                </a:cubicBezTo>
                <a:cubicBezTo>
                  <a:pt x="99260" y="13669"/>
                  <a:pt x="89569" y="14667"/>
                  <a:pt x="79581" y="14667"/>
                </a:cubicBezTo>
                <a:cubicBezTo>
                  <a:pt x="69156" y="14667"/>
                  <a:pt x="58407" y="13579"/>
                  <a:pt x="48485" y="13579"/>
                </a:cubicBezTo>
                <a:cubicBezTo>
                  <a:pt x="29562" y="13579"/>
                  <a:pt x="13645" y="17537"/>
                  <a:pt x="8707" y="40547"/>
                </a:cubicBezTo>
                <a:cubicBezTo>
                  <a:pt x="1" y="80909"/>
                  <a:pt x="45533" y="95286"/>
                  <a:pt x="65414" y="101423"/>
                </a:cubicBezTo>
                <a:cubicBezTo>
                  <a:pt x="91618" y="109480"/>
                  <a:pt x="109200" y="131735"/>
                  <a:pt x="132532" y="131735"/>
                </a:cubicBezTo>
                <a:cubicBezTo>
                  <a:pt x="135960" y="131735"/>
                  <a:pt x="139513" y="131254"/>
                  <a:pt x="143236" y="130177"/>
                </a:cubicBezTo>
                <a:cubicBezTo>
                  <a:pt x="172257" y="121738"/>
                  <a:pt x="174325" y="86213"/>
                  <a:pt x="177894" y="37211"/>
                </a:cubicBezTo>
                <a:cubicBezTo>
                  <a:pt x="179980" y="8561"/>
                  <a:pt x="164735" y="1"/>
                  <a:pt x="146789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857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 dirty="0"/>
              <a:t>Course</a:t>
            </a:r>
            <a:endParaRPr sz="4700" dirty="0">
              <a:solidFill>
                <a:schemeClr val="accent1"/>
              </a:solidFill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>
            <a:off x="752440" y="3764371"/>
            <a:ext cx="223437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MaxCloud</a:t>
            </a:r>
            <a:endParaRPr sz="2800" dirty="0"/>
          </a:p>
        </p:txBody>
      </p:sp>
      <p:grpSp>
        <p:nvGrpSpPr>
          <p:cNvPr id="262" name="Google Shape;262;p30"/>
          <p:cNvGrpSpPr/>
          <p:nvPr/>
        </p:nvGrpSpPr>
        <p:grpSpPr>
          <a:xfrm>
            <a:off x="4796650" y="1141638"/>
            <a:ext cx="477850" cy="546250"/>
            <a:chOff x="7489850" y="4315563"/>
            <a:chExt cx="477850" cy="546250"/>
          </a:xfrm>
        </p:grpSpPr>
        <p:sp>
          <p:nvSpPr>
            <p:cNvPr id="263" name="Google Shape;263;p30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0"/>
          <p:cNvSpPr/>
          <p:nvPr/>
        </p:nvSpPr>
        <p:spPr>
          <a:xfrm rot="-902814">
            <a:off x="7741608" y="5812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0"/>
          <p:cNvGrpSpPr/>
          <p:nvPr/>
        </p:nvGrpSpPr>
        <p:grpSpPr>
          <a:xfrm>
            <a:off x="851450" y="3497427"/>
            <a:ext cx="2949800" cy="99621"/>
            <a:chOff x="851450" y="3490431"/>
            <a:chExt cx="2949800" cy="99621"/>
          </a:xfrm>
        </p:grpSpPr>
        <p:sp>
          <p:nvSpPr>
            <p:cNvPr id="272" name="Google Shape;272;p30"/>
            <p:cNvSpPr/>
            <p:nvPr/>
          </p:nvSpPr>
          <p:spPr>
            <a:xfrm>
              <a:off x="851450" y="3490452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066950" y="3490452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8021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9820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1619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33418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5217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37016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5152811" y="1343254"/>
            <a:ext cx="3289388" cy="2762225"/>
            <a:chOff x="5152811" y="1343254"/>
            <a:chExt cx="3289388" cy="2762225"/>
          </a:xfrm>
        </p:grpSpPr>
        <p:grpSp>
          <p:nvGrpSpPr>
            <p:cNvPr id="281" name="Google Shape;281;p30"/>
            <p:cNvGrpSpPr/>
            <p:nvPr/>
          </p:nvGrpSpPr>
          <p:grpSpPr>
            <a:xfrm>
              <a:off x="5276184" y="1343254"/>
              <a:ext cx="3042648" cy="2757655"/>
              <a:chOff x="-4005575" y="1498938"/>
              <a:chExt cx="3203125" cy="2903100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-2325225" y="3567063"/>
                <a:ext cx="74807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503" extrusionOk="0">
                    <a:moveTo>
                      <a:pt x="1" y="1"/>
                    </a:moveTo>
                    <a:cubicBezTo>
                      <a:pt x="1" y="1"/>
                      <a:pt x="11109" y="2502"/>
                      <a:pt x="14978" y="2502"/>
                    </a:cubicBezTo>
                    <a:cubicBezTo>
                      <a:pt x="18814" y="2502"/>
                      <a:pt x="29922" y="1"/>
                      <a:pt x="299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2036675" y="3597913"/>
                <a:ext cx="170975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4705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6839" y="4704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-2062525" y="3715513"/>
                <a:ext cx="222675" cy="5053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20215" extrusionOk="0">
                    <a:moveTo>
                      <a:pt x="0" y="0"/>
                    </a:moveTo>
                    <a:lnTo>
                      <a:pt x="0" y="20215"/>
                    </a:lnTo>
                    <a:lnTo>
                      <a:pt x="8907" y="20215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-1678925" y="3115913"/>
                <a:ext cx="179325" cy="3010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2043" extrusionOk="0">
                    <a:moveTo>
                      <a:pt x="1402" y="0"/>
                    </a:moveTo>
                    <a:cubicBezTo>
                      <a:pt x="1135" y="4003"/>
                      <a:pt x="634" y="8073"/>
                      <a:pt x="1" y="12042"/>
                    </a:cubicBezTo>
                    <a:lnTo>
                      <a:pt x="5805" y="12042"/>
                    </a:lnTo>
                    <a:cubicBezTo>
                      <a:pt x="6438" y="8073"/>
                      <a:pt x="6905" y="4003"/>
                      <a:pt x="7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-2058350" y="2226113"/>
                <a:ext cx="8948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5793" h="36961" extrusionOk="0">
                    <a:moveTo>
                      <a:pt x="4870" y="0"/>
                    </a:moveTo>
                    <a:cubicBezTo>
                      <a:pt x="1935" y="0"/>
                      <a:pt x="0" y="2469"/>
                      <a:pt x="567" y="5371"/>
                    </a:cubicBezTo>
                    <a:cubicBezTo>
                      <a:pt x="2168" y="14277"/>
                      <a:pt x="3136" y="23284"/>
                      <a:pt x="3436" y="32290"/>
                    </a:cubicBezTo>
                    <a:cubicBezTo>
                      <a:pt x="3403" y="34871"/>
                      <a:pt x="5504" y="36960"/>
                      <a:pt x="8046" y="36960"/>
                    </a:cubicBezTo>
                    <a:cubicBezTo>
                      <a:pt x="8066" y="36960"/>
                      <a:pt x="8086" y="36960"/>
                      <a:pt x="8106" y="36960"/>
                    </a:cubicBezTo>
                    <a:lnTo>
                      <a:pt x="29054" y="36960"/>
                    </a:lnTo>
                    <a:cubicBezTo>
                      <a:pt x="31756" y="36927"/>
                      <a:pt x="34024" y="34959"/>
                      <a:pt x="34425" y="32290"/>
                    </a:cubicBezTo>
                    <a:cubicBezTo>
                      <a:pt x="35425" y="23350"/>
                      <a:pt x="35792" y="14377"/>
                      <a:pt x="35492" y="5371"/>
                    </a:cubicBezTo>
                    <a:cubicBezTo>
                      <a:pt x="35359" y="2469"/>
                      <a:pt x="32657" y="0"/>
                      <a:pt x="29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-2057525" y="2226113"/>
                <a:ext cx="7839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1357" h="36961" extrusionOk="0">
                    <a:moveTo>
                      <a:pt x="4837" y="0"/>
                    </a:moveTo>
                    <a:cubicBezTo>
                      <a:pt x="1902" y="0"/>
                      <a:pt x="0" y="2469"/>
                      <a:pt x="567" y="5371"/>
                    </a:cubicBezTo>
                    <a:cubicBezTo>
                      <a:pt x="2135" y="14277"/>
                      <a:pt x="3103" y="23284"/>
                      <a:pt x="3403" y="32290"/>
                    </a:cubicBezTo>
                    <a:cubicBezTo>
                      <a:pt x="3370" y="34871"/>
                      <a:pt x="5471" y="36960"/>
                      <a:pt x="8013" y="36960"/>
                    </a:cubicBezTo>
                    <a:cubicBezTo>
                      <a:pt x="8033" y="36960"/>
                      <a:pt x="8053" y="36960"/>
                      <a:pt x="8073" y="36960"/>
                    </a:cubicBezTo>
                    <a:lnTo>
                      <a:pt x="24618" y="36960"/>
                    </a:lnTo>
                    <a:cubicBezTo>
                      <a:pt x="27320" y="36927"/>
                      <a:pt x="29588" y="34959"/>
                      <a:pt x="29955" y="32290"/>
                    </a:cubicBezTo>
                    <a:cubicBezTo>
                      <a:pt x="30989" y="23350"/>
                      <a:pt x="31356" y="14377"/>
                      <a:pt x="31056" y="5371"/>
                    </a:cubicBezTo>
                    <a:cubicBezTo>
                      <a:pt x="30922" y="2469"/>
                      <a:pt x="28221" y="0"/>
                      <a:pt x="25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-2325225" y="4209188"/>
                <a:ext cx="7480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4822" extrusionOk="0">
                    <a:moveTo>
                      <a:pt x="14978" y="1"/>
                    </a:moveTo>
                    <a:cubicBezTo>
                      <a:pt x="12009" y="1"/>
                      <a:pt x="4737" y="1502"/>
                      <a:pt x="1535" y="2169"/>
                    </a:cubicBezTo>
                    <a:cubicBezTo>
                      <a:pt x="635" y="2369"/>
                      <a:pt x="1" y="3170"/>
                      <a:pt x="1" y="4070"/>
                    </a:cubicBezTo>
                    <a:cubicBezTo>
                      <a:pt x="1" y="4511"/>
                      <a:pt x="337" y="4822"/>
                      <a:pt x="736" y="4822"/>
                    </a:cubicBezTo>
                    <a:cubicBezTo>
                      <a:pt x="790" y="4822"/>
                      <a:pt x="845" y="4816"/>
                      <a:pt x="901" y="4804"/>
                    </a:cubicBezTo>
                    <a:cubicBezTo>
                      <a:pt x="3637" y="4204"/>
                      <a:pt x="11776" y="2502"/>
                      <a:pt x="14978" y="2502"/>
                    </a:cubicBezTo>
                    <a:cubicBezTo>
                      <a:pt x="18147" y="2502"/>
                      <a:pt x="26286" y="4204"/>
                      <a:pt x="29021" y="4804"/>
                    </a:cubicBezTo>
                    <a:cubicBezTo>
                      <a:pt x="29077" y="4816"/>
                      <a:pt x="29133" y="4822"/>
                      <a:pt x="29187" y="4822"/>
                    </a:cubicBezTo>
                    <a:cubicBezTo>
                      <a:pt x="29586" y="4822"/>
                      <a:pt x="29922" y="4511"/>
                      <a:pt x="29922" y="4070"/>
                    </a:cubicBezTo>
                    <a:cubicBezTo>
                      <a:pt x="29922" y="3170"/>
                      <a:pt x="29288" y="2369"/>
                      <a:pt x="28388" y="2169"/>
                    </a:cubicBezTo>
                    <a:cubicBezTo>
                      <a:pt x="25185" y="1502"/>
                      <a:pt x="17914" y="1"/>
                      <a:pt x="14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-2411125" y="4273413"/>
                <a:ext cx="15015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135" extrusionOk="0">
                    <a:moveTo>
                      <a:pt x="3428" y="1177"/>
                    </a:moveTo>
                    <a:cubicBezTo>
                      <a:pt x="4141" y="1177"/>
                      <a:pt x="4815" y="1737"/>
                      <a:pt x="4838" y="2569"/>
                    </a:cubicBezTo>
                    <a:cubicBezTo>
                      <a:pt x="4838" y="3336"/>
                      <a:pt x="4204" y="3970"/>
                      <a:pt x="3437" y="3970"/>
                    </a:cubicBezTo>
                    <a:cubicBezTo>
                      <a:pt x="2203" y="3970"/>
                      <a:pt x="1569" y="2469"/>
                      <a:pt x="2436" y="1601"/>
                    </a:cubicBezTo>
                    <a:cubicBezTo>
                      <a:pt x="2729" y="1308"/>
                      <a:pt x="3083" y="1177"/>
                      <a:pt x="3428" y="1177"/>
                    </a:cubicBezTo>
                    <a:close/>
                    <a:moveTo>
                      <a:pt x="3437" y="0"/>
                    </a:moveTo>
                    <a:cubicBezTo>
                      <a:pt x="1168" y="0"/>
                      <a:pt x="1" y="2769"/>
                      <a:pt x="1635" y="4370"/>
                    </a:cubicBezTo>
                    <a:cubicBezTo>
                      <a:pt x="2153" y="4899"/>
                      <a:pt x="2793" y="5134"/>
                      <a:pt x="3422" y="5134"/>
                    </a:cubicBezTo>
                    <a:cubicBezTo>
                      <a:pt x="4738" y="5134"/>
                      <a:pt x="6005" y="4103"/>
                      <a:pt x="6005" y="2569"/>
                    </a:cubicBezTo>
                    <a:cubicBezTo>
                      <a:pt x="6005" y="1168"/>
                      <a:pt x="4838" y="0"/>
                      <a:pt x="343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-2036675" y="4273413"/>
                <a:ext cx="149850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14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203" y="3970"/>
                      <a:pt x="3436" y="3970"/>
                    </a:cubicBezTo>
                    <a:cubicBezTo>
                      <a:pt x="2202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403"/>
                    </a:cubicBezTo>
                    <a:cubicBezTo>
                      <a:pt x="2125" y="4916"/>
                      <a:pt x="2764" y="5145"/>
                      <a:pt x="3390" y="5145"/>
                    </a:cubicBezTo>
                    <a:cubicBezTo>
                      <a:pt x="4721" y="5145"/>
                      <a:pt x="5994" y="4111"/>
                      <a:pt x="5971" y="2569"/>
                    </a:cubicBezTo>
                    <a:cubicBezTo>
                      <a:pt x="5971" y="1134"/>
                      <a:pt x="4837" y="33"/>
                      <a:pt x="34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-1670575" y="4273413"/>
                <a:ext cx="14930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13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170" y="3970"/>
                      <a:pt x="3436" y="3970"/>
                    </a:cubicBezTo>
                    <a:cubicBezTo>
                      <a:pt x="2168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370"/>
                    </a:cubicBezTo>
                    <a:cubicBezTo>
                      <a:pt x="2130" y="4899"/>
                      <a:pt x="2774" y="5134"/>
                      <a:pt x="3403" y="5134"/>
                    </a:cubicBezTo>
                    <a:cubicBezTo>
                      <a:pt x="4719" y="5134"/>
                      <a:pt x="5971" y="4103"/>
                      <a:pt x="5971" y="2569"/>
                    </a:cubicBezTo>
                    <a:cubicBezTo>
                      <a:pt x="5971" y="1168"/>
                      <a:pt x="4837" y="0"/>
                      <a:pt x="3436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-2602000" y="3362213"/>
                <a:ext cx="840550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33622" h="9368" extrusionOk="0">
                    <a:moveTo>
                      <a:pt x="3149" y="1"/>
                    </a:moveTo>
                    <a:cubicBezTo>
                      <a:pt x="1429" y="1"/>
                      <a:pt x="1" y="1424"/>
                      <a:pt x="31" y="3224"/>
                    </a:cubicBezTo>
                    <a:lnTo>
                      <a:pt x="31" y="3691"/>
                    </a:lnTo>
                    <a:cubicBezTo>
                      <a:pt x="97" y="5826"/>
                      <a:pt x="1632" y="7594"/>
                      <a:pt x="3733" y="7961"/>
                    </a:cubicBezTo>
                    <a:cubicBezTo>
                      <a:pt x="11549" y="8882"/>
                      <a:pt x="19406" y="9367"/>
                      <a:pt x="27288" y="9367"/>
                    </a:cubicBezTo>
                    <a:cubicBezTo>
                      <a:pt x="29397" y="9367"/>
                      <a:pt x="31508" y="9332"/>
                      <a:pt x="33621" y="9262"/>
                    </a:cubicBezTo>
                    <a:lnTo>
                      <a:pt x="33621" y="1390"/>
                    </a:lnTo>
                    <a:cubicBezTo>
                      <a:pt x="31584" y="1451"/>
                      <a:pt x="29548" y="1482"/>
                      <a:pt x="27513" y="1482"/>
                    </a:cubicBezTo>
                    <a:cubicBezTo>
                      <a:pt x="19555" y="1482"/>
                      <a:pt x="11623" y="1012"/>
                      <a:pt x="3733" y="55"/>
                    </a:cubicBezTo>
                    <a:cubicBezTo>
                      <a:pt x="3536" y="19"/>
                      <a:pt x="3340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-1903250" y="3359263"/>
                <a:ext cx="602875" cy="237075"/>
              </a:xfrm>
              <a:custGeom>
                <a:avLst/>
                <a:gdLst/>
                <a:ahLst/>
                <a:cxnLst/>
                <a:rect l="l" t="t" r="r" b="b"/>
                <a:pathLst>
                  <a:path w="24115" h="9483" extrusionOk="0">
                    <a:moveTo>
                      <a:pt x="21771" y="1"/>
                    </a:moveTo>
                    <a:cubicBezTo>
                      <a:pt x="21632" y="1"/>
                      <a:pt x="21491" y="14"/>
                      <a:pt x="21349" y="40"/>
                    </a:cubicBezTo>
                    <a:cubicBezTo>
                      <a:pt x="15145" y="807"/>
                      <a:pt x="9007" y="1341"/>
                      <a:pt x="2769" y="1608"/>
                    </a:cubicBezTo>
                    <a:cubicBezTo>
                      <a:pt x="1235" y="1641"/>
                      <a:pt x="34" y="2875"/>
                      <a:pt x="0" y="4410"/>
                    </a:cubicBezTo>
                    <a:lnTo>
                      <a:pt x="0" y="6811"/>
                    </a:lnTo>
                    <a:cubicBezTo>
                      <a:pt x="0" y="8274"/>
                      <a:pt x="1172" y="9483"/>
                      <a:pt x="2650" y="9483"/>
                    </a:cubicBezTo>
                    <a:cubicBezTo>
                      <a:pt x="2690" y="9483"/>
                      <a:pt x="2729" y="9482"/>
                      <a:pt x="2769" y="9480"/>
                    </a:cubicBezTo>
                    <a:cubicBezTo>
                      <a:pt x="9007" y="9213"/>
                      <a:pt x="15145" y="8713"/>
                      <a:pt x="21349" y="7946"/>
                    </a:cubicBezTo>
                    <a:cubicBezTo>
                      <a:pt x="22883" y="7679"/>
                      <a:pt x="24051" y="6344"/>
                      <a:pt x="24084" y="4777"/>
                    </a:cubicBezTo>
                    <a:lnTo>
                      <a:pt x="24084" y="2375"/>
                    </a:lnTo>
                    <a:cubicBezTo>
                      <a:pt x="24114" y="1053"/>
                      <a:pt x="23034" y="1"/>
                      <a:pt x="21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-2965675" y="3981538"/>
                <a:ext cx="5587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16446" extrusionOk="0">
                    <a:moveTo>
                      <a:pt x="18280" y="0"/>
                    </a:moveTo>
                    <a:lnTo>
                      <a:pt x="11609" y="2835"/>
                    </a:lnTo>
                    <a:lnTo>
                      <a:pt x="13477" y="8740"/>
                    </a:lnTo>
                    <a:cubicBezTo>
                      <a:pt x="13477" y="8740"/>
                      <a:pt x="7739" y="11475"/>
                      <a:pt x="5638" y="12209"/>
                    </a:cubicBezTo>
                    <a:cubicBezTo>
                      <a:pt x="4203" y="12709"/>
                      <a:pt x="0" y="13677"/>
                      <a:pt x="201" y="15478"/>
                    </a:cubicBezTo>
                    <a:cubicBezTo>
                      <a:pt x="201" y="16012"/>
                      <a:pt x="634" y="16445"/>
                      <a:pt x="1168" y="16445"/>
                    </a:cubicBezTo>
                    <a:lnTo>
                      <a:pt x="21382" y="16445"/>
                    </a:lnTo>
                    <a:cubicBezTo>
                      <a:pt x="21916" y="16445"/>
                      <a:pt x="22350" y="16012"/>
                      <a:pt x="22350" y="15478"/>
                    </a:cubicBezTo>
                    <a:cubicBezTo>
                      <a:pt x="22350" y="14077"/>
                      <a:pt x="22050" y="11308"/>
                      <a:pt x="20415" y="7706"/>
                    </a:cubicBezTo>
                    <a:lnTo>
                      <a:pt x="1828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2965675" y="4200013"/>
                <a:ext cx="558750" cy="192675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7707" extrusionOk="0">
                    <a:moveTo>
                      <a:pt x="13477" y="1"/>
                    </a:moveTo>
                    <a:cubicBezTo>
                      <a:pt x="13477" y="1"/>
                      <a:pt x="7739" y="2736"/>
                      <a:pt x="5638" y="3470"/>
                    </a:cubicBezTo>
                    <a:cubicBezTo>
                      <a:pt x="4203" y="3970"/>
                      <a:pt x="0" y="4938"/>
                      <a:pt x="201" y="6739"/>
                    </a:cubicBezTo>
                    <a:cubicBezTo>
                      <a:pt x="201" y="7273"/>
                      <a:pt x="634" y="7706"/>
                      <a:pt x="1168" y="7706"/>
                    </a:cubicBezTo>
                    <a:lnTo>
                      <a:pt x="21382" y="7706"/>
                    </a:lnTo>
                    <a:cubicBezTo>
                      <a:pt x="21916" y="7706"/>
                      <a:pt x="22350" y="7273"/>
                      <a:pt x="22350" y="6739"/>
                    </a:cubicBezTo>
                    <a:cubicBezTo>
                      <a:pt x="22283" y="4637"/>
                      <a:pt x="21849" y="2536"/>
                      <a:pt x="21082" y="568"/>
                    </a:cubicBezTo>
                    <a:cubicBezTo>
                      <a:pt x="19915" y="601"/>
                      <a:pt x="19715" y="1468"/>
                      <a:pt x="18680" y="2236"/>
                    </a:cubicBezTo>
                    <a:cubicBezTo>
                      <a:pt x="17987" y="2750"/>
                      <a:pt x="15252" y="3355"/>
                      <a:pt x="13949" y="3355"/>
                    </a:cubicBezTo>
                    <a:cubicBezTo>
                      <a:pt x="13310" y="3355"/>
                      <a:pt x="13016" y="3209"/>
                      <a:pt x="13477" y="2836"/>
                    </a:cubicBezTo>
                    <a:cubicBezTo>
                      <a:pt x="14878" y="1735"/>
                      <a:pt x="13477" y="1"/>
                      <a:pt x="13477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-2302700" y="4019888"/>
                <a:ext cx="407825" cy="372800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14912" extrusionOk="0">
                    <a:moveTo>
                      <a:pt x="14811" y="1"/>
                    </a:moveTo>
                    <a:lnTo>
                      <a:pt x="7206" y="1301"/>
                    </a:lnTo>
                    <a:lnTo>
                      <a:pt x="8173" y="7339"/>
                    </a:lnTo>
                    <a:cubicBezTo>
                      <a:pt x="8173" y="7339"/>
                      <a:pt x="5137" y="10708"/>
                      <a:pt x="3670" y="11309"/>
                    </a:cubicBezTo>
                    <a:cubicBezTo>
                      <a:pt x="2669" y="11709"/>
                      <a:pt x="334" y="11776"/>
                      <a:pt x="34" y="14211"/>
                    </a:cubicBezTo>
                    <a:cubicBezTo>
                      <a:pt x="0" y="14611"/>
                      <a:pt x="301" y="14911"/>
                      <a:pt x="668" y="14911"/>
                    </a:cubicBezTo>
                    <a:lnTo>
                      <a:pt x="15478" y="14911"/>
                    </a:lnTo>
                    <a:cubicBezTo>
                      <a:pt x="15778" y="14911"/>
                      <a:pt x="16045" y="14711"/>
                      <a:pt x="16079" y="14411"/>
                    </a:cubicBezTo>
                    <a:cubicBezTo>
                      <a:pt x="16312" y="13243"/>
                      <a:pt x="16279" y="10608"/>
                      <a:pt x="14944" y="7106"/>
                    </a:cubicBezTo>
                    <a:lnTo>
                      <a:pt x="14811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-2302700" y="4197513"/>
                <a:ext cx="40865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7840" extrusionOk="0">
                    <a:moveTo>
                      <a:pt x="14944" y="1"/>
                    </a:moveTo>
                    <a:cubicBezTo>
                      <a:pt x="13777" y="267"/>
                      <a:pt x="14010" y="1268"/>
                      <a:pt x="12443" y="2369"/>
                    </a:cubicBezTo>
                    <a:cubicBezTo>
                      <a:pt x="11703" y="2873"/>
                      <a:pt x="11059" y="3169"/>
                      <a:pt x="10660" y="3169"/>
                    </a:cubicBezTo>
                    <a:cubicBezTo>
                      <a:pt x="10213" y="3169"/>
                      <a:pt x="10071" y="2798"/>
                      <a:pt x="10441" y="1935"/>
                    </a:cubicBezTo>
                    <a:cubicBezTo>
                      <a:pt x="11175" y="301"/>
                      <a:pt x="8206" y="234"/>
                      <a:pt x="8206" y="234"/>
                    </a:cubicBezTo>
                    <a:cubicBezTo>
                      <a:pt x="8206" y="234"/>
                      <a:pt x="5137" y="3603"/>
                      <a:pt x="3703" y="4204"/>
                    </a:cubicBezTo>
                    <a:cubicBezTo>
                      <a:pt x="2669" y="4604"/>
                      <a:pt x="367" y="4671"/>
                      <a:pt x="34" y="7106"/>
                    </a:cubicBezTo>
                    <a:cubicBezTo>
                      <a:pt x="0" y="7506"/>
                      <a:pt x="301" y="7840"/>
                      <a:pt x="668" y="7840"/>
                    </a:cubicBezTo>
                    <a:lnTo>
                      <a:pt x="15478" y="7840"/>
                    </a:lnTo>
                    <a:cubicBezTo>
                      <a:pt x="15778" y="7840"/>
                      <a:pt x="16045" y="7606"/>
                      <a:pt x="16112" y="7306"/>
                    </a:cubicBezTo>
                    <a:cubicBezTo>
                      <a:pt x="16345" y="6138"/>
                      <a:pt x="16279" y="3503"/>
                      <a:pt x="14944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2982350" y="3014163"/>
                <a:ext cx="1140825" cy="1105825"/>
              </a:xfrm>
              <a:custGeom>
                <a:avLst/>
                <a:gdLst/>
                <a:ahLst/>
                <a:cxnLst/>
                <a:rect l="l" t="t" r="r" b="b"/>
                <a:pathLst>
                  <a:path w="45633" h="44233" extrusionOk="0">
                    <a:moveTo>
                      <a:pt x="40463" y="1"/>
                    </a:moveTo>
                    <a:lnTo>
                      <a:pt x="26386" y="1001"/>
                    </a:lnTo>
                    <a:cubicBezTo>
                      <a:pt x="26386" y="1001"/>
                      <a:pt x="24885" y="2536"/>
                      <a:pt x="18780" y="3503"/>
                    </a:cubicBezTo>
                    <a:cubicBezTo>
                      <a:pt x="12676" y="4504"/>
                      <a:pt x="0" y="7539"/>
                      <a:pt x="167" y="12543"/>
                    </a:cubicBezTo>
                    <a:cubicBezTo>
                      <a:pt x="334" y="17547"/>
                      <a:pt x="11976" y="44232"/>
                      <a:pt x="11976" y="44232"/>
                    </a:cubicBezTo>
                    <a:cubicBezTo>
                      <a:pt x="11976" y="44232"/>
                      <a:pt x="17813" y="43132"/>
                      <a:pt x="20548" y="41464"/>
                    </a:cubicBezTo>
                    <a:cubicBezTo>
                      <a:pt x="20548" y="41464"/>
                      <a:pt x="15845" y="22417"/>
                      <a:pt x="12309" y="17413"/>
                    </a:cubicBezTo>
                    <a:cubicBezTo>
                      <a:pt x="12309" y="17413"/>
                      <a:pt x="28120" y="15478"/>
                      <a:pt x="36860" y="11843"/>
                    </a:cubicBezTo>
                    <a:cubicBezTo>
                      <a:pt x="45633" y="8240"/>
                      <a:pt x="40463" y="1"/>
                      <a:pt x="40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-2341075" y="3014163"/>
                <a:ext cx="697200" cy="1102475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44099" extrusionOk="0">
                    <a:moveTo>
                      <a:pt x="25553" y="1"/>
                    </a:moveTo>
                    <a:lnTo>
                      <a:pt x="10642" y="301"/>
                    </a:lnTo>
                    <a:cubicBezTo>
                      <a:pt x="10642" y="301"/>
                      <a:pt x="12877" y="4070"/>
                      <a:pt x="11209" y="6138"/>
                    </a:cubicBezTo>
                    <a:cubicBezTo>
                      <a:pt x="9541" y="8240"/>
                      <a:pt x="1" y="12109"/>
                      <a:pt x="1102" y="16846"/>
                    </a:cubicBezTo>
                    <a:cubicBezTo>
                      <a:pt x="2169" y="21583"/>
                      <a:pt x="5705" y="28254"/>
                      <a:pt x="8040" y="44099"/>
                    </a:cubicBezTo>
                    <a:cubicBezTo>
                      <a:pt x="8040" y="44099"/>
                      <a:pt x="13411" y="43265"/>
                      <a:pt x="17046" y="41731"/>
                    </a:cubicBezTo>
                    <a:cubicBezTo>
                      <a:pt x="17046" y="41731"/>
                      <a:pt x="17647" y="25619"/>
                      <a:pt x="13444" y="18647"/>
                    </a:cubicBezTo>
                    <a:cubicBezTo>
                      <a:pt x="13444" y="18647"/>
                      <a:pt x="25452" y="16446"/>
                      <a:pt x="26653" y="12410"/>
                    </a:cubicBezTo>
                    <a:cubicBezTo>
                      <a:pt x="27888" y="8373"/>
                      <a:pt x="25586" y="2202"/>
                      <a:pt x="25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-2276025" y="3170938"/>
                <a:ext cx="20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" fill="none" extrusionOk="0">
                    <a:moveTo>
                      <a:pt x="835" y="1"/>
                    </a:moveTo>
                    <a:cubicBezTo>
                      <a:pt x="535" y="1"/>
                      <a:pt x="268" y="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-2241825" y="3109238"/>
                <a:ext cx="8757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4337" fill="none" extrusionOk="0">
                    <a:moveTo>
                      <a:pt x="0" y="0"/>
                    </a:moveTo>
                    <a:cubicBezTo>
                      <a:pt x="0" y="0"/>
                      <a:pt x="2469" y="701"/>
                      <a:pt x="3436" y="3937"/>
                    </a:cubicBezTo>
                    <a:cubicBezTo>
                      <a:pt x="3503" y="4170"/>
                      <a:pt x="3203" y="4337"/>
                      <a:pt x="3003" y="4203"/>
                    </a:cubicBezTo>
                    <a:cubicBezTo>
                      <a:pt x="2369" y="3503"/>
                      <a:pt x="1535" y="3003"/>
                      <a:pt x="634" y="2702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-2849750" y="3330238"/>
                <a:ext cx="1668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604" fill="none" extrusionOk="0">
                    <a:moveTo>
                      <a:pt x="5838" y="4603"/>
                    </a:moveTo>
                    <a:cubicBezTo>
                      <a:pt x="5838" y="3236"/>
                      <a:pt x="0" y="2502"/>
                      <a:pt x="1568" y="1268"/>
                    </a:cubicBezTo>
                    <a:cubicBezTo>
                      <a:pt x="3136" y="0"/>
                      <a:pt x="6672" y="4070"/>
                      <a:pt x="6672" y="4070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-2125900" y="3436963"/>
                <a:ext cx="1392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739" fill="none" extrusionOk="0">
                    <a:moveTo>
                      <a:pt x="5571" y="5738"/>
                    </a:moveTo>
                    <a:cubicBezTo>
                      <a:pt x="5571" y="4204"/>
                      <a:pt x="0" y="3337"/>
                      <a:pt x="267" y="1669"/>
                    </a:cubicBezTo>
                    <a:cubicBezTo>
                      <a:pt x="567" y="1"/>
                      <a:pt x="4103" y="3303"/>
                      <a:pt x="4103" y="3303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-2700475" y="4031063"/>
                <a:ext cx="25602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5298" extrusionOk="0">
                    <a:moveTo>
                      <a:pt x="9467" y="1"/>
                    </a:moveTo>
                    <a:cubicBezTo>
                      <a:pt x="9403" y="1"/>
                      <a:pt x="9337" y="17"/>
                      <a:pt x="9273" y="54"/>
                    </a:cubicBezTo>
                    <a:cubicBezTo>
                      <a:pt x="8406" y="521"/>
                      <a:pt x="5938" y="1688"/>
                      <a:pt x="334" y="3156"/>
                    </a:cubicBezTo>
                    <a:cubicBezTo>
                      <a:pt x="133" y="3223"/>
                      <a:pt x="0" y="3456"/>
                      <a:pt x="100" y="3656"/>
                    </a:cubicBezTo>
                    <a:lnTo>
                      <a:pt x="701" y="5057"/>
                    </a:lnTo>
                    <a:cubicBezTo>
                      <a:pt x="759" y="5203"/>
                      <a:pt x="918" y="5297"/>
                      <a:pt x="1068" y="5297"/>
                    </a:cubicBezTo>
                    <a:cubicBezTo>
                      <a:pt x="1091" y="5297"/>
                      <a:pt x="1113" y="5295"/>
                      <a:pt x="1134" y="5291"/>
                    </a:cubicBezTo>
                    <a:cubicBezTo>
                      <a:pt x="2468" y="4991"/>
                      <a:pt x="8106" y="3656"/>
                      <a:pt x="10074" y="2222"/>
                    </a:cubicBezTo>
                    <a:cubicBezTo>
                      <a:pt x="10174" y="2155"/>
                      <a:pt x="10241" y="1989"/>
                      <a:pt x="10207" y="1855"/>
                    </a:cubicBezTo>
                    <a:lnTo>
                      <a:pt x="9807" y="287"/>
                    </a:lnTo>
                    <a:cubicBezTo>
                      <a:pt x="9783" y="118"/>
                      <a:pt x="9635" y="1"/>
                      <a:pt x="9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-2157450" y="4031438"/>
                <a:ext cx="2542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694" extrusionOk="0">
                    <a:moveTo>
                      <a:pt x="9830" y="0"/>
                    </a:moveTo>
                    <a:cubicBezTo>
                      <a:pt x="9810" y="0"/>
                      <a:pt x="9789" y="2"/>
                      <a:pt x="9768" y="6"/>
                    </a:cubicBezTo>
                    <a:cubicBezTo>
                      <a:pt x="8467" y="439"/>
                      <a:pt x="4031" y="1840"/>
                      <a:pt x="2496" y="2207"/>
                    </a:cubicBezTo>
                    <a:cubicBezTo>
                      <a:pt x="2162" y="2287"/>
                      <a:pt x="1828" y="2328"/>
                      <a:pt x="1493" y="2328"/>
                    </a:cubicBezTo>
                    <a:cubicBezTo>
                      <a:pt x="1127" y="2328"/>
                      <a:pt x="761" y="2278"/>
                      <a:pt x="395" y="2174"/>
                    </a:cubicBezTo>
                    <a:cubicBezTo>
                      <a:pt x="358" y="2155"/>
                      <a:pt x="321" y="2147"/>
                      <a:pt x="286" y="2147"/>
                    </a:cubicBezTo>
                    <a:cubicBezTo>
                      <a:pt x="129" y="2147"/>
                      <a:pt x="1" y="2311"/>
                      <a:pt x="28" y="2474"/>
                    </a:cubicBezTo>
                    <a:lnTo>
                      <a:pt x="295" y="4342"/>
                    </a:lnTo>
                    <a:cubicBezTo>
                      <a:pt x="295" y="4475"/>
                      <a:pt x="395" y="4575"/>
                      <a:pt x="495" y="4575"/>
                    </a:cubicBezTo>
                    <a:cubicBezTo>
                      <a:pt x="849" y="4657"/>
                      <a:pt x="1242" y="4693"/>
                      <a:pt x="1662" y="4693"/>
                    </a:cubicBezTo>
                    <a:cubicBezTo>
                      <a:pt x="4681" y="4693"/>
                      <a:pt x="9060" y="2817"/>
                      <a:pt x="9968" y="2407"/>
                    </a:cubicBezTo>
                    <a:cubicBezTo>
                      <a:pt x="10102" y="2341"/>
                      <a:pt x="10168" y="2240"/>
                      <a:pt x="10168" y="2140"/>
                    </a:cubicBezTo>
                    <a:lnTo>
                      <a:pt x="10168" y="306"/>
                    </a:lnTo>
                    <a:cubicBezTo>
                      <a:pt x="10168" y="126"/>
                      <a:pt x="10008" y="0"/>
                      <a:pt x="9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-2286025" y="3128413"/>
                <a:ext cx="241025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8674" fill="none" extrusionOk="0">
                    <a:moveTo>
                      <a:pt x="9641" y="1"/>
                    </a:moveTo>
                    <a:cubicBezTo>
                      <a:pt x="9574" y="568"/>
                      <a:pt x="9374" y="1101"/>
                      <a:pt x="9040" y="1568"/>
                    </a:cubicBezTo>
                    <a:cubicBezTo>
                      <a:pt x="7806" y="3103"/>
                      <a:pt x="2402" y="5571"/>
                      <a:pt x="1" y="867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-2051700" y="3075888"/>
                <a:ext cx="50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935" fill="none" extrusionOk="0">
                    <a:moveTo>
                      <a:pt x="1" y="0"/>
                    </a:moveTo>
                    <a:cubicBezTo>
                      <a:pt x="101" y="300"/>
                      <a:pt x="168" y="634"/>
                      <a:pt x="201" y="9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-2849750" y="4310088"/>
                <a:ext cx="4153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2003" fill="none" extrusionOk="0">
                    <a:moveTo>
                      <a:pt x="0" y="1"/>
                    </a:moveTo>
                    <a:cubicBezTo>
                      <a:pt x="334" y="635"/>
                      <a:pt x="567" y="1302"/>
                      <a:pt x="701" y="2002"/>
                    </a:cubicBezTo>
                    <a:lnTo>
                      <a:pt x="15778" y="2002"/>
                    </a:lnTo>
                    <a:cubicBezTo>
                      <a:pt x="15811" y="1335"/>
                      <a:pt x="16112" y="735"/>
                      <a:pt x="16612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-2195950" y="4310088"/>
                <a:ext cx="2785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03" fill="none" extrusionOk="0">
                    <a:moveTo>
                      <a:pt x="0" y="1"/>
                    </a:moveTo>
                    <a:cubicBezTo>
                      <a:pt x="0" y="1"/>
                      <a:pt x="2068" y="168"/>
                      <a:pt x="2869" y="2002"/>
                    </a:cubicBezTo>
                    <a:lnTo>
                      <a:pt x="10741" y="2002"/>
                    </a:lnTo>
                    <a:cubicBezTo>
                      <a:pt x="10975" y="1435"/>
                      <a:pt x="11108" y="868"/>
                      <a:pt x="11141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-2843925" y="1988763"/>
                <a:ext cx="1240075" cy="1091950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3678" extrusionOk="0">
                    <a:moveTo>
                      <a:pt x="26564" y="0"/>
                    </a:moveTo>
                    <a:cubicBezTo>
                      <a:pt x="20407" y="0"/>
                      <a:pt x="16014" y="1298"/>
                      <a:pt x="14177" y="2089"/>
                    </a:cubicBezTo>
                    <a:cubicBezTo>
                      <a:pt x="13986" y="2039"/>
                      <a:pt x="13808" y="2016"/>
                      <a:pt x="13644" y="2016"/>
                    </a:cubicBezTo>
                    <a:cubicBezTo>
                      <a:pt x="12174" y="2016"/>
                      <a:pt x="11742" y="3823"/>
                      <a:pt x="11742" y="3823"/>
                    </a:cubicBezTo>
                    <a:cubicBezTo>
                      <a:pt x="11629" y="3738"/>
                      <a:pt x="11514" y="3700"/>
                      <a:pt x="11398" y="3700"/>
                    </a:cubicBezTo>
                    <a:cubicBezTo>
                      <a:pt x="10427" y="3700"/>
                      <a:pt x="9441" y="6392"/>
                      <a:pt x="9441" y="6392"/>
                    </a:cubicBezTo>
                    <a:cubicBezTo>
                      <a:pt x="6372" y="10328"/>
                      <a:pt x="3937" y="16966"/>
                      <a:pt x="3136" y="19301"/>
                    </a:cubicBezTo>
                    <a:cubicBezTo>
                      <a:pt x="2936" y="19835"/>
                      <a:pt x="2636" y="20269"/>
                      <a:pt x="2202" y="20602"/>
                    </a:cubicBezTo>
                    <a:cubicBezTo>
                      <a:pt x="1" y="22270"/>
                      <a:pt x="1201" y="24338"/>
                      <a:pt x="1201" y="24338"/>
                    </a:cubicBezTo>
                    <a:lnTo>
                      <a:pt x="5705" y="25706"/>
                    </a:lnTo>
                    <a:cubicBezTo>
                      <a:pt x="5705" y="25706"/>
                      <a:pt x="5882" y="25752"/>
                      <a:pt x="6173" y="25752"/>
                    </a:cubicBezTo>
                    <a:cubicBezTo>
                      <a:pt x="6903" y="25752"/>
                      <a:pt x="8349" y="25463"/>
                      <a:pt x="9541" y="23437"/>
                    </a:cubicBezTo>
                    <a:cubicBezTo>
                      <a:pt x="10707" y="21390"/>
                      <a:pt x="12527" y="18154"/>
                      <a:pt x="13287" y="18154"/>
                    </a:cubicBezTo>
                    <a:cubicBezTo>
                      <a:pt x="13418" y="18154"/>
                      <a:pt x="13518" y="18251"/>
                      <a:pt x="13577" y="18467"/>
                    </a:cubicBezTo>
                    <a:cubicBezTo>
                      <a:pt x="13777" y="19201"/>
                      <a:pt x="13977" y="19935"/>
                      <a:pt x="14177" y="20635"/>
                    </a:cubicBezTo>
                    <a:cubicBezTo>
                      <a:pt x="16246" y="28141"/>
                      <a:pt x="18947" y="42418"/>
                      <a:pt x="18947" y="42418"/>
                    </a:cubicBezTo>
                    <a:cubicBezTo>
                      <a:pt x="23395" y="43363"/>
                      <a:pt x="27924" y="43678"/>
                      <a:pt x="31986" y="43678"/>
                    </a:cubicBezTo>
                    <a:cubicBezTo>
                      <a:pt x="40111" y="43678"/>
                      <a:pt x="46367" y="42418"/>
                      <a:pt x="46367" y="42418"/>
                    </a:cubicBezTo>
                    <a:cubicBezTo>
                      <a:pt x="46467" y="39316"/>
                      <a:pt x="46067" y="35213"/>
                      <a:pt x="45633" y="30910"/>
                    </a:cubicBezTo>
                    <a:cubicBezTo>
                      <a:pt x="47835" y="30309"/>
                      <a:pt x="49403" y="28274"/>
                      <a:pt x="49503" y="24905"/>
                    </a:cubicBezTo>
                    <a:cubicBezTo>
                      <a:pt x="49603" y="20869"/>
                      <a:pt x="48869" y="13530"/>
                      <a:pt x="48469" y="10128"/>
                    </a:cubicBezTo>
                    <a:cubicBezTo>
                      <a:pt x="48102" y="7126"/>
                      <a:pt x="48368" y="5325"/>
                      <a:pt x="43698" y="3023"/>
                    </a:cubicBezTo>
                    <a:cubicBezTo>
                      <a:pt x="41363" y="1689"/>
                      <a:pt x="37494" y="1055"/>
                      <a:pt x="32724" y="421"/>
                    </a:cubicBezTo>
                    <a:cubicBezTo>
                      <a:pt x="30519" y="123"/>
                      <a:pt x="28458" y="0"/>
                      <a:pt x="26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-2759600" y="2372688"/>
                <a:ext cx="2651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11383" extrusionOk="0">
                    <a:moveTo>
                      <a:pt x="7263" y="1"/>
                    </a:moveTo>
                    <a:cubicBezTo>
                      <a:pt x="6651" y="1"/>
                      <a:pt x="6134" y="1215"/>
                      <a:pt x="5267" y="2643"/>
                    </a:cubicBezTo>
                    <a:cubicBezTo>
                      <a:pt x="4292" y="4297"/>
                      <a:pt x="4416" y="5402"/>
                      <a:pt x="3554" y="5402"/>
                    </a:cubicBezTo>
                    <a:cubicBezTo>
                      <a:pt x="3443" y="5402"/>
                      <a:pt x="3315" y="5383"/>
                      <a:pt x="3166" y="5345"/>
                    </a:cubicBezTo>
                    <a:cubicBezTo>
                      <a:pt x="2923" y="5291"/>
                      <a:pt x="2653" y="5267"/>
                      <a:pt x="2385" y="5267"/>
                    </a:cubicBezTo>
                    <a:cubicBezTo>
                      <a:pt x="1180" y="5267"/>
                      <a:pt x="0" y="5746"/>
                      <a:pt x="1364" y="6046"/>
                    </a:cubicBezTo>
                    <a:cubicBezTo>
                      <a:pt x="3032" y="6379"/>
                      <a:pt x="3166" y="8481"/>
                      <a:pt x="3166" y="8481"/>
                    </a:cubicBezTo>
                    <a:lnTo>
                      <a:pt x="764" y="9348"/>
                    </a:lnTo>
                    <a:lnTo>
                      <a:pt x="1564" y="11383"/>
                    </a:lnTo>
                    <a:lnTo>
                      <a:pt x="3933" y="11383"/>
                    </a:lnTo>
                    <a:lnTo>
                      <a:pt x="5501" y="10516"/>
                    </a:lnTo>
                    <a:lnTo>
                      <a:pt x="8636" y="8080"/>
                    </a:lnTo>
                    <a:cubicBezTo>
                      <a:pt x="8636" y="8080"/>
                      <a:pt x="10604" y="4578"/>
                      <a:pt x="10204" y="3077"/>
                    </a:cubicBezTo>
                    <a:cubicBezTo>
                      <a:pt x="9804" y="1609"/>
                      <a:pt x="8836" y="1442"/>
                      <a:pt x="7869" y="375"/>
                    </a:cubicBezTo>
                    <a:cubicBezTo>
                      <a:pt x="7649" y="116"/>
                      <a:pt x="7452" y="1"/>
                      <a:pt x="7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-2843925" y="1967588"/>
                <a:ext cx="124007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6101" fill="none" extrusionOk="0">
                    <a:moveTo>
                      <a:pt x="13577" y="19314"/>
                    </a:moveTo>
                    <a:cubicBezTo>
                      <a:pt x="13777" y="20048"/>
                      <a:pt x="13977" y="20782"/>
                      <a:pt x="14177" y="21482"/>
                    </a:cubicBezTo>
                    <a:cubicBezTo>
                      <a:pt x="16246" y="28988"/>
                      <a:pt x="18947" y="43265"/>
                      <a:pt x="18947" y="43265"/>
                    </a:cubicBezTo>
                    <a:cubicBezTo>
                      <a:pt x="32290" y="46100"/>
                      <a:pt x="46367" y="43265"/>
                      <a:pt x="46367" y="43265"/>
                    </a:cubicBezTo>
                    <a:cubicBezTo>
                      <a:pt x="46467" y="40163"/>
                      <a:pt x="46067" y="36060"/>
                      <a:pt x="45633" y="31757"/>
                    </a:cubicBezTo>
                    <a:cubicBezTo>
                      <a:pt x="47835" y="31156"/>
                      <a:pt x="49403" y="29121"/>
                      <a:pt x="49503" y="25752"/>
                    </a:cubicBezTo>
                    <a:cubicBezTo>
                      <a:pt x="49603" y="21716"/>
                      <a:pt x="48869" y="14377"/>
                      <a:pt x="48469" y="10975"/>
                    </a:cubicBezTo>
                    <a:cubicBezTo>
                      <a:pt x="48102" y="7973"/>
                      <a:pt x="48368" y="6172"/>
                      <a:pt x="43698" y="3870"/>
                    </a:cubicBezTo>
                    <a:cubicBezTo>
                      <a:pt x="41363" y="2536"/>
                      <a:pt x="37494" y="1902"/>
                      <a:pt x="32724" y="1268"/>
                    </a:cubicBezTo>
                    <a:cubicBezTo>
                      <a:pt x="23351" y="0"/>
                      <a:pt x="16579" y="1902"/>
                      <a:pt x="14177" y="2936"/>
                    </a:cubicBezTo>
                    <a:cubicBezTo>
                      <a:pt x="12276" y="2436"/>
                      <a:pt x="11742" y="4670"/>
                      <a:pt x="11742" y="4670"/>
                    </a:cubicBezTo>
                    <a:cubicBezTo>
                      <a:pt x="10675" y="3870"/>
                      <a:pt x="9441" y="7239"/>
                      <a:pt x="9441" y="7239"/>
                    </a:cubicBezTo>
                    <a:cubicBezTo>
                      <a:pt x="6372" y="11175"/>
                      <a:pt x="3937" y="17813"/>
                      <a:pt x="3136" y="20148"/>
                    </a:cubicBezTo>
                    <a:cubicBezTo>
                      <a:pt x="2936" y="20682"/>
                      <a:pt x="2636" y="21116"/>
                      <a:pt x="2202" y="21449"/>
                    </a:cubicBezTo>
                    <a:cubicBezTo>
                      <a:pt x="1" y="23117"/>
                      <a:pt x="1201" y="25185"/>
                      <a:pt x="1201" y="25185"/>
                    </a:cubicBezTo>
                    <a:lnTo>
                      <a:pt x="5705" y="26553"/>
                    </a:lnTo>
                    <a:cubicBezTo>
                      <a:pt x="5705" y="26553"/>
                      <a:pt x="7873" y="27120"/>
                      <a:pt x="9541" y="24284"/>
                    </a:cubicBezTo>
                    <a:cubicBezTo>
                      <a:pt x="10908" y="21883"/>
                      <a:pt x="13177" y="17847"/>
                      <a:pt x="13577" y="19314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-2421125" y="2795088"/>
                <a:ext cx="737225" cy="285275"/>
              </a:xfrm>
              <a:custGeom>
                <a:avLst/>
                <a:gdLst/>
                <a:ahLst/>
                <a:cxnLst/>
                <a:rect l="l" t="t" r="r" b="b"/>
                <a:pathLst>
                  <a:path w="29489" h="11411" extrusionOk="0">
                    <a:moveTo>
                      <a:pt x="23444" y="1"/>
                    </a:moveTo>
                    <a:cubicBezTo>
                      <a:pt x="23147" y="1"/>
                      <a:pt x="22537" y="112"/>
                      <a:pt x="21516" y="358"/>
                    </a:cubicBezTo>
                    <a:cubicBezTo>
                      <a:pt x="19443" y="851"/>
                      <a:pt x="16733" y="1027"/>
                      <a:pt x="13921" y="1027"/>
                    </a:cubicBezTo>
                    <a:cubicBezTo>
                      <a:pt x="8179" y="1027"/>
                      <a:pt x="2016" y="293"/>
                      <a:pt x="1" y="24"/>
                    </a:cubicBezTo>
                    <a:lnTo>
                      <a:pt x="1" y="24"/>
                    </a:lnTo>
                    <a:cubicBezTo>
                      <a:pt x="1168" y="5461"/>
                      <a:pt x="2035" y="10165"/>
                      <a:pt x="2035" y="10165"/>
                    </a:cubicBezTo>
                    <a:cubicBezTo>
                      <a:pt x="6483" y="11099"/>
                      <a:pt x="11012" y="11410"/>
                      <a:pt x="15074" y="11410"/>
                    </a:cubicBezTo>
                    <a:cubicBezTo>
                      <a:pt x="23199" y="11410"/>
                      <a:pt x="29455" y="10165"/>
                      <a:pt x="29455" y="10165"/>
                    </a:cubicBezTo>
                    <a:cubicBezTo>
                      <a:pt x="29488" y="7463"/>
                      <a:pt x="29355" y="4794"/>
                      <a:pt x="29055" y="2126"/>
                    </a:cubicBezTo>
                    <a:lnTo>
                      <a:pt x="29055" y="2126"/>
                    </a:lnTo>
                    <a:cubicBezTo>
                      <a:pt x="29369" y="6408"/>
                      <a:pt x="23504" y="8701"/>
                      <a:pt x="19493" y="8701"/>
                    </a:cubicBezTo>
                    <a:cubicBezTo>
                      <a:pt x="17536" y="8701"/>
                      <a:pt x="16021" y="8156"/>
                      <a:pt x="15879" y="7029"/>
                    </a:cubicBezTo>
                    <a:cubicBezTo>
                      <a:pt x="15535" y="4080"/>
                      <a:pt x="25242" y="1"/>
                      <a:pt x="234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-2015825" y="2251963"/>
                <a:ext cx="192650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13310" extrusionOk="0">
                    <a:moveTo>
                      <a:pt x="7205" y="0"/>
                    </a:moveTo>
                    <a:cubicBezTo>
                      <a:pt x="7205" y="1"/>
                      <a:pt x="5304" y="5504"/>
                      <a:pt x="5304" y="8440"/>
                    </a:cubicBezTo>
                    <a:cubicBezTo>
                      <a:pt x="5304" y="11342"/>
                      <a:pt x="0" y="13310"/>
                      <a:pt x="0" y="13310"/>
                    </a:cubicBezTo>
                    <a:cubicBezTo>
                      <a:pt x="2836" y="12743"/>
                      <a:pt x="5604" y="11975"/>
                      <a:pt x="6905" y="11575"/>
                    </a:cubicBezTo>
                    <a:cubicBezTo>
                      <a:pt x="7372" y="11442"/>
                      <a:pt x="7706" y="11008"/>
                      <a:pt x="7639" y="10508"/>
                    </a:cubicBezTo>
                    <a:cubicBezTo>
                      <a:pt x="7305" y="7005"/>
                      <a:pt x="7172" y="3503"/>
                      <a:pt x="7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-2592900" y="2216938"/>
                <a:ext cx="82575" cy="2060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8240" fill="none" extrusionOk="0">
                    <a:moveTo>
                      <a:pt x="1801" y="0"/>
                    </a:moveTo>
                    <a:cubicBezTo>
                      <a:pt x="1801" y="2602"/>
                      <a:pt x="2268" y="5171"/>
                      <a:pt x="3169" y="7639"/>
                    </a:cubicBezTo>
                    <a:cubicBezTo>
                      <a:pt x="3302" y="7939"/>
                      <a:pt x="2902" y="8239"/>
                      <a:pt x="2635" y="8039"/>
                    </a:cubicBezTo>
                    <a:cubicBezTo>
                      <a:pt x="1901" y="7539"/>
                      <a:pt x="901" y="6472"/>
                      <a:pt x="0" y="4370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-1782325" y="2494638"/>
                <a:ext cx="11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5905" fill="none" extrusionOk="0">
                    <a:moveTo>
                      <a:pt x="4737" y="5904"/>
                    </a:moveTo>
                    <a:cubicBezTo>
                      <a:pt x="3636" y="2268"/>
                      <a:pt x="1735" y="1368"/>
                      <a:pt x="267" y="1268"/>
                    </a:cubicBezTo>
                    <a:cubicBezTo>
                      <a:pt x="67" y="1234"/>
                      <a:pt x="0" y="968"/>
                      <a:pt x="167" y="834"/>
                    </a:cubicBezTo>
                    <a:cubicBezTo>
                      <a:pt x="1001" y="367"/>
                      <a:pt x="2702" y="0"/>
                      <a:pt x="4737" y="2302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2225150" y="2363713"/>
                <a:ext cx="338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277" extrusionOk="0">
                    <a:moveTo>
                      <a:pt x="672" y="0"/>
                    </a:moveTo>
                    <a:cubicBezTo>
                      <a:pt x="334" y="0"/>
                      <a:pt x="1" y="234"/>
                      <a:pt x="67" y="701"/>
                    </a:cubicBezTo>
                    <a:cubicBezTo>
                      <a:pt x="101" y="1084"/>
                      <a:pt x="393" y="1276"/>
                      <a:pt x="684" y="1276"/>
                    </a:cubicBezTo>
                    <a:cubicBezTo>
                      <a:pt x="976" y="1276"/>
                      <a:pt x="1268" y="1084"/>
                      <a:pt x="1302" y="701"/>
                    </a:cubicBezTo>
                    <a:cubicBezTo>
                      <a:pt x="1352" y="234"/>
                      <a:pt x="1010" y="0"/>
                      <a:pt x="67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-2207625" y="2542988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34" y="1"/>
                    </a:moveTo>
                    <a:cubicBezTo>
                      <a:pt x="267" y="1"/>
                      <a:pt x="0" y="668"/>
                      <a:pt x="367" y="1068"/>
                    </a:cubicBezTo>
                    <a:cubicBezTo>
                      <a:pt x="499" y="1200"/>
                      <a:pt x="664" y="1260"/>
                      <a:pt x="825" y="1260"/>
                    </a:cubicBezTo>
                    <a:cubicBezTo>
                      <a:pt x="1153" y="1260"/>
                      <a:pt x="1468" y="1015"/>
                      <a:pt x="1468" y="635"/>
                    </a:cubicBezTo>
                    <a:cubicBezTo>
                      <a:pt x="1468" y="301"/>
                      <a:pt x="1168" y="1"/>
                      <a:pt x="834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-2155925" y="2970813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68" y="0"/>
                    </a:moveTo>
                    <a:cubicBezTo>
                      <a:pt x="300" y="0"/>
                      <a:pt x="0" y="667"/>
                      <a:pt x="401" y="1068"/>
                    </a:cubicBezTo>
                    <a:cubicBezTo>
                      <a:pt x="533" y="1200"/>
                      <a:pt x="694" y="1259"/>
                      <a:pt x="850" y="1259"/>
                    </a:cubicBezTo>
                    <a:cubicBezTo>
                      <a:pt x="1168" y="1259"/>
                      <a:pt x="1468" y="1014"/>
                      <a:pt x="1468" y="634"/>
                    </a:cubicBezTo>
                    <a:cubicBezTo>
                      <a:pt x="1468" y="267"/>
                      <a:pt x="1201" y="0"/>
                      <a:pt x="86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-2469500" y="2667263"/>
                <a:ext cx="1359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303" extrusionOk="0">
                    <a:moveTo>
                      <a:pt x="3604" y="0"/>
                    </a:moveTo>
                    <a:lnTo>
                      <a:pt x="2036" y="300"/>
                    </a:lnTo>
                    <a:cubicBezTo>
                      <a:pt x="2036" y="300"/>
                      <a:pt x="1" y="2268"/>
                      <a:pt x="968" y="2302"/>
                    </a:cubicBezTo>
                    <a:cubicBezTo>
                      <a:pt x="981" y="2302"/>
                      <a:pt x="993" y="2302"/>
                      <a:pt x="1005" y="2302"/>
                    </a:cubicBezTo>
                    <a:cubicBezTo>
                      <a:pt x="1999" y="2302"/>
                      <a:pt x="3184" y="999"/>
                      <a:pt x="4304" y="834"/>
                    </a:cubicBezTo>
                    <a:cubicBezTo>
                      <a:pt x="5438" y="667"/>
                      <a:pt x="3604" y="0"/>
                      <a:pt x="3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-2629600" y="2586863"/>
                <a:ext cx="542075" cy="162400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6496" extrusionOk="0">
                    <a:moveTo>
                      <a:pt x="7055" y="0"/>
                    </a:moveTo>
                    <a:cubicBezTo>
                      <a:pt x="6961" y="0"/>
                      <a:pt x="6866" y="24"/>
                      <a:pt x="6772" y="47"/>
                    </a:cubicBezTo>
                    <a:lnTo>
                      <a:pt x="3269" y="1081"/>
                    </a:lnTo>
                    <a:cubicBezTo>
                      <a:pt x="3136" y="1115"/>
                      <a:pt x="3003" y="1181"/>
                      <a:pt x="2902" y="1281"/>
                    </a:cubicBezTo>
                    <a:lnTo>
                      <a:pt x="801" y="3216"/>
                    </a:lnTo>
                    <a:cubicBezTo>
                      <a:pt x="734" y="3283"/>
                      <a:pt x="668" y="3350"/>
                      <a:pt x="601" y="3450"/>
                    </a:cubicBezTo>
                    <a:lnTo>
                      <a:pt x="167" y="4250"/>
                    </a:lnTo>
                    <a:cubicBezTo>
                      <a:pt x="0" y="4584"/>
                      <a:pt x="34" y="5017"/>
                      <a:pt x="334" y="5284"/>
                    </a:cubicBezTo>
                    <a:lnTo>
                      <a:pt x="3836" y="5384"/>
                    </a:lnTo>
                    <a:cubicBezTo>
                      <a:pt x="4070" y="5384"/>
                      <a:pt x="4270" y="5318"/>
                      <a:pt x="4437" y="5184"/>
                    </a:cubicBezTo>
                    <a:lnTo>
                      <a:pt x="5471" y="4284"/>
                    </a:lnTo>
                    <a:cubicBezTo>
                      <a:pt x="5538" y="4217"/>
                      <a:pt x="5604" y="4150"/>
                      <a:pt x="5638" y="4083"/>
                    </a:cubicBezTo>
                    <a:cubicBezTo>
                      <a:pt x="5892" y="3670"/>
                      <a:pt x="6814" y="2406"/>
                      <a:pt x="8231" y="2406"/>
                    </a:cubicBezTo>
                    <a:cubicBezTo>
                      <a:pt x="8299" y="2406"/>
                      <a:pt x="8369" y="2409"/>
                      <a:pt x="8440" y="2416"/>
                    </a:cubicBezTo>
                    <a:cubicBezTo>
                      <a:pt x="8440" y="2416"/>
                      <a:pt x="5104" y="4183"/>
                      <a:pt x="5738" y="4917"/>
                    </a:cubicBezTo>
                    <a:cubicBezTo>
                      <a:pt x="5833" y="5027"/>
                      <a:pt x="5970" y="5074"/>
                      <a:pt x="6138" y="5074"/>
                    </a:cubicBezTo>
                    <a:cubicBezTo>
                      <a:pt x="7041" y="5074"/>
                      <a:pt x="8825" y="3736"/>
                      <a:pt x="9616" y="3736"/>
                    </a:cubicBezTo>
                    <a:cubicBezTo>
                      <a:pt x="9661" y="3736"/>
                      <a:pt x="9702" y="3741"/>
                      <a:pt x="9741" y="3750"/>
                    </a:cubicBezTo>
                    <a:cubicBezTo>
                      <a:pt x="10448" y="3948"/>
                      <a:pt x="10604" y="5443"/>
                      <a:pt x="13406" y="5443"/>
                    </a:cubicBezTo>
                    <a:cubicBezTo>
                      <a:pt x="13906" y="5443"/>
                      <a:pt x="14491" y="5395"/>
                      <a:pt x="15178" y="5284"/>
                    </a:cubicBezTo>
                    <a:cubicBezTo>
                      <a:pt x="15261" y="5270"/>
                      <a:pt x="15344" y="5262"/>
                      <a:pt x="15427" y="5262"/>
                    </a:cubicBezTo>
                    <a:cubicBezTo>
                      <a:pt x="15544" y="5262"/>
                      <a:pt x="15661" y="5279"/>
                      <a:pt x="15778" y="5318"/>
                    </a:cubicBezTo>
                    <a:lnTo>
                      <a:pt x="19915" y="6452"/>
                    </a:lnTo>
                    <a:cubicBezTo>
                      <a:pt x="20003" y="6481"/>
                      <a:pt x="20093" y="6495"/>
                      <a:pt x="20181" y="6495"/>
                    </a:cubicBezTo>
                    <a:cubicBezTo>
                      <a:pt x="20591" y="6495"/>
                      <a:pt x="20972" y="6196"/>
                      <a:pt x="21082" y="5785"/>
                    </a:cubicBezTo>
                    <a:cubicBezTo>
                      <a:pt x="21416" y="4584"/>
                      <a:pt x="21683" y="2516"/>
                      <a:pt x="20415" y="1348"/>
                    </a:cubicBezTo>
                    <a:cubicBezTo>
                      <a:pt x="20241" y="1203"/>
                      <a:pt x="20041" y="1108"/>
                      <a:pt x="19816" y="1108"/>
                    </a:cubicBezTo>
                    <a:cubicBezTo>
                      <a:pt x="19783" y="1108"/>
                      <a:pt x="19749" y="1110"/>
                      <a:pt x="19714" y="1115"/>
                    </a:cubicBezTo>
                    <a:cubicBezTo>
                      <a:pt x="18837" y="1173"/>
                      <a:pt x="16522" y="1360"/>
                      <a:pt x="15246" y="1360"/>
                    </a:cubicBezTo>
                    <a:cubicBezTo>
                      <a:pt x="15067" y="1360"/>
                      <a:pt x="14909" y="1356"/>
                      <a:pt x="14778" y="1348"/>
                    </a:cubicBezTo>
                    <a:cubicBezTo>
                      <a:pt x="12843" y="1215"/>
                      <a:pt x="7172" y="14"/>
                      <a:pt x="7172" y="14"/>
                    </a:cubicBezTo>
                    <a:cubicBezTo>
                      <a:pt x="7133" y="4"/>
                      <a:pt x="7094" y="0"/>
                      <a:pt x="7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-2574675" y="2606388"/>
                <a:ext cx="1369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4620" extrusionOk="0">
                    <a:moveTo>
                      <a:pt x="5476" y="0"/>
                    </a:moveTo>
                    <a:lnTo>
                      <a:pt x="4575" y="133"/>
                    </a:lnTo>
                    <a:cubicBezTo>
                      <a:pt x="4141" y="200"/>
                      <a:pt x="3741" y="400"/>
                      <a:pt x="3407" y="701"/>
                    </a:cubicBezTo>
                    <a:lnTo>
                      <a:pt x="2473" y="1501"/>
                    </a:lnTo>
                    <a:cubicBezTo>
                      <a:pt x="2307" y="1635"/>
                      <a:pt x="2173" y="1801"/>
                      <a:pt x="2073" y="1968"/>
                    </a:cubicBezTo>
                    <a:lnTo>
                      <a:pt x="1439" y="2902"/>
                    </a:lnTo>
                    <a:cubicBezTo>
                      <a:pt x="1373" y="3002"/>
                      <a:pt x="1306" y="3102"/>
                      <a:pt x="1239" y="3202"/>
                    </a:cubicBezTo>
                    <a:cubicBezTo>
                      <a:pt x="896" y="3576"/>
                      <a:pt x="1" y="4620"/>
                      <a:pt x="754" y="4620"/>
                    </a:cubicBezTo>
                    <a:cubicBezTo>
                      <a:pt x="807" y="4620"/>
                      <a:pt x="869" y="4614"/>
                      <a:pt x="939" y="460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-2577900" y="2606388"/>
                <a:ext cx="1401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771" fill="none" extrusionOk="0">
                    <a:moveTo>
                      <a:pt x="5605" y="0"/>
                    </a:moveTo>
                    <a:lnTo>
                      <a:pt x="4704" y="133"/>
                    </a:lnTo>
                    <a:cubicBezTo>
                      <a:pt x="4270" y="200"/>
                      <a:pt x="3870" y="400"/>
                      <a:pt x="3536" y="701"/>
                    </a:cubicBezTo>
                    <a:lnTo>
                      <a:pt x="2602" y="1501"/>
                    </a:lnTo>
                    <a:cubicBezTo>
                      <a:pt x="2436" y="1635"/>
                      <a:pt x="2302" y="1801"/>
                      <a:pt x="2202" y="1968"/>
                    </a:cubicBezTo>
                    <a:lnTo>
                      <a:pt x="1568" y="2902"/>
                    </a:lnTo>
                    <a:cubicBezTo>
                      <a:pt x="1502" y="3002"/>
                      <a:pt x="1435" y="3102"/>
                      <a:pt x="1368" y="3202"/>
                    </a:cubicBezTo>
                    <a:cubicBezTo>
                      <a:pt x="1001" y="3603"/>
                      <a:pt x="1" y="4770"/>
                      <a:pt x="1068" y="46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  <a:lnTo>
                      <a:pt x="4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fill="none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-2095900" y="2229438"/>
                <a:ext cx="27190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745" fill="none" extrusionOk="0">
                    <a:moveTo>
                      <a:pt x="10442" y="1"/>
                    </a:moveTo>
                    <a:cubicBezTo>
                      <a:pt x="10342" y="3803"/>
                      <a:pt x="10475" y="7639"/>
                      <a:pt x="10842" y="11409"/>
                    </a:cubicBezTo>
                    <a:cubicBezTo>
                      <a:pt x="10875" y="11909"/>
                      <a:pt x="10575" y="12343"/>
                      <a:pt x="10108" y="12476"/>
                    </a:cubicBezTo>
                    <a:cubicBezTo>
                      <a:pt x="6806" y="13477"/>
                      <a:pt x="3403" y="14211"/>
                      <a:pt x="1" y="14744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-1833200" y="2165238"/>
                <a:ext cx="33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5" fill="none" extrusionOk="0">
                    <a:moveTo>
                      <a:pt x="134" y="0"/>
                    </a:moveTo>
                    <a:cubicBezTo>
                      <a:pt x="67" y="400"/>
                      <a:pt x="34" y="867"/>
                      <a:pt x="0" y="1334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-1822350" y="2067663"/>
                <a:ext cx="267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169" fill="none" extrusionOk="0">
                    <a:moveTo>
                      <a:pt x="1068" y="0"/>
                    </a:moveTo>
                    <a:cubicBezTo>
                      <a:pt x="601" y="401"/>
                      <a:pt x="234" y="1168"/>
                      <a:pt x="0" y="2169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-2331050" y="1956263"/>
                <a:ext cx="33775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3063" extrusionOk="0">
                    <a:moveTo>
                      <a:pt x="7216" y="0"/>
                    </a:moveTo>
                    <a:cubicBezTo>
                      <a:pt x="5148" y="0"/>
                      <a:pt x="3072" y="375"/>
                      <a:pt x="2235" y="654"/>
                    </a:cubicBezTo>
                    <a:cubicBezTo>
                      <a:pt x="801" y="1121"/>
                      <a:pt x="567" y="1955"/>
                      <a:pt x="567" y="1955"/>
                    </a:cubicBezTo>
                    <a:cubicBezTo>
                      <a:pt x="567" y="1955"/>
                      <a:pt x="434" y="3189"/>
                      <a:pt x="200" y="5190"/>
                    </a:cubicBezTo>
                    <a:cubicBezTo>
                      <a:pt x="0" y="7192"/>
                      <a:pt x="2469" y="9226"/>
                      <a:pt x="2469" y="9226"/>
                    </a:cubicBezTo>
                    <a:lnTo>
                      <a:pt x="3636" y="10427"/>
                    </a:lnTo>
                    <a:lnTo>
                      <a:pt x="4503" y="13062"/>
                    </a:lnTo>
                    <a:lnTo>
                      <a:pt x="6505" y="11595"/>
                    </a:lnTo>
                    <a:lnTo>
                      <a:pt x="8706" y="8493"/>
                    </a:lnTo>
                    <a:cubicBezTo>
                      <a:pt x="8706" y="8493"/>
                      <a:pt x="13510" y="1888"/>
                      <a:pt x="11008" y="654"/>
                    </a:cubicBezTo>
                    <a:cubicBezTo>
                      <a:pt x="10001" y="170"/>
                      <a:pt x="8610" y="0"/>
                      <a:pt x="7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-2349400" y="1920888"/>
                <a:ext cx="361950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5045" fill="none" extrusionOk="0">
                    <a:moveTo>
                      <a:pt x="13577" y="3203"/>
                    </a:moveTo>
                    <a:cubicBezTo>
                      <a:pt x="13210" y="1835"/>
                      <a:pt x="11409" y="1435"/>
                      <a:pt x="11409" y="1435"/>
                    </a:cubicBezTo>
                    <a:cubicBezTo>
                      <a:pt x="2869" y="0"/>
                      <a:pt x="1068" y="3103"/>
                      <a:pt x="1068" y="3103"/>
                    </a:cubicBezTo>
                    <a:cubicBezTo>
                      <a:pt x="0" y="5938"/>
                      <a:pt x="0" y="9040"/>
                      <a:pt x="1068" y="11876"/>
                    </a:cubicBezTo>
                    <a:cubicBezTo>
                      <a:pt x="1068" y="11876"/>
                      <a:pt x="3470" y="10875"/>
                      <a:pt x="3903" y="11876"/>
                    </a:cubicBezTo>
                    <a:cubicBezTo>
                      <a:pt x="4303" y="12876"/>
                      <a:pt x="5071" y="15045"/>
                      <a:pt x="5071" y="15045"/>
                    </a:cubicBezTo>
                    <a:cubicBezTo>
                      <a:pt x="6238" y="14377"/>
                      <a:pt x="7272" y="13477"/>
                      <a:pt x="8073" y="12443"/>
                    </a:cubicBezTo>
                    <a:cubicBezTo>
                      <a:pt x="9374" y="10675"/>
                      <a:pt x="12476" y="12443"/>
                      <a:pt x="12476" y="12443"/>
                    </a:cubicBezTo>
                    <a:cubicBezTo>
                      <a:pt x="14477" y="8940"/>
                      <a:pt x="13577" y="3203"/>
                      <a:pt x="13577" y="3203"/>
                    </a:cubicBezTo>
                    <a:close/>
                    <a:moveTo>
                      <a:pt x="11509" y="3103"/>
                    </a:moveTo>
                    <a:cubicBezTo>
                      <a:pt x="8206" y="13510"/>
                      <a:pt x="5271" y="13944"/>
                      <a:pt x="5271" y="13944"/>
                    </a:cubicBezTo>
                    <a:cubicBezTo>
                      <a:pt x="4303" y="10141"/>
                      <a:pt x="3470" y="10975"/>
                      <a:pt x="2135" y="8573"/>
                    </a:cubicBezTo>
                    <a:cubicBezTo>
                      <a:pt x="1101" y="6639"/>
                      <a:pt x="1435" y="4237"/>
                      <a:pt x="1635" y="3336"/>
                    </a:cubicBezTo>
                    <a:cubicBezTo>
                      <a:pt x="1668" y="3136"/>
                      <a:pt x="1802" y="2936"/>
                      <a:pt x="2002" y="2836"/>
                    </a:cubicBezTo>
                    <a:cubicBezTo>
                      <a:pt x="5304" y="1168"/>
                      <a:pt x="9307" y="1768"/>
                      <a:pt x="10975" y="2135"/>
                    </a:cubicBezTo>
                    <a:cubicBezTo>
                      <a:pt x="11409" y="2235"/>
                      <a:pt x="11675" y="2669"/>
                      <a:pt x="11509" y="310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-2542875" y="1603988"/>
                <a:ext cx="204200" cy="191575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7663" extrusionOk="0">
                    <a:moveTo>
                      <a:pt x="7372" y="1"/>
                    </a:moveTo>
                    <a:cubicBezTo>
                      <a:pt x="7372" y="1"/>
                      <a:pt x="1" y="1469"/>
                      <a:pt x="4070" y="6272"/>
                    </a:cubicBezTo>
                    <a:cubicBezTo>
                      <a:pt x="4910" y="7260"/>
                      <a:pt x="5551" y="7663"/>
                      <a:pt x="6038" y="7663"/>
                    </a:cubicBezTo>
                    <a:cubicBezTo>
                      <a:pt x="8167" y="7663"/>
                      <a:pt x="7372" y="1"/>
                      <a:pt x="7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-2475325" y="1551463"/>
                <a:ext cx="421150" cy="59672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23869" extrusionOk="0">
                    <a:moveTo>
                      <a:pt x="9942" y="1"/>
                    </a:moveTo>
                    <a:cubicBezTo>
                      <a:pt x="7843" y="1"/>
                      <a:pt x="5525" y="1070"/>
                      <a:pt x="3336" y="3303"/>
                    </a:cubicBezTo>
                    <a:cubicBezTo>
                      <a:pt x="0" y="6705"/>
                      <a:pt x="1768" y="13810"/>
                      <a:pt x="1768" y="13810"/>
                    </a:cubicBezTo>
                    <a:cubicBezTo>
                      <a:pt x="1635" y="16312"/>
                      <a:pt x="2402" y="17112"/>
                      <a:pt x="4037" y="19981"/>
                    </a:cubicBezTo>
                    <a:cubicBezTo>
                      <a:pt x="5494" y="22541"/>
                      <a:pt x="6881" y="23868"/>
                      <a:pt x="8541" y="23868"/>
                    </a:cubicBezTo>
                    <a:cubicBezTo>
                      <a:pt x="9694" y="23868"/>
                      <a:pt x="10978" y="23228"/>
                      <a:pt x="12509" y="21916"/>
                    </a:cubicBezTo>
                    <a:cubicBezTo>
                      <a:pt x="16212" y="18714"/>
                      <a:pt x="16012" y="11008"/>
                      <a:pt x="16446" y="8873"/>
                    </a:cubicBezTo>
                    <a:cubicBezTo>
                      <a:pt x="16846" y="6705"/>
                      <a:pt x="15712" y="2535"/>
                      <a:pt x="13010" y="867"/>
                    </a:cubicBezTo>
                    <a:cubicBezTo>
                      <a:pt x="12081" y="294"/>
                      <a:pt x="11042" y="1"/>
                      <a:pt x="9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-2510525" y="1498938"/>
                <a:ext cx="498050" cy="36942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4777" extrusionOk="0">
                    <a:moveTo>
                      <a:pt x="2828" y="0"/>
                    </a:moveTo>
                    <a:cubicBezTo>
                      <a:pt x="2034" y="0"/>
                      <a:pt x="1403" y="411"/>
                      <a:pt x="1008" y="1634"/>
                    </a:cubicBezTo>
                    <a:cubicBezTo>
                      <a:pt x="0" y="4762"/>
                      <a:pt x="2757" y="6767"/>
                      <a:pt x="5539" y="6767"/>
                    </a:cubicBezTo>
                    <a:cubicBezTo>
                      <a:pt x="6348" y="6767"/>
                      <a:pt x="7159" y="6598"/>
                      <a:pt x="7880" y="6237"/>
                    </a:cubicBezTo>
                    <a:cubicBezTo>
                      <a:pt x="9013" y="5671"/>
                      <a:pt x="9808" y="5376"/>
                      <a:pt x="10399" y="5376"/>
                    </a:cubicBezTo>
                    <a:cubicBezTo>
                      <a:pt x="11478" y="5376"/>
                      <a:pt x="11877" y="6360"/>
                      <a:pt x="12416" y="8472"/>
                    </a:cubicBezTo>
                    <a:cubicBezTo>
                      <a:pt x="13284" y="11741"/>
                      <a:pt x="16086" y="14510"/>
                      <a:pt x="16086" y="14510"/>
                    </a:cubicBezTo>
                    <a:lnTo>
                      <a:pt x="17487" y="14777"/>
                    </a:lnTo>
                    <a:cubicBezTo>
                      <a:pt x="19922" y="8673"/>
                      <a:pt x="17487" y="6304"/>
                      <a:pt x="17487" y="6304"/>
                    </a:cubicBezTo>
                    <a:cubicBezTo>
                      <a:pt x="17487" y="3329"/>
                      <a:pt x="15601" y="1122"/>
                      <a:pt x="12736" y="1122"/>
                    </a:cubicBezTo>
                    <a:cubicBezTo>
                      <a:pt x="12067" y="1122"/>
                      <a:pt x="11345" y="1242"/>
                      <a:pt x="10582" y="1501"/>
                    </a:cubicBezTo>
                    <a:cubicBezTo>
                      <a:pt x="10108" y="1667"/>
                      <a:pt x="9632" y="1736"/>
                      <a:pt x="9157" y="1736"/>
                    </a:cubicBezTo>
                    <a:cubicBezTo>
                      <a:pt x="6781" y="1736"/>
                      <a:pt x="4460" y="0"/>
                      <a:pt x="28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-2130075" y="1760988"/>
                <a:ext cx="11337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5545" extrusionOk="0">
                    <a:moveTo>
                      <a:pt x="2411" y="1"/>
                    </a:moveTo>
                    <a:cubicBezTo>
                      <a:pt x="639" y="1"/>
                      <a:pt x="0" y="3561"/>
                      <a:pt x="0" y="3561"/>
                    </a:cubicBezTo>
                    <a:lnTo>
                      <a:pt x="901" y="5496"/>
                    </a:lnTo>
                    <a:cubicBezTo>
                      <a:pt x="1023" y="5529"/>
                      <a:pt x="1142" y="5545"/>
                      <a:pt x="1259" y="5545"/>
                    </a:cubicBezTo>
                    <a:cubicBezTo>
                      <a:pt x="3373" y="5545"/>
                      <a:pt x="4534" y="373"/>
                      <a:pt x="2669" y="25"/>
                    </a:cubicBezTo>
                    <a:cubicBezTo>
                      <a:pt x="2581" y="9"/>
                      <a:pt x="2495" y="1"/>
                      <a:pt x="2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-2130075" y="1752438"/>
                <a:ext cx="1159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472" fill="none" extrusionOk="0">
                    <a:moveTo>
                      <a:pt x="0" y="3903"/>
                    </a:moveTo>
                    <a:cubicBezTo>
                      <a:pt x="0" y="3903"/>
                      <a:pt x="701" y="0"/>
                      <a:pt x="2669" y="367"/>
                    </a:cubicBezTo>
                    <a:cubicBezTo>
                      <a:pt x="4637" y="734"/>
                      <a:pt x="3236" y="6472"/>
                      <a:pt x="901" y="58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-2383600" y="1882538"/>
                <a:ext cx="7175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558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338" y="4482"/>
                      <a:pt x="757" y="4557"/>
                      <a:pt x="1232" y="4557"/>
                    </a:cubicBezTo>
                    <a:cubicBezTo>
                      <a:pt x="1982" y="4557"/>
                      <a:pt x="2869" y="4370"/>
                      <a:pt x="2869" y="4370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-2383600" y="1882538"/>
                <a:ext cx="717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871" fill="none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501" y="4870"/>
                      <a:pt x="2869" y="4370"/>
                      <a:pt x="2869" y="43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-2303525" y="1988438"/>
                <a:ext cx="884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837" extrusionOk="0">
                    <a:moveTo>
                      <a:pt x="3536" y="0"/>
                    </a:moveTo>
                    <a:lnTo>
                      <a:pt x="0" y="1735"/>
                    </a:lnTo>
                    <a:cubicBezTo>
                      <a:pt x="0" y="1735"/>
                      <a:pt x="260" y="1837"/>
                      <a:pt x="672" y="1837"/>
                    </a:cubicBezTo>
                    <a:cubicBezTo>
                      <a:pt x="1365" y="1837"/>
                      <a:pt x="2490" y="1548"/>
                      <a:pt x="3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-2303525" y="1988438"/>
                <a:ext cx="8840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69" fill="none" extrusionOk="0">
                    <a:moveTo>
                      <a:pt x="0" y="1735"/>
                    </a:moveTo>
                    <a:cubicBezTo>
                      <a:pt x="0" y="1735"/>
                      <a:pt x="1868" y="2469"/>
                      <a:pt x="3536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-2414450" y="1876613"/>
                <a:ext cx="1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1" y="337"/>
                      <a:pt x="67" y="671"/>
                    </a:cubicBezTo>
                    <a:cubicBezTo>
                      <a:pt x="130" y="1014"/>
                      <a:pt x="309" y="1241"/>
                      <a:pt x="496" y="1241"/>
                    </a:cubicBezTo>
                    <a:cubicBezTo>
                      <a:pt x="509" y="1241"/>
                      <a:pt x="522" y="1240"/>
                      <a:pt x="534" y="1238"/>
                    </a:cubicBezTo>
                    <a:cubicBezTo>
                      <a:pt x="701" y="1204"/>
                      <a:pt x="768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-2300200" y="1867438"/>
                <a:ext cx="2005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0" y="337"/>
                      <a:pt x="67" y="671"/>
                    </a:cubicBezTo>
                    <a:cubicBezTo>
                      <a:pt x="130" y="985"/>
                      <a:pt x="312" y="1241"/>
                      <a:pt x="500" y="1241"/>
                    </a:cubicBezTo>
                    <a:cubicBezTo>
                      <a:pt x="511" y="1241"/>
                      <a:pt x="523" y="1240"/>
                      <a:pt x="534" y="1238"/>
                    </a:cubicBezTo>
                    <a:cubicBezTo>
                      <a:pt x="701" y="1204"/>
                      <a:pt x="801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-2489500" y="1857513"/>
                <a:ext cx="1192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6" fill="none" extrusionOk="0">
                    <a:moveTo>
                      <a:pt x="4670" y="1168"/>
                    </a:moveTo>
                    <a:cubicBezTo>
                      <a:pt x="4770" y="2102"/>
                      <a:pt x="3836" y="2969"/>
                      <a:pt x="2569" y="3103"/>
                    </a:cubicBezTo>
                    <a:cubicBezTo>
                      <a:pt x="1268" y="3236"/>
                      <a:pt x="201" y="2569"/>
                      <a:pt x="100" y="1601"/>
                    </a:cubicBezTo>
                    <a:cubicBezTo>
                      <a:pt x="0" y="667"/>
                      <a:pt x="1001" y="267"/>
                      <a:pt x="2269" y="134"/>
                    </a:cubicBezTo>
                    <a:cubicBezTo>
                      <a:pt x="3536" y="0"/>
                      <a:pt x="4570" y="200"/>
                      <a:pt x="4670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-2341900" y="1842488"/>
                <a:ext cx="11927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7" fill="none" extrusionOk="0">
                    <a:moveTo>
                      <a:pt x="4671" y="1168"/>
                    </a:moveTo>
                    <a:cubicBezTo>
                      <a:pt x="4771" y="2102"/>
                      <a:pt x="3803" y="2970"/>
                      <a:pt x="2569" y="3103"/>
                    </a:cubicBezTo>
                    <a:cubicBezTo>
                      <a:pt x="1302" y="3237"/>
                      <a:pt x="201" y="2569"/>
                      <a:pt x="101" y="1635"/>
                    </a:cubicBezTo>
                    <a:cubicBezTo>
                      <a:pt x="1" y="668"/>
                      <a:pt x="1001" y="268"/>
                      <a:pt x="2269" y="134"/>
                    </a:cubicBezTo>
                    <a:cubicBezTo>
                      <a:pt x="3536" y="1"/>
                      <a:pt x="4571" y="234"/>
                      <a:pt x="4671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fill="none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fill="none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-2087550" y="1970913"/>
                <a:ext cx="5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68" extrusionOk="0">
                    <a:moveTo>
                      <a:pt x="1" y="1"/>
                    </a:moveTo>
                    <a:lnTo>
                      <a:pt x="234" y="56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-2441125" y="1832963"/>
                <a:ext cx="417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16" extrusionOk="0">
                    <a:moveTo>
                      <a:pt x="1165" y="0"/>
                    </a:moveTo>
                    <a:cubicBezTo>
                      <a:pt x="483" y="0"/>
                      <a:pt x="0" y="615"/>
                      <a:pt x="0" y="615"/>
                    </a:cubicBezTo>
                    <a:lnTo>
                      <a:pt x="1668" y="115"/>
                    </a:lnTo>
                    <a:cubicBezTo>
                      <a:pt x="1492" y="33"/>
                      <a:pt x="1323" y="0"/>
                      <a:pt x="1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-2441125" y="1824988"/>
                <a:ext cx="4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35" fill="none" extrusionOk="0">
                    <a:moveTo>
                      <a:pt x="0" y="934"/>
                    </a:moveTo>
                    <a:cubicBezTo>
                      <a:pt x="0" y="934"/>
                      <a:pt x="734" y="0"/>
                      <a:pt x="1668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-2316050" y="1820588"/>
                <a:ext cx="642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677" extrusionOk="0">
                    <a:moveTo>
                      <a:pt x="973" y="1"/>
                    </a:moveTo>
                    <a:cubicBezTo>
                      <a:pt x="662" y="1"/>
                      <a:pt x="330" y="84"/>
                      <a:pt x="1" y="310"/>
                    </a:cubicBezTo>
                    <a:lnTo>
                      <a:pt x="2569" y="677"/>
                    </a:lnTo>
                    <a:cubicBezTo>
                      <a:pt x="2569" y="677"/>
                      <a:pt x="1857" y="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-2316050" y="1806638"/>
                <a:ext cx="64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235" fill="none" extrusionOk="0">
                    <a:moveTo>
                      <a:pt x="2569" y="1235"/>
                    </a:moveTo>
                    <a:cubicBezTo>
                      <a:pt x="2569" y="1235"/>
                      <a:pt x="1268" y="0"/>
                      <a:pt x="1" y="8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-2400275" y="1534788"/>
                <a:ext cx="304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5971" fill="none" extrusionOk="0">
                    <a:moveTo>
                      <a:pt x="1" y="701"/>
                    </a:moveTo>
                    <a:cubicBezTo>
                      <a:pt x="2002" y="1301"/>
                      <a:pt x="5304" y="2068"/>
                      <a:pt x="8006" y="1268"/>
                    </a:cubicBezTo>
                    <a:cubicBezTo>
                      <a:pt x="12176" y="0"/>
                      <a:pt x="10742" y="4670"/>
                      <a:pt x="11709" y="597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-2442800" y="1536438"/>
                <a:ext cx="225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35" fill="none" extrusionOk="0">
                    <a:moveTo>
                      <a:pt x="0" y="1"/>
                    </a:moveTo>
                    <a:cubicBezTo>
                      <a:pt x="0" y="1"/>
                      <a:pt x="334" y="134"/>
                      <a:pt x="901" y="3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-2317725" y="1603988"/>
                <a:ext cx="167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35" fill="none" extrusionOk="0">
                    <a:moveTo>
                      <a:pt x="1" y="234"/>
                    </a:moveTo>
                    <a:cubicBezTo>
                      <a:pt x="201" y="167"/>
                      <a:pt x="435" y="101"/>
                      <a:pt x="668" y="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-2431125" y="1596488"/>
                <a:ext cx="934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369" fill="none" extrusionOk="0">
                    <a:moveTo>
                      <a:pt x="0" y="0"/>
                    </a:moveTo>
                    <a:cubicBezTo>
                      <a:pt x="0" y="0"/>
                      <a:pt x="868" y="1368"/>
                      <a:pt x="3736" y="7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-2166775" y="1663213"/>
                <a:ext cx="442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470" fill="none" extrusionOk="0">
                    <a:moveTo>
                      <a:pt x="1" y="0"/>
                    </a:moveTo>
                    <a:cubicBezTo>
                      <a:pt x="234" y="1601"/>
                      <a:pt x="835" y="3136"/>
                      <a:pt x="1769" y="4470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-2169275" y="1625663"/>
                <a:ext cx="8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769" fill="none" extrusionOk="0">
                    <a:moveTo>
                      <a:pt x="34" y="1"/>
                    </a:moveTo>
                    <a:cubicBezTo>
                      <a:pt x="1" y="268"/>
                      <a:pt x="34" y="501"/>
                      <a:pt x="34" y="768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-2085050" y="2687163"/>
                <a:ext cx="426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3144" extrusionOk="0">
                    <a:moveTo>
                      <a:pt x="13269" y="0"/>
                    </a:moveTo>
                    <a:cubicBezTo>
                      <a:pt x="12836" y="0"/>
                      <a:pt x="12374" y="101"/>
                      <a:pt x="11909" y="338"/>
                    </a:cubicBezTo>
                    <a:cubicBezTo>
                      <a:pt x="11148" y="738"/>
                      <a:pt x="10141" y="833"/>
                      <a:pt x="9014" y="833"/>
                    </a:cubicBezTo>
                    <a:cubicBezTo>
                      <a:pt x="7978" y="833"/>
                      <a:pt x="6841" y="752"/>
                      <a:pt x="5704" y="752"/>
                    </a:cubicBezTo>
                    <a:cubicBezTo>
                      <a:pt x="3744" y="752"/>
                      <a:pt x="1783" y="993"/>
                      <a:pt x="334" y="2306"/>
                    </a:cubicBezTo>
                    <a:cubicBezTo>
                      <a:pt x="1" y="2573"/>
                      <a:pt x="201" y="3140"/>
                      <a:pt x="668" y="3140"/>
                    </a:cubicBezTo>
                    <a:cubicBezTo>
                      <a:pt x="1468" y="3140"/>
                      <a:pt x="2661" y="3143"/>
                      <a:pt x="4025" y="3143"/>
                    </a:cubicBezTo>
                    <a:cubicBezTo>
                      <a:pt x="7434" y="3143"/>
                      <a:pt x="11914" y="3126"/>
                      <a:pt x="14011" y="3007"/>
                    </a:cubicBezTo>
                    <a:cubicBezTo>
                      <a:pt x="17071" y="2838"/>
                      <a:pt x="15571" y="0"/>
                      <a:pt x="13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-2870600" y="2549338"/>
                <a:ext cx="2568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4684" extrusionOk="0">
                    <a:moveTo>
                      <a:pt x="5088" y="0"/>
                    </a:moveTo>
                    <a:cubicBezTo>
                      <a:pt x="1485" y="0"/>
                      <a:pt x="0" y="3883"/>
                      <a:pt x="0" y="3883"/>
                    </a:cubicBezTo>
                    <a:cubicBezTo>
                      <a:pt x="693" y="3818"/>
                      <a:pt x="1289" y="3791"/>
                      <a:pt x="1802" y="3791"/>
                    </a:cubicBezTo>
                    <a:cubicBezTo>
                      <a:pt x="4720" y="3791"/>
                      <a:pt x="4937" y="4684"/>
                      <a:pt x="4937" y="4684"/>
                    </a:cubicBezTo>
                    <a:cubicBezTo>
                      <a:pt x="7005" y="4384"/>
                      <a:pt x="10274" y="781"/>
                      <a:pt x="6004" y="80"/>
                    </a:cubicBezTo>
                    <a:cubicBezTo>
                      <a:pt x="5685" y="26"/>
                      <a:pt x="5380" y="0"/>
                      <a:pt x="50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-2999650" y="2610988"/>
                <a:ext cx="3492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4620" extrusionOk="0">
                    <a:moveTo>
                      <a:pt x="9052" y="0"/>
                    </a:moveTo>
                    <a:cubicBezTo>
                      <a:pt x="8785" y="0"/>
                      <a:pt x="8472" y="35"/>
                      <a:pt x="8098" y="116"/>
                    </a:cubicBezTo>
                    <a:cubicBezTo>
                      <a:pt x="6263" y="517"/>
                      <a:pt x="5496" y="350"/>
                      <a:pt x="3461" y="1250"/>
                    </a:cubicBezTo>
                    <a:cubicBezTo>
                      <a:pt x="2293" y="1651"/>
                      <a:pt x="1293" y="2418"/>
                      <a:pt x="526" y="3385"/>
                    </a:cubicBezTo>
                    <a:cubicBezTo>
                      <a:pt x="0" y="4105"/>
                      <a:pt x="247" y="4383"/>
                      <a:pt x="656" y="4383"/>
                    </a:cubicBezTo>
                    <a:cubicBezTo>
                      <a:pt x="948" y="4383"/>
                      <a:pt x="1323" y="4241"/>
                      <a:pt x="1560" y="4019"/>
                    </a:cubicBezTo>
                    <a:cubicBezTo>
                      <a:pt x="2969" y="2586"/>
                      <a:pt x="3529" y="2391"/>
                      <a:pt x="3716" y="2391"/>
                    </a:cubicBezTo>
                    <a:cubicBezTo>
                      <a:pt x="3786" y="2391"/>
                      <a:pt x="3804" y="2418"/>
                      <a:pt x="3795" y="2418"/>
                    </a:cubicBezTo>
                    <a:cubicBezTo>
                      <a:pt x="2427" y="3252"/>
                      <a:pt x="2360" y="4519"/>
                      <a:pt x="3161" y="4519"/>
                    </a:cubicBezTo>
                    <a:cubicBezTo>
                      <a:pt x="3239" y="4519"/>
                      <a:pt x="3311" y="4521"/>
                      <a:pt x="3378" y="4521"/>
                    </a:cubicBezTo>
                    <a:cubicBezTo>
                      <a:pt x="3797" y="4521"/>
                      <a:pt x="4026" y="4471"/>
                      <a:pt x="4428" y="3752"/>
                    </a:cubicBezTo>
                    <a:cubicBezTo>
                      <a:pt x="4729" y="3185"/>
                      <a:pt x="5162" y="2751"/>
                      <a:pt x="5696" y="2451"/>
                    </a:cubicBezTo>
                    <a:lnTo>
                      <a:pt x="5696" y="2451"/>
                    </a:lnTo>
                    <a:cubicBezTo>
                      <a:pt x="4795" y="3952"/>
                      <a:pt x="4729" y="4620"/>
                      <a:pt x="5629" y="4620"/>
                    </a:cubicBezTo>
                    <a:cubicBezTo>
                      <a:pt x="6563" y="4620"/>
                      <a:pt x="6663" y="4186"/>
                      <a:pt x="7164" y="3118"/>
                    </a:cubicBezTo>
                    <a:cubicBezTo>
                      <a:pt x="7464" y="2485"/>
                      <a:pt x="7931" y="1951"/>
                      <a:pt x="8565" y="1651"/>
                    </a:cubicBezTo>
                    <a:lnTo>
                      <a:pt x="8565" y="1651"/>
                    </a:lnTo>
                    <a:cubicBezTo>
                      <a:pt x="8565" y="1651"/>
                      <a:pt x="8131" y="2385"/>
                      <a:pt x="7764" y="3185"/>
                    </a:cubicBezTo>
                    <a:cubicBezTo>
                      <a:pt x="7397" y="4019"/>
                      <a:pt x="7430" y="4519"/>
                      <a:pt x="8031" y="4519"/>
                    </a:cubicBezTo>
                    <a:lnTo>
                      <a:pt x="8331" y="4519"/>
                    </a:lnTo>
                    <a:cubicBezTo>
                      <a:pt x="9065" y="4519"/>
                      <a:pt x="9565" y="2885"/>
                      <a:pt x="10599" y="2818"/>
                    </a:cubicBezTo>
                    <a:cubicBezTo>
                      <a:pt x="10619" y="2817"/>
                      <a:pt x="10639" y="2816"/>
                      <a:pt x="10658" y="2816"/>
                    </a:cubicBezTo>
                    <a:cubicBezTo>
                      <a:pt x="11670" y="2816"/>
                      <a:pt x="11753" y="4519"/>
                      <a:pt x="12801" y="4519"/>
                    </a:cubicBezTo>
                    <a:cubicBezTo>
                      <a:pt x="13968" y="4519"/>
                      <a:pt x="13568" y="3452"/>
                      <a:pt x="13201" y="2618"/>
                    </a:cubicBezTo>
                    <a:cubicBezTo>
                      <a:pt x="12801" y="1784"/>
                      <a:pt x="12434" y="1651"/>
                      <a:pt x="10933" y="817"/>
                    </a:cubicBezTo>
                    <a:cubicBezTo>
                      <a:pt x="10428" y="525"/>
                      <a:pt x="10093" y="0"/>
                      <a:pt x="9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-2848925" y="2634738"/>
                <a:ext cx="22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1" extrusionOk="0">
                    <a:moveTo>
                      <a:pt x="894" y="0"/>
                    </a:moveTo>
                    <a:cubicBezTo>
                      <a:pt x="827" y="0"/>
                      <a:pt x="312" y="29"/>
                      <a:pt x="0" y="901"/>
                    </a:cubicBezTo>
                    <a:lnTo>
                      <a:pt x="901" y="0"/>
                    </a:lnTo>
                    <a:cubicBezTo>
                      <a:pt x="901" y="0"/>
                      <a:pt x="899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-2848925" y="2633888"/>
                <a:ext cx="22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35" fill="none" extrusionOk="0">
                    <a:moveTo>
                      <a:pt x="901" y="34"/>
                    </a:moveTo>
                    <a:cubicBezTo>
                      <a:pt x="901" y="34"/>
                      <a:pt x="334" y="1"/>
                      <a:pt x="0" y="935"/>
                    </a:cubicBezTo>
                  </a:path>
                </a:pathLst>
              </a:custGeom>
              <a:noFill/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-36119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-356360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-4005575" y="2765663"/>
                <a:ext cx="26494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105976" h="3770" extrusionOk="0">
                    <a:moveTo>
                      <a:pt x="0" y="0"/>
                    </a:moveTo>
                    <a:lnTo>
                      <a:pt x="0" y="3770"/>
                    </a:lnTo>
                    <a:lnTo>
                      <a:pt x="105976" y="3770"/>
                    </a:lnTo>
                    <a:lnTo>
                      <a:pt x="105976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-1395400" y="2765663"/>
                <a:ext cx="5929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770" extrusionOk="0">
                    <a:moveTo>
                      <a:pt x="1" y="0"/>
                    </a:moveTo>
                    <a:lnTo>
                      <a:pt x="1" y="3770"/>
                    </a:lnTo>
                    <a:lnTo>
                      <a:pt x="23718" y="3770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-3869650" y="2859888"/>
                <a:ext cx="26344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05376" h="6172" extrusionOk="0">
                    <a:moveTo>
                      <a:pt x="0" y="1"/>
                    </a:moveTo>
                    <a:lnTo>
                      <a:pt x="0" y="6172"/>
                    </a:lnTo>
                    <a:lnTo>
                      <a:pt x="105376" y="6172"/>
                    </a:lnTo>
                    <a:lnTo>
                      <a:pt x="105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fill="none" extrusionOk="0">
                    <a:moveTo>
                      <a:pt x="12243" y="6205"/>
                    </a:moveTo>
                    <a:lnTo>
                      <a:pt x="1" y="6205"/>
                    </a:lnTo>
                    <a:lnTo>
                      <a:pt x="1" y="1"/>
                    </a:lnTo>
                    <a:lnTo>
                      <a:pt x="12243" y="1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-128447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9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-12352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-391885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-386965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-97760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6" y="61378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-92922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68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-2615425" y="2718113"/>
                <a:ext cx="333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502" extrusionOk="0">
                    <a:moveTo>
                      <a:pt x="0" y="1"/>
                    </a:moveTo>
                    <a:lnTo>
                      <a:pt x="0" y="1035"/>
                    </a:lnTo>
                    <a:cubicBezTo>
                      <a:pt x="0" y="1269"/>
                      <a:pt x="201" y="1469"/>
                      <a:pt x="467" y="1502"/>
                    </a:cubicBezTo>
                    <a:lnTo>
                      <a:pt x="12876" y="1502"/>
                    </a:lnTo>
                    <a:cubicBezTo>
                      <a:pt x="13143" y="1469"/>
                      <a:pt x="13343" y="1269"/>
                      <a:pt x="13343" y="1035"/>
                    </a:cubicBezTo>
                    <a:lnTo>
                      <a:pt x="13343" y="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-3435850" y="2280263"/>
                <a:ext cx="80627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32251" h="19016" extrusionOk="0">
                    <a:moveTo>
                      <a:pt x="781" y="1"/>
                    </a:moveTo>
                    <a:cubicBezTo>
                      <a:pt x="307" y="1"/>
                      <a:pt x="0" y="483"/>
                      <a:pt x="194" y="903"/>
                    </a:cubicBezTo>
                    <a:lnTo>
                      <a:pt x="5531" y="18316"/>
                    </a:lnTo>
                    <a:cubicBezTo>
                      <a:pt x="5665" y="18716"/>
                      <a:pt x="6032" y="18983"/>
                      <a:pt x="6465" y="19016"/>
                    </a:cubicBezTo>
                    <a:lnTo>
                      <a:pt x="31416" y="19016"/>
                    </a:lnTo>
                    <a:cubicBezTo>
                      <a:pt x="31917" y="19016"/>
                      <a:pt x="32250" y="18549"/>
                      <a:pt x="32050" y="18082"/>
                    </a:cubicBezTo>
                    <a:lnTo>
                      <a:pt x="26713" y="703"/>
                    </a:lnTo>
                    <a:cubicBezTo>
                      <a:pt x="26580" y="303"/>
                      <a:pt x="26213" y="2"/>
                      <a:pt x="25779" y="2"/>
                    </a:cubicBezTo>
                    <a:lnTo>
                      <a:pt x="828" y="2"/>
                    </a:lnTo>
                    <a:cubicBezTo>
                      <a:pt x="812" y="1"/>
                      <a:pt x="796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-2791375" y="2280313"/>
                <a:ext cx="189325" cy="4745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18983" extrusionOk="0">
                    <a:moveTo>
                      <a:pt x="0" y="0"/>
                    </a:moveTo>
                    <a:cubicBezTo>
                      <a:pt x="434" y="0"/>
                      <a:pt x="801" y="301"/>
                      <a:pt x="934" y="701"/>
                    </a:cubicBezTo>
                    <a:lnTo>
                      <a:pt x="6271" y="18080"/>
                    </a:lnTo>
                    <a:cubicBezTo>
                      <a:pt x="6458" y="18515"/>
                      <a:pt x="6181" y="18950"/>
                      <a:pt x="5737" y="18981"/>
                    </a:cubicBezTo>
                    <a:lnTo>
                      <a:pt x="6772" y="18981"/>
                    </a:lnTo>
                    <a:cubicBezTo>
                      <a:pt x="7239" y="18981"/>
                      <a:pt x="7572" y="18514"/>
                      <a:pt x="7405" y="18080"/>
                    </a:cubicBezTo>
                    <a:lnTo>
                      <a:pt x="2035" y="701"/>
                    </a:lnTo>
                    <a:cubicBezTo>
                      <a:pt x="1901" y="301"/>
                      <a:pt x="1535" y="0"/>
                      <a:pt x="1101" y="0"/>
                    </a:cubicBezTo>
                    <a:close/>
                    <a:moveTo>
                      <a:pt x="5637" y="18981"/>
                    </a:moveTo>
                    <a:cubicBezTo>
                      <a:pt x="5654" y="18982"/>
                      <a:pt x="5671" y="18982"/>
                      <a:pt x="5688" y="18982"/>
                    </a:cubicBezTo>
                    <a:cubicBezTo>
                      <a:pt x="5705" y="18982"/>
                      <a:pt x="5721" y="18982"/>
                      <a:pt x="5737" y="1898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-3074925" y="2478788"/>
                <a:ext cx="84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3104" extrusionOk="0">
                    <a:moveTo>
                      <a:pt x="1502" y="0"/>
                    </a:moveTo>
                    <a:cubicBezTo>
                      <a:pt x="668" y="0"/>
                      <a:pt x="1" y="734"/>
                      <a:pt x="134" y="1568"/>
                    </a:cubicBezTo>
                    <a:cubicBezTo>
                      <a:pt x="268" y="2435"/>
                      <a:pt x="1001" y="3069"/>
                      <a:pt x="1869" y="3103"/>
                    </a:cubicBezTo>
                    <a:cubicBezTo>
                      <a:pt x="1886" y="3103"/>
                      <a:pt x="1904" y="3104"/>
                      <a:pt x="1921" y="3104"/>
                    </a:cubicBezTo>
                    <a:cubicBezTo>
                      <a:pt x="2730" y="3104"/>
                      <a:pt x="3367" y="2352"/>
                      <a:pt x="3236" y="1568"/>
                    </a:cubicBezTo>
                    <a:cubicBezTo>
                      <a:pt x="3103" y="701"/>
                      <a:pt x="2369" y="34"/>
                      <a:pt x="150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30"/>
            <p:cNvSpPr/>
            <p:nvPr/>
          </p:nvSpPr>
          <p:spPr>
            <a:xfrm>
              <a:off x="5152811" y="4105455"/>
              <a:ext cx="3289388" cy="24"/>
            </a:xfrm>
            <a:custGeom>
              <a:avLst/>
              <a:gdLst/>
              <a:ahLst/>
              <a:cxnLst/>
              <a:rect l="l" t="t" r="r" b="b"/>
              <a:pathLst>
                <a:path w="138866" h="1" fill="none" extrusionOk="0">
                  <a:moveTo>
                    <a:pt x="0" y="0"/>
                  </a:moveTo>
                  <a:lnTo>
                    <a:pt x="138866" y="0"/>
                  </a:lnTo>
                </a:path>
              </a:pathLst>
            </a:custGeom>
            <a:noFill/>
            <a:ln w="1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>
            <a:off x="4796650" y="2877775"/>
            <a:ext cx="1025775" cy="1231600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0">
            <a:extLst>
              <a:ext uri="{FF2B5EF4-FFF2-40B4-BE49-F238E27FC236}">
                <a16:creationId xmlns:a16="http://schemas.microsoft.com/office/drawing/2014/main" id="{595ED20E-A892-F5EF-2784-404A6F45BFB5}"/>
              </a:ext>
            </a:extLst>
          </p:cNvPr>
          <p:cNvSpPr txBox="1">
            <a:spLocks/>
          </p:cNvSpPr>
          <p:nvPr/>
        </p:nvSpPr>
        <p:spPr>
          <a:xfrm>
            <a:off x="741468" y="1767797"/>
            <a:ext cx="3837600" cy="16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aira Semi Condensed"/>
              <a:buNone/>
              <a:defRPr sz="5000" b="1" i="0" u="none" strike="noStrike" cap="none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400" dirty="0">
                <a:solidFill>
                  <a:schemeClr val="accent1"/>
                </a:solidFill>
              </a:rPr>
              <a:t>AWS Cloud </a:t>
            </a:r>
            <a:r>
              <a:rPr lang="es-PE" sz="4400" dirty="0" err="1">
                <a:solidFill>
                  <a:schemeClr val="accent1"/>
                </a:solidFill>
              </a:rPr>
              <a:t>Practitioner</a:t>
            </a:r>
            <a:endParaRPr lang="es-PE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Class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2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EC2 Auto Scaling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EC2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EBS</a:t>
            </a:r>
            <a:endParaRPr lang="es-PE" dirty="0"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072852" y="411025"/>
            <a:ext cx="1699093" cy="1705250"/>
            <a:chOff x="949150" y="534600"/>
            <a:chExt cx="1848850" cy="1855550"/>
          </a:xfrm>
        </p:grpSpPr>
        <p:grpSp>
          <p:nvGrpSpPr>
            <p:cNvPr id="449" name="Google Shape;449;p33"/>
            <p:cNvGrpSpPr/>
            <p:nvPr/>
          </p:nvGrpSpPr>
          <p:grpSpPr>
            <a:xfrm>
              <a:off x="1543750" y="1135900"/>
              <a:ext cx="1254250" cy="1254250"/>
              <a:chOff x="298375" y="2213750"/>
              <a:chExt cx="1254250" cy="1254250"/>
            </a:xfrm>
          </p:grpSpPr>
          <p:sp>
            <p:nvSpPr>
              <p:cNvPr id="450" name="Google Shape;450;p33"/>
              <p:cNvSpPr/>
              <p:nvPr/>
            </p:nvSpPr>
            <p:spPr>
              <a:xfrm>
                <a:off x="298375" y="2213750"/>
                <a:ext cx="1254250" cy="1254250"/>
              </a:xfrm>
              <a:custGeom>
                <a:avLst/>
                <a:gdLst/>
                <a:ahLst/>
                <a:cxnLst/>
                <a:rect l="l" t="t" r="r" b="b"/>
                <a:pathLst>
                  <a:path w="50170" h="50170" extrusionOk="0">
                    <a:moveTo>
                      <a:pt x="4704" y="0"/>
                    </a:moveTo>
                    <a:cubicBezTo>
                      <a:pt x="2102" y="0"/>
                      <a:pt x="0" y="2068"/>
                      <a:pt x="0" y="4670"/>
                    </a:cubicBezTo>
                    <a:lnTo>
                      <a:pt x="0" y="45466"/>
                    </a:lnTo>
                    <a:cubicBezTo>
                      <a:pt x="0" y="48068"/>
                      <a:pt x="2102" y="50169"/>
                      <a:pt x="4704" y="50169"/>
                    </a:cubicBezTo>
                    <a:lnTo>
                      <a:pt x="45500" y="50169"/>
                    </a:lnTo>
                    <a:cubicBezTo>
                      <a:pt x="48101" y="50169"/>
                      <a:pt x="50170" y="48068"/>
                      <a:pt x="50170" y="45466"/>
                    </a:cubicBezTo>
                    <a:lnTo>
                      <a:pt x="50170" y="4670"/>
                    </a:lnTo>
                    <a:cubicBezTo>
                      <a:pt x="50170" y="2068"/>
                      <a:pt x="48101" y="0"/>
                      <a:pt x="45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606100" y="2929250"/>
                <a:ext cx="736375" cy="316075"/>
              </a:xfrm>
              <a:custGeom>
                <a:avLst/>
                <a:gdLst/>
                <a:ahLst/>
                <a:cxnLst/>
                <a:rect l="l" t="t" r="r" b="b"/>
                <a:pathLst>
                  <a:path w="29455" h="12643" fill="none" extrusionOk="0">
                    <a:moveTo>
                      <a:pt x="6505" y="1"/>
                    </a:moveTo>
                    <a:lnTo>
                      <a:pt x="0" y="12643"/>
                    </a:lnTo>
                    <a:lnTo>
                      <a:pt x="29455" y="1264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998875" y="2452250"/>
                <a:ext cx="343600" cy="33192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3277" fill="none" extrusionOk="0">
                    <a:moveTo>
                      <a:pt x="13744" y="0"/>
                    </a:moveTo>
                    <a:lnTo>
                      <a:pt x="0" y="9140"/>
                    </a:lnTo>
                    <a:lnTo>
                      <a:pt x="13744" y="1327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261550" y="23713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261550" y="27032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917975" y="2599850"/>
                <a:ext cx="1626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505" y="650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87825" y="2848350"/>
                <a:ext cx="1626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6506" extrusionOk="0">
                    <a:moveTo>
                      <a:pt x="0" y="1"/>
                    </a:moveTo>
                    <a:lnTo>
                      <a:pt x="0" y="6506"/>
                    </a:lnTo>
                    <a:lnTo>
                      <a:pt x="6505" y="650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25200" y="3164425"/>
                <a:ext cx="162650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505" y="647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1261550" y="3164425"/>
                <a:ext cx="1618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472" y="6472"/>
                    </a:lnTo>
                    <a:lnTo>
                      <a:pt x="6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949150" y="643875"/>
              <a:ext cx="1254250" cy="1254250"/>
            </a:xfrm>
            <a:custGeom>
              <a:avLst/>
              <a:gdLst/>
              <a:ahLst/>
              <a:cxnLst/>
              <a:rect l="l" t="t" r="r" b="b"/>
              <a:pathLst>
                <a:path w="50170" h="50170" extrusionOk="0">
                  <a:moveTo>
                    <a:pt x="4671" y="0"/>
                  </a:moveTo>
                  <a:cubicBezTo>
                    <a:pt x="2102" y="0"/>
                    <a:pt x="1" y="2102"/>
                    <a:pt x="1" y="4704"/>
                  </a:cubicBezTo>
                  <a:lnTo>
                    <a:pt x="1" y="45500"/>
                  </a:lnTo>
                  <a:cubicBezTo>
                    <a:pt x="1" y="48101"/>
                    <a:pt x="2102" y="50170"/>
                    <a:pt x="4671" y="50170"/>
                  </a:cubicBezTo>
                  <a:lnTo>
                    <a:pt x="45500" y="50170"/>
                  </a:lnTo>
                  <a:cubicBezTo>
                    <a:pt x="48068" y="50170"/>
                    <a:pt x="50170" y="48101"/>
                    <a:pt x="50170" y="45500"/>
                  </a:cubicBezTo>
                  <a:lnTo>
                    <a:pt x="50170" y="4704"/>
                  </a:lnTo>
                  <a:cubicBezTo>
                    <a:pt x="50170" y="2102"/>
                    <a:pt x="48068" y="0"/>
                    <a:pt x="45500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563750" y="534625"/>
              <a:ext cx="414500" cy="110100"/>
            </a:xfrm>
            <a:custGeom>
              <a:avLst/>
              <a:gdLst/>
              <a:ahLst/>
              <a:cxnLst/>
              <a:rect l="l" t="t" r="r" b="b"/>
              <a:pathLst>
                <a:path w="16580" h="4404" extrusionOk="0">
                  <a:moveTo>
                    <a:pt x="2203" y="1"/>
                  </a:moveTo>
                  <a:cubicBezTo>
                    <a:pt x="1002" y="1"/>
                    <a:pt x="1" y="968"/>
                    <a:pt x="1" y="2202"/>
                  </a:cubicBezTo>
                  <a:lnTo>
                    <a:pt x="1" y="4404"/>
                  </a:lnTo>
                  <a:lnTo>
                    <a:pt x="16579" y="4404"/>
                  </a:lnTo>
                  <a:lnTo>
                    <a:pt x="16579" y="2202"/>
                  </a:lnTo>
                  <a:cubicBezTo>
                    <a:pt x="16579" y="968"/>
                    <a:pt x="15579" y="1"/>
                    <a:pt x="1434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56125" y="534600"/>
              <a:ext cx="415300" cy="110125"/>
            </a:xfrm>
            <a:custGeom>
              <a:avLst/>
              <a:gdLst/>
              <a:ahLst/>
              <a:cxnLst/>
              <a:rect l="l" t="t" r="r" b="b"/>
              <a:pathLst>
                <a:path w="16612" h="4405" extrusionOk="0">
                  <a:moveTo>
                    <a:pt x="2242" y="1"/>
                  </a:moveTo>
                  <a:cubicBezTo>
                    <a:pt x="1002" y="1"/>
                    <a:pt x="1" y="1022"/>
                    <a:pt x="33" y="2270"/>
                  </a:cubicBezTo>
                  <a:lnTo>
                    <a:pt x="33" y="4405"/>
                  </a:lnTo>
                  <a:lnTo>
                    <a:pt x="16612" y="4405"/>
                  </a:lnTo>
                  <a:lnTo>
                    <a:pt x="16612" y="2270"/>
                  </a:lnTo>
                  <a:cubicBezTo>
                    <a:pt x="16612" y="1002"/>
                    <a:pt x="15578" y="2"/>
                    <a:pt x="14310" y="2"/>
                  </a:cubicBezTo>
                  <a:lnTo>
                    <a:pt x="2302" y="2"/>
                  </a:lnTo>
                  <a:cubicBezTo>
                    <a:pt x="2282" y="1"/>
                    <a:pt x="2262" y="1"/>
                    <a:pt x="224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30125" y="534600"/>
              <a:ext cx="414475" cy="109300"/>
            </a:xfrm>
            <a:custGeom>
              <a:avLst/>
              <a:gdLst/>
              <a:ahLst/>
              <a:cxnLst/>
              <a:rect l="l" t="t" r="r" b="b"/>
              <a:pathLst>
                <a:path w="16579" h="4372" extrusionOk="0">
                  <a:moveTo>
                    <a:pt x="14469" y="1"/>
                  </a:moveTo>
                  <a:cubicBezTo>
                    <a:pt x="14450" y="1"/>
                    <a:pt x="14430" y="1"/>
                    <a:pt x="14411" y="2"/>
                  </a:cubicBezTo>
                  <a:lnTo>
                    <a:pt x="2135" y="2"/>
                  </a:lnTo>
                  <a:cubicBezTo>
                    <a:pt x="934" y="2"/>
                    <a:pt x="0" y="936"/>
                    <a:pt x="0" y="2103"/>
                  </a:cubicBezTo>
                  <a:lnTo>
                    <a:pt x="0" y="4371"/>
                  </a:lnTo>
                  <a:lnTo>
                    <a:pt x="16579" y="4371"/>
                  </a:lnTo>
                  <a:lnTo>
                    <a:pt x="16579" y="2103"/>
                  </a:lnTo>
                  <a:cubicBezTo>
                    <a:pt x="16546" y="955"/>
                    <a:pt x="15610" y="1"/>
                    <a:pt x="14469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6753105" y="2874962"/>
            <a:ext cx="2462918" cy="704019"/>
            <a:chOff x="7755900" y="2168225"/>
            <a:chExt cx="1875794" cy="536232"/>
          </a:xfrm>
        </p:grpSpPr>
        <p:sp>
          <p:nvSpPr>
            <p:cNvPr id="484" name="Google Shape;484;p33"/>
            <p:cNvSpPr/>
            <p:nvPr/>
          </p:nvSpPr>
          <p:spPr>
            <a:xfrm flipH="1">
              <a:off x="7973713" y="2191475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flipH="1">
              <a:off x="8009588" y="2530150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flipH="1">
              <a:off x="7967038" y="2427250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flipH="1">
              <a:off x="7946213" y="2309725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flipH="1">
              <a:off x="7755900" y="2200475"/>
              <a:ext cx="389638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flipH="1">
              <a:off x="8009588" y="2168225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flipH="1">
              <a:off x="8009588" y="2168225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167"/>
                    <a:pt x="1168" y="300"/>
                    <a:pt x="1802" y="3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flipH="1">
              <a:off x="8535788" y="2470925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flipH="1">
              <a:off x="8544138" y="2495950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flipH="1">
              <a:off x="8201388" y="2286650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flipH="1">
              <a:off x="8132163" y="2244950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flipH="1">
              <a:off x="8050438" y="2318325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 flipH="1">
              <a:off x="8630013" y="2636050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Lambda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2000" dirty="0"/>
              <a:t>AWS Lambda is a compute service that lets you run code without provisioning or managing servers.</a:t>
            </a:r>
          </a:p>
          <a:p>
            <a:pPr marL="171450" indent="-171450"/>
            <a:endParaRPr lang="en-US" sz="2000" dirty="0"/>
          </a:p>
          <a:p>
            <a:pPr marL="171450" indent="-171450"/>
            <a:r>
              <a:rPr lang="en-US" sz="1800" dirty="0"/>
              <a:t>Lambda runs your code on a high-availability compute infrastructure and performs all of the administration of the compute resources, including server and operating system maintenance, capacity provisioning and automatic scaling, and logging.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4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When</a:t>
            </a:r>
            <a:r>
              <a:rPr lang="es-PE" dirty="0"/>
              <a:t> to use lambda</a:t>
            </a: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300" b="1" dirty="0"/>
              <a:t>File processing: </a:t>
            </a:r>
            <a:r>
              <a:rPr lang="en-US" sz="1300" dirty="0"/>
              <a:t>Use Amazon Simple Storage Service (Amazon S3) to trigger Lambda data processing in real time after an upload.</a:t>
            </a:r>
          </a:p>
          <a:p>
            <a:pPr marL="171450" indent="-171450"/>
            <a:endParaRPr lang="en-US" sz="1300" dirty="0"/>
          </a:p>
          <a:p>
            <a:pPr marL="171450" indent="-171450"/>
            <a:r>
              <a:rPr lang="en-US" sz="1300" b="1" dirty="0"/>
              <a:t>Stream processing: </a:t>
            </a:r>
            <a:r>
              <a:rPr lang="en-US" sz="1300" dirty="0"/>
              <a:t>Use Lambda and Amazon Kinesis to process real-time streaming data for application activity tracking, transaction order processing, clickstream analysis, data cleansing, log filtering, indexing, social media analysis, Internet of Things (IoT) device data telemetry, and metering.</a:t>
            </a:r>
          </a:p>
          <a:p>
            <a:pPr marL="171450" indent="-171450"/>
            <a:endParaRPr lang="en-US" sz="1300" dirty="0"/>
          </a:p>
          <a:p>
            <a:pPr marL="171450" indent="-171450"/>
            <a:r>
              <a:rPr lang="en-US" sz="1300" b="1" dirty="0"/>
              <a:t>Web applications: </a:t>
            </a:r>
            <a:r>
              <a:rPr lang="en-US" sz="1300" dirty="0"/>
              <a:t>Combine Lambda with other AWS services to build powerful web applications that automatically scale up and down and run in a highly available configuration across multiple data centers.</a:t>
            </a:r>
          </a:p>
          <a:p>
            <a:pPr marL="171450" indent="-171450"/>
            <a:endParaRPr lang="en-US" sz="1300" dirty="0"/>
          </a:p>
          <a:p>
            <a:pPr marL="171450" indent="-171450"/>
            <a:r>
              <a:rPr lang="en-US" sz="1300" b="1" dirty="0"/>
              <a:t>IoT backends: </a:t>
            </a:r>
            <a:r>
              <a:rPr lang="en-US" sz="1300" dirty="0"/>
              <a:t>Build serverless backends using Lambda to handle web, mobile, IoT, and third-party API requests.</a:t>
            </a:r>
          </a:p>
          <a:p>
            <a:pPr marL="171450" indent="-171450"/>
            <a:endParaRPr lang="en-US" sz="1300" dirty="0"/>
          </a:p>
          <a:p>
            <a:pPr marL="171450" indent="-171450"/>
            <a:r>
              <a:rPr lang="en-US" sz="1300" b="1" dirty="0"/>
              <a:t>Mobile backends: </a:t>
            </a:r>
            <a:r>
              <a:rPr lang="en-US" sz="1300" dirty="0"/>
              <a:t>Build backends using Lambda and Amazon API Gateway to authenticate and process API requests. Use AWS Amplify to easily integrate with your iOS, Android, Web, and React Native frontends.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465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Lambda </a:t>
            </a:r>
            <a:r>
              <a:rPr lang="es-PE" dirty="0" err="1"/>
              <a:t>with</a:t>
            </a:r>
            <a:r>
              <a:rPr lang="es-PE" dirty="0"/>
              <a:t> S3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Using AWS Lambda with S3">
            <a:extLst>
              <a:ext uri="{FF2B5EF4-FFF2-40B4-BE49-F238E27FC236}">
                <a16:creationId xmlns:a16="http://schemas.microsoft.com/office/drawing/2014/main" id="{C2C8AF0E-678D-D0D6-3296-C9A42405F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6" y="1664354"/>
            <a:ext cx="7570657" cy="28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1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Lambda </a:t>
            </a:r>
            <a:r>
              <a:rPr lang="es-PE" dirty="0" err="1"/>
              <a:t>with</a:t>
            </a:r>
            <a:r>
              <a:rPr lang="es-PE" dirty="0"/>
              <a:t> API Gateway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Create Serverless REST APIs using - AWS Lambda, DynamoDB, API Gateway,  JavaScript | by Amir Mustafa | AWS in Plain English">
            <a:extLst>
              <a:ext uri="{FF2B5EF4-FFF2-40B4-BE49-F238E27FC236}">
                <a16:creationId xmlns:a16="http://schemas.microsoft.com/office/drawing/2014/main" id="{A210E8B1-C5B0-B2DE-3397-E180C308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65" y="1491371"/>
            <a:ext cx="5904220" cy="320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98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7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Muchas </a:t>
            </a:r>
            <a:r>
              <a:rPr lang="fr" dirty="0">
                <a:solidFill>
                  <a:schemeClr val="accent1"/>
                </a:solidFill>
              </a:rPr>
              <a:t>Gracias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262" name="Google Shape;1262;p47"/>
          <p:cNvGrpSpPr/>
          <p:nvPr/>
        </p:nvGrpSpPr>
        <p:grpSpPr>
          <a:xfrm flipH="1">
            <a:off x="6803730" y="1717150"/>
            <a:ext cx="2340244" cy="1489888"/>
            <a:chOff x="-3530440" y="2683788"/>
            <a:chExt cx="2103590" cy="1339225"/>
          </a:xfrm>
        </p:grpSpPr>
        <p:sp>
          <p:nvSpPr>
            <p:cNvPr id="1263" name="Google Shape;1263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-3530440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-3530381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7"/>
          <p:cNvGrpSpPr/>
          <p:nvPr/>
        </p:nvGrpSpPr>
        <p:grpSpPr>
          <a:xfrm>
            <a:off x="-3" y="2534180"/>
            <a:ext cx="2179380" cy="1489888"/>
            <a:chOff x="-3385843" y="2683788"/>
            <a:chExt cx="1958993" cy="1339225"/>
          </a:xfrm>
        </p:grpSpPr>
        <p:sp>
          <p:nvSpPr>
            <p:cNvPr id="1284" name="Google Shape;1284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5400000">
            <a:off x="1529019" y="-413616"/>
            <a:ext cx="2179380" cy="1489888"/>
            <a:chOff x="-3385843" y="2683788"/>
            <a:chExt cx="1958993" cy="1339225"/>
          </a:xfrm>
        </p:grpSpPr>
        <p:sp>
          <p:nvSpPr>
            <p:cNvPr id="1305" name="Google Shape;1305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Analyst CV by Slidesgo">
  <a:themeElements>
    <a:clrScheme name="Simple Light">
      <a:dk1>
        <a:srgbClr val="26214B"/>
      </a:dk1>
      <a:lt1>
        <a:srgbClr val="7F7F7F"/>
      </a:lt1>
      <a:dk2>
        <a:srgbClr val="ADADAD"/>
      </a:dk2>
      <a:lt2>
        <a:srgbClr val="FFFFFF"/>
      </a:lt2>
      <a:accent1>
        <a:srgbClr val="7FF2A4"/>
      </a:accent1>
      <a:accent2>
        <a:srgbClr val="3E3B75"/>
      </a:accent2>
      <a:accent3>
        <a:srgbClr val="4A1F8F"/>
      </a:accent3>
      <a:accent4>
        <a:srgbClr val="9D50BB"/>
      </a:accent4>
      <a:accent5>
        <a:srgbClr val="26AA8D"/>
      </a:accent5>
      <a:accent6>
        <a:srgbClr val="D262F0"/>
      </a:accent6>
      <a:hlink>
        <a:srgbClr val="312E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247</Words>
  <Application>Microsoft Office PowerPoint</Application>
  <PresentationFormat>Presentación en pantalla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Saira Semi Condensed</vt:lpstr>
      <vt:lpstr>Arial</vt:lpstr>
      <vt:lpstr>Technology Consulting Analyst CV by Slidesgo</vt:lpstr>
      <vt:lpstr>Course</vt:lpstr>
      <vt:lpstr>Class</vt:lpstr>
      <vt:lpstr>AWS Lambda</vt:lpstr>
      <vt:lpstr>When to use lambda</vt:lpstr>
      <vt:lpstr>Lambda with S3</vt:lpstr>
      <vt:lpstr>Lambda with API Gateway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Analyste -Consultant en Technologie</dc:title>
  <dc:creator>Usuario</dc:creator>
  <cp:lastModifiedBy>maxcloudaws@hotmail.com</cp:lastModifiedBy>
  <cp:revision>15</cp:revision>
  <dcterms:modified xsi:type="dcterms:W3CDTF">2024-01-10T19:21:11Z</dcterms:modified>
</cp:coreProperties>
</file>