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9" r:id="rId3"/>
    <p:sldId id="306" r:id="rId4"/>
    <p:sldId id="325" r:id="rId5"/>
    <p:sldId id="326" r:id="rId6"/>
    <p:sldId id="327" r:id="rId7"/>
    <p:sldId id="328" r:id="rId8"/>
    <p:sldId id="329" r:id="rId9"/>
    <p:sldId id="330" r:id="rId10"/>
    <p:sldId id="331" r:id="rId11"/>
    <p:sldId id="332" r:id="rId12"/>
    <p:sldId id="273" r:id="rId13"/>
  </p:sldIdLst>
  <p:sldSz cx="9144000" cy="5143500" type="screen16x9"/>
  <p:notesSz cx="6858000" cy="9144000"/>
  <p:embeddedFontLst>
    <p:embeddedFont>
      <p:font typeface="Saira Semi Condensed"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68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644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1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754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642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998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09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9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r>
              <a:rPr lang="en-US" dirty="0"/>
              <a:t>3 </a:t>
            </a:r>
            <a:r>
              <a:rPr lang="en-US" sz="3600" dirty="0"/>
              <a:t>Dynamic scaling</a:t>
            </a:r>
            <a:endParaRPr lang="en-US" dirty="0"/>
          </a:p>
        </p:txBody>
      </p:sp>
      <p:sp>
        <p:nvSpPr>
          <p:cNvPr id="391" name="Google Shape;391;p31"/>
          <p:cNvSpPr txBox="1">
            <a:spLocks noGrp="1"/>
          </p:cNvSpPr>
          <p:nvPr>
            <p:ph type="body" idx="1"/>
          </p:nvPr>
        </p:nvSpPr>
        <p:spPr>
          <a:xfrm>
            <a:off x="750025" y="1427184"/>
            <a:ext cx="7644000" cy="3414276"/>
          </a:xfrm>
          <a:prstGeom prst="rect">
            <a:avLst/>
          </a:prstGeom>
        </p:spPr>
        <p:txBody>
          <a:bodyPr spcFirstLastPara="1" wrap="square" lIns="91425" tIns="91425" rIns="91425" bIns="91425" anchor="ctr" anchorCtr="0">
            <a:noAutofit/>
          </a:bodyPr>
          <a:lstStyle/>
          <a:p>
            <a:pPr marL="171450" indent="-171450"/>
            <a:r>
              <a:rPr lang="en-US" sz="1600" dirty="0"/>
              <a:t>Dynamic scaling scales the capacity of your Auto Scaling group as traffic changes occur. Amazon EC2 Auto Scaling supports the following types of dynamic scaling policies:</a:t>
            </a:r>
          </a:p>
          <a:p>
            <a:pPr marL="171450" indent="-171450"/>
            <a:endParaRPr lang="en-US" sz="1600" dirty="0"/>
          </a:p>
          <a:p>
            <a:pPr marL="628650" lvl="1" indent="-171450"/>
            <a:r>
              <a:rPr lang="en-US" dirty="0"/>
              <a:t>Target tracking scaling—Increase and decrease the current capacity of the group based on a Amazon CloudWatch metric and a target value. It works similar to the way that your thermostat maintains the temperature of your home—you select a temperature and the thermostat does the rest.</a:t>
            </a:r>
          </a:p>
          <a:p>
            <a:pPr marL="628650" lvl="1" indent="-171450"/>
            <a:endParaRPr lang="en-US" dirty="0"/>
          </a:p>
          <a:p>
            <a:pPr marL="628650" lvl="1" indent="-171450"/>
            <a:r>
              <a:rPr lang="en-US" dirty="0"/>
              <a:t>Step scaling—Increase and decrease the current capacity of the group based on a set of scaling adjustments, known as step adjustments, that vary based on the size of the alarm breach.</a:t>
            </a:r>
          </a:p>
          <a:p>
            <a:pPr marL="628650" lvl="1" indent="-171450"/>
            <a:endParaRPr lang="en-US" dirty="0"/>
          </a:p>
          <a:p>
            <a:pPr marL="628650" lvl="1" indent="-171450"/>
            <a:r>
              <a:rPr lang="en-US" dirty="0"/>
              <a:t>Simple scaling—Increase and decrease the current capacity of the group based on a single scaling adjustment, with a cooldown period between each scaling activity.</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34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r>
              <a:rPr lang="en-US" dirty="0"/>
              <a:t>4 </a:t>
            </a:r>
            <a:r>
              <a:rPr lang="en-US" sz="3600" dirty="0"/>
              <a:t>Predictive scaling</a:t>
            </a:r>
            <a:endParaRPr lang="en-US"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Predictive scaling works by analyzing historical load data to detect daily or weekly patterns in traffic flows. </a:t>
            </a:r>
          </a:p>
          <a:p>
            <a:pPr marL="171450" indent="-171450"/>
            <a:endParaRPr lang="en-US" sz="1800" dirty="0"/>
          </a:p>
          <a:p>
            <a:pPr marL="171450" indent="-171450"/>
            <a:r>
              <a:rPr lang="en-US" sz="1800" dirty="0"/>
              <a:t>It uses this information to forecast future capacity needs so Amazon EC2 Auto Scaling can proactively increase the capacity of your Auto Scaling group to match the anticipated load.</a:t>
            </a:r>
          </a:p>
          <a:p>
            <a:pPr marL="171450" indent="-171450"/>
            <a:endParaRPr lang="en-US" sz="16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505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7" name="Google Shape;447;p3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EC2 Auto Scaling</a:t>
            </a:r>
          </a:p>
          <a:p>
            <a:pPr marL="0" lvl="0" indent="0" algn="ctr" rtl="0">
              <a:spcBef>
                <a:spcPts val="0"/>
              </a:spcBef>
              <a:spcAft>
                <a:spcPts val="0"/>
              </a:spcAft>
              <a:buNone/>
            </a:pPr>
            <a:r>
              <a:rPr lang="en-US" dirty="0"/>
              <a:t>Amazon EC2</a:t>
            </a:r>
          </a:p>
          <a:p>
            <a:pPr marL="0" lvl="0" indent="0" algn="ctr" rtl="0">
              <a:spcBef>
                <a:spcPts val="0"/>
              </a:spcBef>
              <a:spcAft>
                <a:spcPts val="0"/>
              </a:spcAft>
              <a:buNone/>
            </a:pPr>
            <a:r>
              <a:rPr lang="en-US" dirty="0"/>
              <a:t>Amazon EBS</a:t>
            </a:r>
            <a:endParaRPr lang="es-PE" dirty="0"/>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99" y="534600"/>
            <a:ext cx="599724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EC2 Auto </a:t>
            </a:r>
            <a:r>
              <a:rPr lang="es-PE" dirty="0" err="1"/>
              <a:t>Scaling</a:t>
            </a:r>
            <a:endParaRPr lang="es-PE" dirty="0">
              <a:solidFill>
                <a:schemeClr val="accent1"/>
              </a:solidFill>
            </a:endParaRPr>
          </a:p>
        </p:txBody>
      </p:sp>
      <p:sp>
        <p:nvSpPr>
          <p:cNvPr id="391" name="Google Shape;391;p31"/>
          <p:cNvSpPr txBox="1">
            <a:spLocks noGrp="1"/>
          </p:cNvSpPr>
          <p:nvPr>
            <p:ph type="body" idx="1"/>
          </p:nvPr>
        </p:nvSpPr>
        <p:spPr>
          <a:xfrm>
            <a:off x="750000" y="1262749"/>
            <a:ext cx="3848075" cy="3653495"/>
          </a:xfrm>
          <a:prstGeom prst="rect">
            <a:avLst/>
          </a:prstGeom>
        </p:spPr>
        <p:txBody>
          <a:bodyPr spcFirstLastPara="1" wrap="square" lIns="91425" tIns="91425" rIns="91425" bIns="91425" anchor="ctr" anchorCtr="0">
            <a:noAutofit/>
          </a:bodyPr>
          <a:lstStyle/>
          <a:p>
            <a:pPr marL="171450" indent="-171450"/>
            <a:r>
              <a:rPr lang="en-US" sz="1600" dirty="0"/>
              <a:t>Amazon EC2 Auto Scaling helps you ensure that you have the correct number of Amazon EC2 instances available to handle the load for your application.</a:t>
            </a:r>
          </a:p>
          <a:p>
            <a:pPr marL="171450" indent="-171450"/>
            <a:endParaRPr lang="en-US" sz="1600" dirty="0"/>
          </a:p>
          <a:p>
            <a:pPr marL="171450" indent="-171450"/>
            <a:r>
              <a:rPr lang="en-US" sz="1600" dirty="0"/>
              <a:t>You can specify the minimum number of instances in each Auto Scaling group, and Amazon EC2 Auto Scaling ensures that your group never goes below this size</a:t>
            </a:r>
          </a:p>
          <a:p>
            <a:pPr marL="171450" indent="-171450"/>
            <a:endParaRPr lang="en-US" sz="1600" dirty="0"/>
          </a:p>
          <a:p>
            <a:pPr marL="171450" indent="-171450"/>
            <a:r>
              <a:rPr lang="en-US" sz="1600" dirty="0"/>
              <a:t>You can specify the maximum number of instances in each Auto Scaling group, and Amazon EC2 Auto Scaling ensures that your group never goes above this size.</a:t>
            </a:r>
            <a:endParaRPr lang="es-PE"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10;   An illustration of a basic Auto Scaling group.&#10;  ">
            <a:extLst>
              <a:ext uri="{FF2B5EF4-FFF2-40B4-BE49-F238E27FC236}">
                <a16:creationId xmlns:a16="http://schemas.microsoft.com/office/drawing/2014/main" id="{EBC0FB59-9F8A-4C09-AC86-BC4128551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799" y="1859623"/>
            <a:ext cx="29527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Launch</a:t>
            </a:r>
            <a:r>
              <a:rPr lang="es-PE" dirty="0"/>
              <a:t> </a:t>
            </a:r>
            <a:r>
              <a:rPr lang="es-PE" dirty="0" err="1"/>
              <a:t>templates</a:t>
            </a:r>
            <a:endParaRPr lang="es-PE"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 launch template is similar to a launch configuration, in that it specifies instance configuration information.</a:t>
            </a:r>
          </a:p>
          <a:p>
            <a:pPr marL="171450" indent="-171450"/>
            <a:endParaRPr lang="en-US" sz="1600" dirty="0"/>
          </a:p>
          <a:p>
            <a:pPr marL="171450" indent="-171450"/>
            <a:r>
              <a:rPr lang="en-US" sz="1600" dirty="0"/>
              <a:t>It includes the ID of the Amazon Machine Image (AMI), the instance type, a key pair, security groups, and other parameters used to launch EC2 instances.</a:t>
            </a:r>
          </a:p>
          <a:p>
            <a:pPr marL="171450" indent="-171450"/>
            <a:endParaRPr lang="en-US" sz="1600" dirty="0"/>
          </a:p>
          <a:p>
            <a:pPr marL="171450" indent="-171450"/>
            <a:r>
              <a:rPr lang="en-US" sz="1600" dirty="0"/>
              <a:t>However, defining a launch template instead of a launch configuration allows you to have multiple versions of a launch template.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718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Auto </a:t>
            </a:r>
            <a:r>
              <a:rPr lang="es-PE" dirty="0" err="1"/>
              <a:t>Scaling</a:t>
            </a:r>
            <a:r>
              <a:rPr lang="es-PE" dirty="0"/>
              <a:t> groups</a:t>
            </a: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An Auto Scaling group contains a collection of EC2 instances that are treated as a logical grouping for the purposes of automatic scaling and management. </a:t>
            </a:r>
          </a:p>
          <a:p>
            <a:pPr marL="171450" indent="-171450"/>
            <a:endParaRPr lang="en-US" sz="1800" dirty="0"/>
          </a:p>
          <a:p>
            <a:pPr marL="171450" indent="-171450"/>
            <a:r>
              <a:rPr lang="en-US" sz="1800" dirty="0"/>
              <a:t>An Auto Scaling group also lets you use Amazon EC2 Auto Scaling features such as health check replacements and scaling policies. </a:t>
            </a:r>
          </a:p>
          <a:p>
            <a:pPr marL="171450" indent="-171450"/>
            <a:endParaRPr lang="en-US" sz="1800" dirty="0"/>
          </a:p>
          <a:p>
            <a:pPr marL="171450" indent="-171450"/>
            <a:r>
              <a:rPr lang="en-US" sz="1800" dirty="0"/>
              <a:t>Both maintaining the number of instances in an Auto Scaling group and automatic scaling are the core functionality of the Amazon EC2 Auto Scaling service.</a:t>
            </a:r>
          </a:p>
          <a:p>
            <a:pPr marL="0" indent="0">
              <a:buNone/>
            </a:pPr>
            <a:endParaRPr lang="en-US" sz="14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902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Scale the size of your Auto Scaling group</a:t>
            </a: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Scaling is the ability to increase or decrease the compute capacity of your application. Scaling starts with an event, or scaling action, which instructs an Auto Scaling group to either launch or terminate Amazon EC2 instances.</a:t>
            </a:r>
          </a:p>
          <a:p>
            <a:pPr marL="171450" indent="-171450"/>
            <a:endParaRPr lang="en-US" sz="1800" dirty="0"/>
          </a:p>
          <a:p>
            <a:pPr marL="171450" indent="-171450"/>
            <a:r>
              <a:rPr lang="en-US" sz="1800" dirty="0"/>
              <a:t>Amazon EC2 Auto Scaling provides a number of ways to adjust scaling to best meet the needs of your applications.</a:t>
            </a:r>
          </a:p>
          <a:p>
            <a:pPr marL="171450" indent="-171450"/>
            <a:endParaRPr lang="en-US" sz="1800" dirty="0"/>
          </a:p>
          <a:p>
            <a:pPr marL="171450" indent="-171450"/>
            <a:r>
              <a:rPr lang="en-US" sz="1800" dirty="0"/>
              <a:t>Scaling methods:</a:t>
            </a:r>
          </a:p>
          <a:p>
            <a:pPr marL="628650" lvl="1" indent="-171450"/>
            <a:r>
              <a:rPr lang="en-US" sz="1600" dirty="0"/>
              <a:t>Manual scaling</a:t>
            </a:r>
          </a:p>
          <a:p>
            <a:pPr marL="628650" lvl="1" indent="-171450"/>
            <a:r>
              <a:rPr lang="en-US" sz="1600" dirty="0"/>
              <a:t>Scheduled scaling</a:t>
            </a:r>
          </a:p>
          <a:p>
            <a:pPr marL="628650" lvl="1" indent="-171450"/>
            <a:r>
              <a:rPr lang="en-US" sz="1600" dirty="0"/>
              <a:t>Dynamic scaling</a:t>
            </a:r>
          </a:p>
          <a:p>
            <a:pPr marL="628650" lvl="1" indent="-171450"/>
            <a:r>
              <a:rPr lang="en-US" sz="1600" dirty="0"/>
              <a:t>Predictive scaling</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006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 Manual Scaling</a:t>
            </a: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At any time, you can scale an existing Auto Scaling group manually</a:t>
            </a:r>
          </a:p>
          <a:p>
            <a:pPr marL="171450" indent="-171450"/>
            <a:endParaRPr lang="en-US" sz="1800" dirty="0"/>
          </a:p>
          <a:p>
            <a:pPr marL="171450" indent="-171450"/>
            <a:r>
              <a:rPr lang="en-US" sz="1800" dirty="0"/>
              <a:t>You can either update the desired capacity of the Auto Scaling group, or update the instances that are attached to the Auto Scaling group.</a:t>
            </a:r>
          </a:p>
          <a:p>
            <a:pPr marL="171450" indent="-171450"/>
            <a:endParaRPr lang="en-US" sz="1800" dirty="0"/>
          </a:p>
          <a:p>
            <a:pPr marL="171450" indent="-171450"/>
            <a:r>
              <a:rPr lang="en-US" sz="1800" dirty="0"/>
              <a:t>Manually scaling your group can be useful when automatic scaling is not needed or when you need to manage capacity levels closely.</a:t>
            </a:r>
            <a:endParaRPr lang="en-US" sz="16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382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r>
              <a:rPr lang="en-US" dirty="0"/>
              <a:t>2 </a:t>
            </a:r>
            <a:r>
              <a:rPr lang="en-US" sz="3600" dirty="0"/>
              <a:t>Scheduled scaling</a:t>
            </a:r>
            <a:endParaRPr lang="en-US"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With scheduled scaling, you can set up automatic scaling for your application based on predictable load changes by creating scheduled actions that increase or decrease your group's desired capacity at specific times.</a:t>
            </a:r>
          </a:p>
          <a:p>
            <a:pPr marL="171450" indent="-171450"/>
            <a:endParaRPr lang="en-US" sz="1800" dirty="0"/>
          </a:p>
          <a:p>
            <a:pPr marL="171450" indent="-171450"/>
            <a:r>
              <a:rPr lang="en-US" sz="1800" dirty="0"/>
              <a:t>Example:</a:t>
            </a:r>
          </a:p>
          <a:p>
            <a:pPr marL="628650" lvl="1" indent="-171450"/>
            <a:r>
              <a:rPr lang="en-US" sz="1600" dirty="0"/>
              <a:t>On Wednesday morning, one scheduled action increases capacity by increasing the previously set desired capacity of the Auto Scaling group.</a:t>
            </a:r>
          </a:p>
          <a:p>
            <a:pPr marL="171450" indent="-171450"/>
            <a:endParaRPr lang="en-US" sz="1600" dirty="0"/>
          </a:p>
          <a:p>
            <a:pPr marL="628650" lvl="1" indent="-171450"/>
            <a:r>
              <a:rPr lang="en-US" sz="1600" dirty="0"/>
              <a:t>On Friday evening, another scheduled action decreases capacity by decreasing the previously set desired capacity of the Auto Scaling group.</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9838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280524"/>
            <a:ext cx="6157265" cy="572700"/>
          </a:xfrm>
          <a:prstGeom prst="rect">
            <a:avLst/>
          </a:prstGeom>
        </p:spPr>
        <p:txBody>
          <a:bodyPr spcFirstLastPara="1" wrap="square" lIns="91425" tIns="91425" rIns="91425" bIns="91425" anchor="ctr" anchorCtr="0">
            <a:noAutofit/>
          </a:bodyPr>
          <a:lstStyle/>
          <a:p>
            <a:r>
              <a:rPr lang="en-US" dirty="0"/>
              <a:t>2 </a:t>
            </a:r>
            <a:r>
              <a:rPr lang="en-US" sz="3600" dirty="0"/>
              <a:t>Scheduled scaling</a:t>
            </a:r>
            <a:endParaRPr lang="en-US"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800" dirty="0"/>
              <a:t>With scheduled scaling, you can set up automatic scaling for your application based on predictable load changes by creating scheduled actions that increase or decrease your group's desired capacity at specific times.</a:t>
            </a:r>
          </a:p>
          <a:p>
            <a:pPr marL="171450" indent="-171450"/>
            <a:endParaRPr lang="en-US" sz="1800" dirty="0"/>
          </a:p>
          <a:p>
            <a:pPr marL="171450" indent="-171450"/>
            <a:r>
              <a:rPr lang="en-US" sz="1800" dirty="0"/>
              <a:t>Example:</a:t>
            </a:r>
          </a:p>
          <a:p>
            <a:pPr marL="628650" lvl="1" indent="-171450"/>
            <a:r>
              <a:rPr lang="en-US" sz="1600" dirty="0"/>
              <a:t>On Wednesday morning, one scheduled action increases capacity by increasing the previously set desired capacity of the Auto Scaling group.</a:t>
            </a:r>
          </a:p>
          <a:p>
            <a:pPr marL="171450" indent="-171450"/>
            <a:endParaRPr lang="en-US" sz="1600" dirty="0"/>
          </a:p>
          <a:p>
            <a:pPr marL="628650" lvl="1" indent="-171450"/>
            <a:r>
              <a:rPr lang="en-US" sz="1600" dirty="0"/>
              <a:t>On Friday evening, another scheduled action decreases capacity by decreasing the previously set desired capacity of the Auto Scaling group.</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3352725"/>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4602</TotalTime>
  <Words>763</Words>
  <Application>Microsoft Office PowerPoint</Application>
  <PresentationFormat>Presentación en pantalla (16:9)</PresentationFormat>
  <Paragraphs>69</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Saira Semi Condensed</vt:lpstr>
      <vt:lpstr>Technology Consulting Analyst CV by Slidesgo</vt:lpstr>
      <vt:lpstr>Course</vt:lpstr>
      <vt:lpstr>Class</vt:lpstr>
      <vt:lpstr>Amazon EC2 Auto Scaling</vt:lpstr>
      <vt:lpstr>Launch templates</vt:lpstr>
      <vt:lpstr>Auto Scaling groups</vt:lpstr>
      <vt:lpstr>Scale the size of your Auto Scaling group</vt:lpstr>
      <vt:lpstr>1 Manual Scaling</vt:lpstr>
      <vt:lpstr>2 Scheduled scaling</vt:lpstr>
      <vt:lpstr>2 Scheduled scaling</vt:lpstr>
      <vt:lpstr>3 Dynamic scaling</vt:lpstr>
      <vt:lpstr>4 Predictive scaling</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12</cp:revision>
  <dcterms:modified xsi:type="dcterms:W3CDTF">2024-01-10T05:51:01Z</dcterms:modified>
</cp:coreProperties>
</file>