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9" r:id="rId3"/>
    <p:sldId id="306" r:id="rId4"/>
    <p:sldId id="333" r:id="rId5"/>
    <p:sldId id="337" r:id="rId6"/>
    <p:sldId id="325" r:id="rId7"/>
    <p:sldId id="335" r:id="rId8"/>
    <p:sldId id="336" r:id="rId9"/>
    <p:sldId id="338" r:id="rId10"/>
    <p:sldId id="273" r:id="rId11"/>
  </p:sldIdLst>
  <p:sldSz cx="9144000" cy="5143500" type="screen16x9"/>
  <p:notesSz cx="6858000" cy="9144000"/>
  <p:embeddedFontLst>
    <p:embeddedFont>
      <p:font typeface="Saira Semi Condensed"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39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86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1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51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98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94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03</a:t>
            </a:r>
            <a:endParaRPr dirty="0"/>
          </a:p>
        </p:txBody>
      </p:sp>
      <p:sp>
        <p:nvSpPr>
          <p:cNvPr id="447" name="Google Shape;447;p3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EC2 Auto Scaling</a:t>
            </a:r>
          </a:p>
          <a:p>
            <a:pPr marL="0" lvl="0" indent="0" algn="ctr" rtl="0">
              <a:spcBef>
                <a:spcPts val="0"/>
              </a:spcBef>
              <a:spcAft>
                <a:spcPts val="0"/>
              </a:spcAft>
              <a:buNone/>
            </a:pPr>
            <a:r>
              <a:rPr lang="en-US" dirty="0"/>
              <a:t>Amazon EC2</a:t>
            </a:r>
          </a:p>
          <a:p>
            <a:pPr marL="0" lvl="0" indent="0" algn="ctr" rtl="0">
              <a:spcBef>
                <a:spcPts val="0"/>
              </a:spcBef>
              <a:spcAft>
                <a:spcPts val="0"/>
              </a:spcAft>
              <a:buNone/>
            </a:pPr>
            <a:r>
              <a:rPr lang="en-US" dirty="0"/>
              <a:t>Amazon EBS</a:t>
            </a:r>
            <a:endParaRPr lang="es-PE" dirty="0"/>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Elastic</a:t>
            </a:r>
            <a:r>
              <a:rPr lang="es-PE" dirty="0"/>
              <a:t> Load </a:t>
            </a:r>
            <a:r>
              <a:rPr lang="es-PE" dirty="0" err="1"/>
              <a:t>Balancing</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2000" dirty="0"/>
              <a:t>Elastic Load Balancing supports the following load balancers: </a:t>
            </a:r>
          </a:p>
          <a:p>
            <a:pPr marL="171450" indent="-171450"/>
            <a:endParaRPr lang="en-US" sz="1800" dirty="0"/>
          </a:p>
          <a:p>
            <a:pPr marL="628650" lvl="1" indent="-171450"/>
            <a:r>
              <a:rPr lang="en-US" sz="1800" dirty="0"/>
              <a:t>Classic Load Balancers</a:t>
            </a:r>
          </a:p>
          <a:p>
            <a:pPr marL="628650" lvl="1" indent="-171450"/>
            <a:r>
              <a:rPr lang="en-US" sz="1800" dirty="0"/>
              <a:t>Application Load Balancers</a:t>
            </a:r>
          </a:p>
          <a:p>
            <a:pPr marL="628650" lvl="1" indent="-171450"/>
            <a:r>
              <a:rPr lang="en-US" sz="1800" dirty="0"/>
              <a:t>Network Load Balancers</a:t>
            </a:r>
          </a:p>
          <a:p>
            <a:pPr marL="628650" lvl="1" indent="-171450"/>
            <a:r>
              <a:rPr lang="en-US" sz="1800" dirty="0"/>
              <a:t>Gateway Load Balancers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Classic</a:t>
            </a:r>
            <a:r>
              <a:rPr lang="es-PE" dirty="0"/>
              <a:t> Load </a:t>
            </a:r>
            <a:r>
              <a:rPr lang="es-PE" dirty="0" err="1"/>
              <a:t>Balancer</a:t>
            </a:r>
            <a:endParaRPr lang="es-PE"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 load balancer distributes incoming application traffic across multiple EC2 instances in multiple Availability Zones. This increases the fault tolerance of your applications. Elastic Load Balancing detects unhealthy instances and routes traffic only to healthy instances.</a:t>
            </a:r>
          </a:p>
          <a:p>
            <a:pPr marL="171450" indent="-171450"/>
            <a:endParaRPr lang="en-US" sz="1600" dirty="0"/>
          </a:p>
          <a:p>
            <a:pPr marL="171450" indent="-171450"/>
            <a:r>
              <a:rPr lang="en-US" sz="1600" dirty="0"/>
              <a:t>Your load balancer serves as a single point of contact for clients. This increases the availability of your application. You can add and remove instances from your load balancer as your needs change, without disrupting the overall flow of requests to your application.</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465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1572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CLB </a:t>
            </a:r>
            <a:r>
              <a:rPr lang="es-PE" dirty="0" err="1"/>
              <a:t>Diagram</a:t>
            </a:r>
            <a:endParaRPr lang="es-PE"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10;                    A load balancer routes traffic from clients to your EC2 instances.&#10;                ">
            <a:extLst>
              <a:ext uri="{FF2B5EF4-FFF2-40B4-BE49-F238E27FC236}">
                <a16:creationId xmlns:a16="http://schemas.microsoft.com/office/drawing/2014/main" id="{AE82C392-1A16-7C77-3A01-DEA61F230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850" y="1591796"/>
            <a:ext cx="32480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40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40678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Application</a:t>
            </a:r>
            <a:r>
              <a:rPr lang="es-PE" dirty="0"/>
              <a:t> Load </a:t>
            </a:r>
            <a:r>
              <a:rPr lang="es-PE" dirty="0" err="1"/>
              <a:t>Balancers</a:t>
            </a:r>
            <a:endParaRPr lang="es-PE"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400" dirty="0"/>
              <a:t>Elastic Load Balancing automatically distributes your incoming traffic across multiple targets, such as EC2 instances, containers, and IP addresses, in one or more Availability Zones. </a:t>
            </a:r>
          </a:p>
          <a:p>
            <a:pPr marL="171450" indent="-171450"/>
            <a:endParaRPr lang="en-US" sz="1400" dirty="0"/>
          </a:p>
          <a:p>
            <a:pPr marL="171450" indent="-171450"/>
            <a:r>
              <a:rPr lang="en-US" sz="1400" dirty="0"/>
              <a:t>It monitors the health of its registered targets, and routes traffic only to the healthy targets.</a:t>
            </a:r>
          </a:p>
          <a:p>
            <a:pPr marL="171450" indent="-171450"/>
            <a:endParaRPr lang="en-US" sz="1400" dirty="0"/>
          </a:p>
          <a:p>
            <a:pPr marL="171450" indent="-171450"/>
            <a:r>
              <a:rPr lang="en-US" sz="1400" dirty="0"/>
              <a:t>Elastic Load Balancing scales your load balancer as your incoming traffic changes over time. It can automatically scale to the vast majority of workloads.</a:t>
            </a:r>
          </a:p>
          <a:p>
            <a:pPr marL="171450" indent="-171450"/>
            <a:endParaRPr lang="en-US" sz="1400" dirty="0"/>
          </a:p>
          <a:p>
            <a:pPr marL="171450" indent="-171450"/>
            <a:r>
              <a:rPr lang="en-US" sz="1400" dirty="0"/>
              <a:t>An Application Load Balancer functions at the application layer, the seventh layer of the Open Systems Interconnection (OSI) model.</a:t>
            </a:r>
          </a:p>
          <a:p>
            <a:pPr marL="171450" indent="-171450"/>
            <a:endParaRPr lang="en-US" sz="1400" dirty="0"/>
          </a:p>
          <a:p>
            <a:pPr marL="171450" indent="-171450"/>
            <a:r>
              <a:rPr lang="en-US" sz="1400" dirty="0"/>
              <a:t>Application Load Balancers support the following protocols on front-end connections: HTTP/0.9, HTTP/1.0, HTTP/1.1, and HTTP/2</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718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40678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ALB </a:t>
            </a:r>
            <a:r>
              <a:rPr lang="es-PE" dirty="0" err="1"/>
              <a:t>Diagram</a:t>
            </a:r>
            <a:endParaRPr lang="es-PE"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10;                The components of a basic Application Load Balancer&#10;            ">
            <a:extLst>
              <a:ext uri="{FF2B5EF4-FFF2-40B4-BE49-F238E27FC236}">
                <a16:creationId xmlns:a16="http://schemas.microsoft.com/office/drawing/2014/main" id="{4DB5737D-D748-9C4E-0FF8-20B0AA492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772" y="1702322"/>
            <a:ext cx="5967805" cy="261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45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40678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Network Load </a:t>
            </a:r>
            <a:r>
              <a:rPr lang="es-PE" dirty="0" err="1"/>
              <a:t>Balancers</a:t>
            </a:r>
            <a:endParaRPr lang="es-PE" dirty="0"/>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400" dirty="0"/>
              <a:t>Elastic Load Balancing automatically distributes your incoming traffic across multiple targets, such as EC2 instances, containers, and IP addresses, in one or more Availability Zones. </a:t>
            </a:r>
          </a:p>
          <a:p>
            <a:pPr marL="171450" indent="-171450"/>
            <a:endParaRPr lang="en-US" sz="1400" dirty="0"/>
          </a:p>
          <a:p>
            <a:pPr marL="171450" indent="-171450"/>
            <a:r>
              <a:rPr lang="en-US" sz="1400" dirty="0"/>
              <a:t>It monitors the health of its registered targets, and routes traffic only to the healthy targets.</a:t>
            </a:r>
          </a:p>
          <a:p>
            <a:pPr marL="171450" indent="-171450"/>
            <a:endParaRPr lang="en-US" sz="1400" dirty="0"/>
          </a:p>
          <a:p>
            <a:pPr marL="171450" indent="-171450"/>
            <a:r>
              <a:rPr lang="en-US" sz="1400" dirty="0"/>
              <a:t>Elastic Load Balancing scales your load balancer as your incoming traffic changes over time. It can automatically scale to the vast majority of workloads.</a:t>
            </a:r>
          </a:p>
          <a:p>
            <a:pPr marL="171450" indent="-171450"/>
            <a:endParaRPr lang="en-US" sz="1400" dirty="0"/>
          </a:p>
          <a:p>
            <a:pPr marL="171450" indent="-171450"/>
            <a:r>
              <a:rPr lang="en-US" sz="1400" dirty="0"/>
              <a:t>A Network Load Balancer functions at the fourth layer of the Open Systems Interconnection (OSI) model.</a:t>
            </a:r>
          </a:p>
          <a:p>
            <a:pPr marL="171450" indent="-171450"/>
            <a:endParaRPr lang="en-US" sz="1400" dirty="0"/>
          </a:p>
          <a:p>
            <a:pPr marL="171450" indent="-171450"/>
            <a:r>
              <a:rPr lang="en-US" sz="1400" dirty="0"/>
              <a:t>Network Load Balancer target groups support the TCP, UDP, TCP_UDP, and TLS protocols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914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493367" y="534600"/>
            <a:ext cx="640678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Gateway Load </a:t>
            </a:r>
            <a:r>
              <a:rPr lang="es-PE" dirty="0" err="1"/>
              <a:t>Balancers</a:t>
            </a:r>
            <a:endParaRPr lang="es-PE"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WS Gateway Load Balancer 1O1. Digital equipment such as firewalls… | by  Piyush Jalan | Medium">
            <a:extLst>
              <a:ext uri="{FF2B5EF4-FFF2-40B4-BE49-F238E27FC236}">
                <a16:creationId xmlns:a16="http://schemas.microsoft.com/office/drawing/2014/main" id="{F24726CE-B97C-5F60-C090-BDBB04DC0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212" y="1362622"/>
            <a:ext cx="6105125" cy="34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654950"/>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4799</TotalTime>
  <Words>378</Words>
  <Application>Microsoft Office PowerPoint</Application>
  <PresentationFormat>Presentación en pantalla (16:9)</PresentationFormat>
  <Paragraphs>43</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Saira Semi Condensed</vt:lpstr>
      <vt:lpstr>Technology Consulting Analyst CV by Slidesgo</vt:lpstr>
      <vt:lpstr>Course</vt:lpstr>
      <vt:lpstr>Class</vt:lpstr>
      <vt:lpstr>Elastic Load Balancing</vt:lpstr>
      <vt:lpstr>Classic Load Balancer</vt:lpstr>
      <vt:lpstr>CLB Diagram</vt:lpstr>
      <vt:lpstr>Application Load Balancers</vt:lpstr>
      <vt:lpstr>ALB Diagram</vt:lpstr>
      <vt:lpstr>Network Load Balancers</vt:lpstr>
      <vt:lpstr>Gateway Load Balancers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13</cp:revision>
  <dcterms:modified xsi:type="dcterms:W3CDTF">2024-01-10T17:34:57Z</dcterms:modified>
</cp:coreProperties>
</file>