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8"/>
  </p:notesMasterIdLst>
  <p:sldIdLst>
    <p:sldId id="256" r:id="rId2"/>
    <p:sldId id="259" r:id="rId3"/>
    <p:sldId id="306" r:id="rId4"/>
    <p:sldId id="333" r:id="rId5"/>
    <p:sldId id="334" r:id="rId6"/>
    <p:sldId id="273" r:id="rId7"/>
  </p:sldIdLst>
  <p:sldSz cx="9144000" cy="5143500" type="screen16x9"/>
  <p:notesSz cx="6858000" cy="9144000"/>
  <p:embeddedFontLst>
    <p:embeddedFont>
      <p:font typeface="Saira Semi Condensed" panose="020B060402020202020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2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85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398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718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
        <p:nvSpPr>
          <p:cNvPr id="447" name="Google Shape;447;p3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Amazon ECR</a:t>
            </a:r>
          </a:p>
          <a:p>
            <a:pPr marL="0" lvl="0" indent="0" algn="ctr" rtl="0">
              <a:spcBef>
                <a:spcPts val="0"/>
              </a:spcBef>
              <a:spcAft>
                <a:spcPts val="0"/>
              </a:spcAft>
              <a:buNone/>
            </a:pPr>
            <a:r>
              <a:rPr lang="en-US" dirty="0"/>
              <a:t>Amazon ECS</a:t>
            </a:r>
          </a:p>
          <a:p>
            <a:pPr marL="0" lvl="0" indent="0" algn="ctr" rtl="0">
              <a:spcBef>
                <a:spcPts val="0"/>
              </a:spcBef>
              <a:spcAft>
                <a:spcPts val="0"/>
              </a:spcAft>
              <a:buNone/>
            </a:pPr>
            <a:r>
              <a:rPr lang="en-US" dirty="0"/>
              <a:t>Amazon EKS</a:t>
            </a:r>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a:t>
            </a:r>
            <a:r>
              <a:rPr lang="es-PE" dirty="0" err="1"/>
              <a:t>Elastic</a:t>
            </a:r>
            <a:r>
              <a:rPr lang="es-PE" dirty="0"/>
              <a:t> Container </a:t>
            </a:r>
            <a:r>
              <a:rPr lang="es-PE" dirty="0" err="1"/>
              <a:t>Service</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Amazon Elastic Container Service (Amazon ECS) is a fully managed container orchestration service that helps you easily deploy, manage, and scale containerized applications</a:t>
            </a:r>
          </a:p>
          <a:p>
            <a:pPr marL="171450" indent="-171450"/>
            <a:endParaRPr lang="en-US" sz="1600" dirty="0"/>
          </a:p>
          <a:p>
            <a:pPr marL="171450" indent="-171450"/>
            <a:r>
              <a:rPr lang="en-US" sz="1600" dirty="0"/>
              <a:t>As a fully managed service, Amazon ECS comes with AWS configuration and operational best practices built-in. </a:t>
            </a:r>
          </a:p>
          <a:p>
            <a:pPr marL="171450" indent="-171450"/>
            <a:endParaRPr lang="en-US" sz="1600" dirty="0"/>
          </a:p>
          <a:p>
            <a:pPr marL="171450" indent="-171450"/>
            <a:r>
              <a:rPr lang="en-US" sz="1600" dirty="0"/>
              <a:t>It's integrated with both AWS and third-party tools, such as Amazon Elastic Container Registry and Docker.</a:t>
            </a:r>
          </a:p>
          <a:p>
            <a:pPr marL="171450" indent="-171450"/>
            <a:endParaRPr lang="en-US" sz="1600" dirty="0"/>
          </a:p>
          <a:p>
            <a:pPr marL="171450" indent="-171450"/>
            <a:r>
              <a:rPr lang="en-US" sz="1600" dirty="0"/>
              <a:t>This integration makes it easier for teams to focus on building the applications, not the environment.</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40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38758" y="345092"/>
            <a:ext cx="615726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ECS </a:t>
            </a:r>
            <a:r>
              <a:rPr lang="es-PE" dirty="0" err="1"/>
              <a:t>task</a:t>
            </a:r>
            <a:r>
              <a:rPr lang="es-PE" dirty="0"/>
              <a:t> </a:t>
            </a:r>
            <a:r>
              <a:rPr lang="es-PE" dirty="0" err="1"/>
              <a:t>definitions</a:t>
            </a:r>
            <a:endParaRPr lang="es-PE" dirty="0"/>
          </a:p>
        </p:txBody>
      </p:sp>
      <p:sp>
        <p:nvSpPr>
          <p:cNvPr id="391" name="Google Shape;391;p31"/>
          <p:cNvSpPr txBox="1">
            <a:spLocks noGrp="1"/>
          </p:cNvSpPr>
          <p:nvPr>
            <p:ph type="body" idx="1"/>
          </p:nvPr>
        </p:nvSpPr>
        <p:spPr>
          <a:xfrm>
            <a:off x="750000" y="1576449"/>
            <a:ext cx="7644000" cy="3160200"/>
          </a:xfrm>
          <a:prstGeom prst="rect">
            <a:avLst/>
          </a:prstGeom>
        </p:spPr>
        <p:txBody>
          <a:bodyPr spcFirstLastPara="1" wrap="square" lIns="91425" tIns="91425" rIns="91425" bIns="91425" anchor="ctr" anchorCtr="0">
            <a:noAutofit/>
          </a:bodyPr>
          <a:lstStyle/>
          <a:p>
            <a:pPr marL="171450" indent="-171450"/>
            <a:r>
              <a:rPr lang="en-US" sz="1400" dirty="0"/>
              <a:t>A task definition is a blueprint for your application. It is a text file in JSON format that describes the parameters and one or more containers that form your application.</a:t>
            </a:r>
          </a:p>
          <a:p>
            <a:pPr marL="171450" indent="-171450"/>
            <a:endParaRPr lang="en-US" sz="1400" dirty="0"/>
          </a:p>
          <a:p>
            <a:pPr marL="171450" indent="-171450"/>
            <a:r>
              <a:rPr lang="en-US" sz="1400" dirty="0"/>
              <a:t>The following are some of the parameters that you can specify in a task definition:</a:t>
            </a:r>
          </a:p>
          <a:p>
            <a:pPr marL="171450" indent="-171450"/>
            <a:endParaRPr lang="en-US" sz="1600" dirty="0"/>
          </a:p>
          <a:p>
            <a:pPr marL="628650" lvl="1" indent="-171450"/>
            <a:r>
              <a:rPr lang="en-US" sz="1000" dirty="0"/>
              <a:t>The Docker image to use with each container in your task</a:t>
            </a:r>
          </a:p>
          <a:p>
            <a:pPr marL="628650" lvl="1" indent="-171450"/>
            <a:endParaRPr lang="en-US" sz="1000" dirty="0"/>
          </a:p>
          <a:p>
            <a:pPr marL="628650" lvl="1" indent="-171450"/>
            <a:r>
              <a:rPr lang="en-US" sz="1000" dirty="0"/>
              <a:t>How much CPU and memory to use with each task or each container within a task</a:t>
            </a:r>
          </a:p>
          <a:p>
            <a:pPr marL="628650" lvl="1" indent="-171450"/>
            <a:endParaRPr lang="en-US" sz="1000" dirty="0"/>
          </a:p>
          <a:p>
            <a:pPr marL="628650" lvl="1" indent="-171450"/>
            <a:r>
              <a:rPr lang="en-US" sz="1000" dirty="0"/>
              <a:t>The launch type to use, which determines the infrastructure that your tasks are hosted on</a:t>
            </a:r>
          </a:p>
          <a:p>
            <a:pPr marL="628650" lvl="1" indent="-171450"/>
            <a:endParaRPr lang="en-US" sz="1000" dirty="0"/>
          </a:p>
          <a:p>
            <a:pPr marL="628650" lvl="1" indent="-171450"/>
            <a:r>
              <a:rPr lang="en-US" sz="1000" dirty="0"/>
              <a:t>The Docker networking mode to use for the containers in your task</a:t>
            </a:r>
          </a:p>
          <a:p>
            <a:pPr marL="628650" lvl="1" indent="-171450"/>
            <a:endParaRPr lang="en-US" sz="1000" dirty="0"/>
          </a:p>
          <a:p>
            <a:pPr marL="628650" lvl="1" indent="-171450"/>
            <a:r>
              <a:rPr lang="en-US" sz="1000" dirty="0"/>
              <a:t>The logging configuration to use for your tasks</a:t>
            </a:r>
          </a:p>
          <a:p>
            <a:pPr marL="628650" lvl="1" indent="-171450"/>
            <a:endParaRPr lang="en-US" sz="1000" dirty="0"/>
          </a:p>
          <a:p>
            <a:pPr marL="628650" lvl="1" indent="-171450"/>
            <a:r>
              <a:rPr lang="en-US" sz="1000" dirty="0"/>
              <a:t>Whether the task continues to run if the container finishes or fails</a:t>
            </a:r>
          </a:p>
          <a:p>
            <a:pPr marL="628650" lvl="1" indent="-171450"/>
            <a:endParaRPr lang="en-US" sz="1000" dirty="0"/>
          </a:p>
          <a:p>
            <a:pPr marL="628650" lvl="1" indent="-171450"/>
            <a:r>
              <a:rPr lang="en-US" sz="1000" dirty="0"/>
              <a:t>The command that the container runs when it's started</a:t>
            </a:r>
          </a:p>
          <a:p>
            <a:pPr marL="628650" lvl="1" indent="-171450"/>
            <a:endParaRPr lang="en-US" sz="1000" dirty="0"/>
          </a:p>
          <a:p>
            <a:pPr marL="628650" lvl="1" indent="-171450"/>
            <a:r>
              <a:rPr lang="en-US" sz="1000" dirty="0"/>
              <a:t>Any data volumes that are used with the containers in the task</a:t>
            </a:r>
          </a:p>
          <a:p>
            <a:pPr marL="628650" lvl="1" indent="-171450"/>
            <a:endParaRPr lang="en-US" sz="1000" dirty="0"/>
          </a:p>
          <a:p>
            <a:pPr marL="628650" lvl="1" indent="-171450"/>
            <a:r>
              <a:rPr lang="en-US" sz="1000" dirty="0"/>
              <a:t>The IAM role that your tasks use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465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a:t>
            </a:r>
            <a:r>
              <a:rPr lang="es-PE" dirty="0" err="1"/>
              <a:t>Elastic</a:t>
            </a:r>
            <a:r>
              <a:rPr lang="es-PE" dirty="0"/>
              <a:t> Container </a:t>
            </a:r>
            <a:r>
              <a:rPr lang="es-PE" dirty="0" err="1"/>
              <a:t>Service</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After you create a task definition, you can run the task definition as a task or a service.</a:t>
            </a:r>
          </a:p>
          <a:p>
            <a:pPr marL="171450" indent="-171450"/>
            <a:endParaRPr lang="en-US" sz="1600" dirty="0"/>
          </a:p>
          <a:p>
            <a:pPr marL="628650" lvl="1" indent="-171450"/>
            <a:r>
              <a:rPr lang="en-US" dirty="0"/>
              <a:t>A </a:t>
            </a:r>
            <a:r>
              <a:rPr lang="en-US" b="1" dirty="0"/>
              <a:t>task</a:t>
            </a:r>
            <a:r>
              <a:rPr lang="en-US" dirty="0"/>
              <a:t> is the instantiation of a task definition within a cluster. After you create a task definition for your application within Amazon ECS, you can specify the number of tasks to run on your cluster.</a:t>
            </a:r>
          </a:p>
          <a:p>
            <a:pPr marL="171450" indent="-171450"/>
            <a:endParaRPr lang="en-US" sz="1400" dirty="0"/>
          </a:p>
          <a:p>
            <a:pPr marL="628650" lvl="1" indent="-171450"/>
            <a:r>
              <a:rPr lang="en-US" dirty="0"/>
              <a:t>An </a:t>
            </a:r>
            <a:r>
              <a:rPr lang="en-US" b="1" dirty="0"/>
              <a:t>Amazon ECS service </a:t>
            </a:r>
            <a:r>
              <a:rPr lang="en-US" dirty="0"/>
              <a:t>runs and maintains your desired number of tasks simultaneously in an Amazon ECS cluster. How it works is that, if any of your tasks fail or stop for any reason, the Amazon ECS service scheduler launches another instance based on your task definition. It does this to replace it and thereby maintain your desired number of tasks in the service.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4222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5801</TotalTime>
  <Words>387</Words>
  <Application>Microsoft Office PowerPoint</Application>
  <PresentationFormat>Presentación en pantalla (16:9)</PresentationFormat>
  <Paragraphs>45</Paragraphs>
  <Slides>6</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Saira Semi Condensed</vt:lpstr>
      <vt:lpstr>Technology Consulting Analyst CV by Slidesgo</vt:lpstr>
      <vt:lpstr>Course</vt:lpstr>
      <vt:lpstr>Class</vt:lpstr>
      <vt:lpstr>Amazon Elastic Container Service</vt:lpstr>
      <vt:lpstr>Amazon ECS task definitions</vt:lpstr>
      <vt:lpstr>Amazon Elastic Container Service</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dc:creator>Usuario</dc:creator>
  <cp:lastModifiedBy>maxcloudaws@hotmail.com</cp:lastModifiedBy>
  <cp:revision>17</cp:revision>
  <dcterms:modified xsi:type="dcterms:W3CDTF">2024-01-11T18:17:06Z</dcterms:modified>
</cp:coreProperties>
</file>