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9" r:id="rId3"/>
    <p:sldId id="306" r:id="rId4"/>
    <p:sldId id="333" r:id="rId5"/>
    <p:sldId id="335" r:id="rId6"/>
    <p:sldId id="336" r:id="rId7"/>
    <p:sldId id="273" r:id="rId8"/>
  </p:sldIdLst>
  <p:sldSz cx="9144000" cy="5143500" type="screen16x9"/>
  <p:notesSz cx="6858000" cy="9144000"/>
  <p:embeddedFontLst>
    <p:embeddedFont>
      <p:font typeface="Saira Semi Condense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85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39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6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173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ECS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Amazon EKS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5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</a:t>
            </a:r>
            <a:r>
              <a:rPr lang="es-PE" dirty="0" err="1"/>
              <a:t>Elastic</a:t>
            </a:r>
            <a:r>
              <a:rPr lang="es-PE" dirty="0"/>
              <a:t> </a:t>
            </a:r>
            <a:r>
              <a:rPr lang="es-PE" dirty="0" err="1"/>
              <a:t>Kubernetes</a:t>
            </a:r>
            <a:r>
              <a:rPr lang="es-PE" dirty="0"/>
              <a:t> </a:t>
            </a:r>
            <a:r>
              <a:rPr lang="es-PE" dirty="0" err="1"/>
              <a:t>Service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776075" y="1579161"/>
            <a:ext cx="7644000" cy="3181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Elastic Kubernetes Service (Amazon EKS) is a managed service that eliminates the need to install, operate, and maintain your own Kubernetes control plane on Amazon Web Services (AWS).</a:t>
            </a:r>
          </a:p>
          <a:p>
            <a:pPr marL="171450" indent="-171450"/>
            <a:endParaRPr lang="en-US" sz="1600" dirty="0"/>
          </a:p>
          <a:p>
            <a:pPr marL="171450" indent="-171450"/>
            <a:r>
              <a:rPr lang="en-US" sz="1600" dirty="0"/>
              <a:t>Kubernetes is an open-source system that automates the management, scaling, and deployment of containerized applications.</a:t>
            </a:r>
          </a:p>
          <a:p>
            <a:pPr marL="171450" indent="-171450"/>
            <a:endParaRPr lang="en-US" sz="1600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38758" y="345092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EKS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&#10;        A basic flow diagram of the steps described previously.&#10;      ">
            <a:extLst>
              <a:ext uri="{FF2B5EF4-FFF2-40B4-BE49-F238E27FC236}">
                <a16:creationId xmlns:a16="http://schemas.microsoft.com/office/drawing/2014/main" id="{DDBB7B7C-E1AD-AFC2-32AB-E9FAC495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22" y="1697690"/>
            <a:ext cx="6537705" cy="282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65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38758" y="345092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EKS control plane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AWS EKS Architecture: Clusters, Nodes, and Networks">
            <a:extLst>
              <a:ext uri="{FF2B5EF4-FFF2-40B4-BE49-F238E27FC236}">
                <a16:creationId xmlns:a16="http://schemas.microsoft.com/office/drawing/2014/main" id="{C7BE62C9-CB1E-AB29-F7D1-02B347CC8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59" y="1482320"/>
            <a:ext cx="5588831" cy="32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2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38758" y="345092"/>
            <a:ext cx="615726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Amazon EKS </a:t>
            </a:r>
            <a:r>
              <a:rPr lang="es-PE" dirty="0" err="1"/>
              <a:t>deployment</a:t>
            </a:r>
            <a:endParaRPr lang="es-PE" dirty="0"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Deploy a gRPC-based application on an Amazon EKS cluster and access it with  an Application Load Balancer - AWS Prescriptive Guidance">
            <a:extLst>
              <a:ext uri="{FF2B5EF4-FFF2-40B4-BE49-F238E27FC236}">
                <a16:creationId xmlns:a16="http://schemas.microsoft.com/office/drawing/2014/main" id="{D43B13B5-254F-F19B-1BBD-685F8D6A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26" y="1320803"/>
            <a:ext cx="4276887" cy="35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92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81</Words>
  <Application>Microsoft Office PowerPoint</Application>
  <PresentationFormat>Presentación en pantalla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Saira Semi Condensed</vt:lpstr>
      <vt:lpstr>Technology Consulting Analyst CV by Slidesgo</vt:lpstr>
      <vt:lpstr>Course</vt:lpstr>
      <vt:lpstr>Class</vt:lpstr>
      <vt:lpstr>Amazon Elastic Kubernetes Service</vt:lpstr>
      <vt:lpstr>Amazon EKS</vt:lpstr>
      <vt:lpstr>Amazon EKS control plane</vt:lpstr>
      <vt:lpstr>Amazon EKS deployment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18</cp:revision>
  <dcterms:modified xsi:type="dcterms:W3CDTF">2024-01-11T15:46:21Z</dcterms:modified>
</cp:coreProperties>
</file>