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1"/>
  </p:notesMasterIdLst>
  <p:sldIdLst>
    <p:sldId id="256" r:id="rId2"/>
    <p:sldId id="259" r:id="rId3"/>
    <p:sldId id="306" r:id="rId4"/>
    <p:sldId id="307" r:id="rId5"/>
    <p:sldId id="310" r:id="rId6"/>
    <p:sldId id="309" r:id="rId7"/>
    <p:sldId id="311" r:id="rId8"/>
    <p:sldId id="312" r:id="rId9"/>
    <p:sldId id="273" r:id="rId10"/>
  </p:sldIdLst>
  <p:sldSz cx="9144000" cy="5143500" type="screen16x9"/>
  <p:notesSz cx="6858000" cy="9144000"/>
  <p:embeddedFontLst>
    <p:embeddedFont>
      <p:font typeface="Saira Semi Condensed"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1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85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57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6535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737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651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6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
        <p:nvSpPr>
          <p:cNvPr id="447" name="Google Shape;447;p33"/>
          <p:cNvSpPr txBox="1">
            <a:spLocks noGrp="1"/>
          </p:cNvSpPr>
          <p:nvPr>
            <p:ph type="subTitle" idx="1"/>
          </p:nvPr>
        </p:nvSpPr>
        <p:spPr>
          <a:xfrm>
            <a:off x="2689800" y="3279877"/>
            <a:ext cx="3764400" cy="11979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Amazon RDS</a:t>
            </a:r>
          </a:p>
          <a:p>
            <a:pPr marL="0" lvl="0" indent="0" algn="ctr" rtl="0">
              <a:spcBef>
                <a:spcPts val="0"/>
              </a:spcBef>
              <a:spcAft>
                <a:spcPts val="0"/>
              </a:spcAft>
              <a:buNone/>
            </a:pPr>
            <a:r>
              <a:rPr lang="en-US" dirty="0"/>
              <a:t>Amazon Aurora</a:t>
            </a:r>
          </a:p>
          <a:p>
            <a:pPr marL="0" lvl="0" indent="0" algn="ctr" rtl="0">
              <a:spcBef>
                <a:spcPts val="0"/>
              </a:spcBef>
              <a:spcAft>
                <a:spcPts val="0"/>
              </a:spcAft>
              <a:buNone/>
            </a:pPr>
            <a:r>
              <a:rPr lang="en-US" dirty="0"/>
              <a:t>AWS DMS</a:t>
            </a:r>
          </a:p>
          <a:p>
            <a:pPr marL="0" lvl="0" indent="0" algn="ctr" rtl="0">
              <a:spcBef>
                <a:spcPts val="0"/>
              </a:spcBef>
              <a:spcAft>
                <a:spcPts val="0"/>
              </a:spcAft>
              <a:buNone/>
            </a:pPr>
            <a:r>
              <a:rPr lang="en-US" dirty="0"/>
              <a:t>AWS SCT</a:t>
            </a:r>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AWS DMS</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2000" dirty="0"/>
              <a:t>AWS Database Migration Service (AWS DMS) is a cloud service that makes it possible to migrate relational databases, data warehouses, NoSQL databases, and other types of data stores.</a:t>
            </a:r>
          </a:p>
          <a:p>
            <a:pPr marL="171450" indent="-171450"/>
            <a:endParaRPr lang="en-US" sz="2000" dirty="0"/>
          </a:p>
          <a:p>
            <a:pPr marL="171450" indent="-171450"/>
            <a:r>
              <a:rPr lang="en-US" sz="2000" dirty="0"/>
              <a:t>You can use AWS DMS to migrate your data into the AWS Cloud or between combinations of cloud and on-premises setups.</a:t>
            </a:r>
            <a:endParaRPr lang="en-US" sz="18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40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Target </a:t>
            </a:r>
            <a:r>
              <a:rPr lang="es-PE" dirty="0" err="1"/>
              <a:t>endpoint</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a:extLst>
              <a:ext uri="{FF2B5EF4-FFF2-40B4-BE49-F238E27FC236}">
                <a16:creationId xmlns:a16="http://schemas.microsoft.com/office/drawing/2014/main" id="{6E176966-E18A-1B24-FC26-F017194F2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113" y="1579162"/>
            <a:ext cx="7779124" cy="234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49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Task</a:t>
            </a:r>
            <a:r>
              <a:rPr lang="es-PE" dirty="0"/>
              <a:t> </a:t>
            </a:r>
            <a:r>
              <a:rPr lang="es-PE" dirty="0" err="1"/>
              <a:t>types</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2000" b="1" dirty="0"/>
              <a:t>Migrating data to the target database </a:t>
            </a:r>
            <a:r>
              <a:rPr lang="en-US" sz="2000" dirty="0"/>
              <a:t>- Full Load</a:t>
            </a:r>
          </a:p>
          <a:p>
            <a:pPr marL="171450" indent="-171450"/>
            <a:endParaRPr lang="en-US" sz="2000" dirty="0"/>
          </a:p>
          <a:p>
            <a:pPr marL="171450" indent="-171450"/>
            <a:r>
              <a:rPr lang="en-US" sz="2000" b="1" dirty="0"/>
              <a:t>Capturing changes during migration </a:t>
            </a:r>
            <a:r>
              <a:rPr lang="en-US" sz="2000" dirty="0"/>
              <a:t>- full-load-and-</a:t>
            </a:r>
            <a:r>
              <a:rPr lang="en-US" sz="2000" dirty="0" err="1"/>
              <a:t>cdc</a:t>
            </a:r>
            <a:endParaRPr lang="en-US" sz="2000" dirty="0"/>
          </a:p>
          <a:p>
            <a:pPr marL="171450" indent="-171450"/>
            <a:endParaRPr lang="en-US" sz="2000" dirty="0"/>
          </a:p>
          <a:p>
            <a:pPr marL="171450" indent="-171450"/>
            <a:r>
              <a:rPr lang="en-US" sz="2000" b="1" dirty="0"/>
              <a:t>Replicating only data changes on the source database </a:t>
            </a:r>
            <a:r>
              <a:rPr lang="en-US" sz="2000" dirty="0"/>
              <a:t>- </a:t>
            </a:r>
            <a:r>
              <a:rPr lang="en-US" sz="2000" dirty="0" err="1"/>
              <a:t>cdc</a:t>
            </a:r>
            <a:endParaRPr lang="en-US" sz="18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471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On</a:t>
            </a:r>
            <a:r>
              <a:rPr lang="es-PE" dirty="0"/>
              <a:t>-premise to </a:t>
            </a:r>
            <a:r>
              <a:rPr lang="es-PE" dirty="0" err="1"/>
              <a:t>cloud</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RDS Oracle and Data Pump migration architecture diagram">
            <a:extLst>
              <a:ext uri="{FF2B5EF4-FFF2-40B4-BE49-F238E27FC236}">
                <a16:creationId xmlns:a16="http://schemas.microsoft.com/office/drawing/2014/main" id="{B9C62741-640F-61C3-E061-A3AFAA02B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24" y="1642409"/>
            <a:ext cx="7363069" cy="2350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56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AWS </a:t>
            </a:r>
            <a:r>
              <a:rPr lang="es-PE" dirty="0" err="1"/>
              <a:t>Schema</a:t>
            </a:r>
            <a:r>
              <a:rPr lang="es-PE" dirty="0"/>
              <a:t> </a:t>
            </a:r>
            <a:r>
              <a:rPr lang="es-PE" dirty="0" err="1"/>
              <a:t>Convertion</a:t>
            </a:r>
            <a:r>
              <a:rPr lang="es-PE" dirty="0"/>
              <a:t> </a:t>
            </a:r>
            <a:r>
              <a:rPr lang="es-PE" dirty="0" err="1"/>
              <a:t>tool</a:t>
            </a:r>
            <a:r>
              <a:rPr lang="es-PE" dirty="0"/>
              <a:t> (AWS SCT)</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2000" dirty="0"/>
              <a:t>You can use the AWS Schema Conversion Tool (AWS SCT) to convert your existing database schema from one database engine to another.</a:t>
            </a:r>
          </a:p>
          <a:p>
            <a:pPr marL="171450" indent="-171450"/>
            <a:endParaRPr lang="en-US" sz="2000" dirty="0"/>
          </a:p>
          <a:p>
            <a:pPr marL="171450" indent="-171450"/>
            <a:r>
              <a:rPr lang="en-US" sz="2000" dirty="0"/>
              <a:t>You can convert relational OLTP schema, or data warehouse schema. Your converted schema is suitable for an Amazon Relational Database Service (Amazon RDS) MySQL, MariaDB, Oracle, SQL Server, PostgreSQL DB, an Amazon Aurora DB cluster, or an Amazon Redshift cluster. </a:t>
            </a:r>
            <a:endParaRPr lang="en-US" sz="18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258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AWS </a:t>
            </a:r>
            <a:r>
              <a:rPr lang="es-PE" dirty="0" err="1"/>
              <a:t>Schema</a:t>
            </a:r>
            <a:r>
              <a:rPr lang="es-PE" dirty="0"/>
              <a:t> </a:t>
            </a:r>
            <a:r>
              <a:rPr lang="es-PE" dirty="0" err="1"/>
              <a:t>Convertion</a:t>
            </a:r>
            <a:r>
              <a:rPr lang="es-PE" dirty="0"/>
              <a:t> </a:t>
            </a:r>
            <a:r>
              <a:rPr lang="es-PE" dirty="0" err="1"/>
              <a:t>tool</a:t>
            </a:r>
            <a:r>
              <a:rPr lang="es-PE" dirty="0"/>
              <a:t> (AWS SCT)</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6" name="Picture 4" descr="SCT5">
            <a:extLst>
              <a:ext uri="{FF2B5EF4-FFF2-40B4-BE49-F238E27FC236}">
                <a16:creationId xmlns:a16="http://schemas.microsoft.com/office/drawing/2014/main" id="{DD89FE7E-7379-A0DC-3FED-F3A8261C1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387" y="1316411"/>
            <a:ext cx="6353175" cy="298132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16BA8D1-2EC6-7FC2-E379-18F13EDC8A05}"/>
              </a:ext>
            </a:extLst>
          </p:cNvPr>
          <p:cNvSpPr txBox="1"/>
          <p:nvPr/>
        </p:nvSpPr>
        <p:spPr>
          <a:xfrm>
            <a:off x="781271" y="4458526"/>
            <a:ext cx="7733207" cy="523220"/>
          </a:xfrm>
          <a:prstGeom prst="rect">
            <a:avLst/>
          </a:prstGeom>
          <a:noFill/>
        </p:spPr>
        <p:txBody>
          <a:bodyPr wrap="none" rtlCol="0">
            <a:spAutoFit/>
          </a:bodyPr>
          <a:lstStyle/>
          <a:p>
            <a:pPr algn="ctr"/>
            <a:r>
              <a:rPr lang="es-PE" dirty="0">
                <a:solidFill>
                  <a:schemeClr val="tx2"/>
                </a:solidFill>
              </a:rPr>
              <a:t>https://aws.amazon.com/blogs/database/cross-engine-database-replication-using-aws-schema-</a:t>
            </a:r>
          </a:p>
          <a:p>
            <a:pPr algn="ctr"/>
            <a:r>
              <a:rPr lang="es-PE" dirty="0" err="1">
                <a:solidFill>
                  <a:schemeClr val="tx2"/>
                </a:solidFill>
              </a:rPr>
              <a:t>conversion</a:t>
            </a:r>
            <a:r>
              <a:rPr lang="es-PE" dirty="0">
                <a:solidFill>
                  <a:schemeClr val="tx2"/>
                </a:solidFill>
              </a:rPr>
              <a:t>-</a:t>
            </a:r>
            <a:r>
              <a:rPr lang="es-PE" dirty="0" err="1">
                <a:solidFill>
                  <a:schemeClr val="tx2"/>
                </a:solidFill>
              </a:rPr>
              <a:t>tool</a:t>
            </a:r>
            <a:r>
              <a:rPr lang="es-PE" dirty="0">
                <a:solidFill>
                  <a:schemeClr val="tx2"/>
                </a:solidFill>
              </a:rPr>
              <a:t>-and-aws-</a:t>
            </a:r>
            <a:r>
              <a:rPr lang="es-PE" dirty="0" err="1">
                <a:solidFill>
                  <a:schemeClr val="tx2"/>
                </a:solidFill>
              </a:rPr>
              <a:t>database</a:t>
            </a:r>
            <a:r>
              <a:rPr lang="es-PE" dirty="0">
                <a:solidFill>
                  <a:schemeClr val="tx2"/>
                </a:solidFill>
              </a:rPr>
              <a:t>-</a:t>
            </a:r>
            <a:r>
              <a:rPr lang="es-PE" dirty="0" err="1">
                <a:solidFill>
                  <a:schemeClr val="tx2"/>
                </a:solidFill>
              </a:rPr>
              <a:t>migration-service</a:t>
            </a:r>
            <a:r>
              <a:rPr lang="es-PE" dirty="0">
                <a:solidFill>
                  <a:schemeClr val="tx2"/>
                </a:solidFill>
              </a:rPr>
              <a:t>/</a:t>
            </a:r>
          </a:p>
        </p:txBody>
      </p:sp>
    </p:spTree>
    <p:extLst>
      <p:ext uri="{BB962C8B-B14F-4D97-AF65-F5344CB8AC3E}">
        <p14:creationId xmlns:p14="http://schemas.microsoft.com/office/powerpoint/2010/main" val="247141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5866</TotalTime>
  <Words>214</Words>
  <Application>Microsoft Office PowerPoint</Application>
  <PresentationFormat>Presentación en pantalla (16:9)</PresentationFormat>
  <Paragraphs>29</Paragraphs>
  <Slides>9</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Saira Semi Condensed</vt:lpstr>
      <vt:lpstr>Arial</vt:lpstr>
      <vt:lpstr>Technology Consulting Analyst CV by Slidesgo</vt:lpstr>
      <vt:lpstr>Course</vt:lpstr>
      <vt:lpstr>Class</vt:lpstr>
      <vt:lpstr>AWS DMS</vt:lpstr>
      <vt:lpstr>Target endpoint</vt:lpstr>
      <vt:lpstr>Task types</vt:lpstr>
      <vt:lpstr>On-premise to cloud</vt:lpstr>
      <vt:lpstr>AWS Schema Convertion tool (AWS SCT)</vt:lpstr>
      <vt:lpstr>AWS Schema Convertion tool (AWS SCT)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dc:creator>Usuario</dc:creator>
  <cp:lastModifiedBy>maxcloudaws@hotmail.com</cp:lastModifiedBy>
  <cp:revision>21</cp:revision>
  <dcterms:modified xsi:type="dcterms:W3CDTF">2024-01-15T04:22:24Z</dcterms:modified>
</cp:coreProperties>
</file>