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82" r:id="rId7"/>
    <p:sldId id="262" r:id="rId8"/>
    <p:sldId id="263" r:id="rId9"/>
    <p:sldId id="267" r:id="rId10"/>
    <p:sldId id="265" r:id="rId11"/>
    <p:sldId id="268" r:id="rId12"/>
    <p:sldId id="270" r:id="rId13"/>
    <p:sldId id="271" r:id="rId14"/>
    <p:sldId id="272" r:id="rId15"/>
    <p:sldId id="279" r:id="rId16"/>
    <p:sldId id="280" r:id="rId17"/>
    <p:sldId id="276" r:id="rId18"/>
    <p:sldId id="286" r:id="rId19"/>
    <p:sldId id="273" r:id="rId20"/>
    <p:sldId id="277" r:id="rId21"/>
    <p:sldId id="278" r:id="rId22"/>
    <p:sldId id="287" r:id="rId23"/>
    <p:sldId id="288" r:id="rId24"/>
    <p:sldId id="283" r:id="rId25"/>
    <p:sldId id="289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CAB"/>
    <a:srgbClr val="EEDBD2"/>
    <a:srgbClr val="E8E8E8"/>
    <a:srgbClr val="DFD3D3"/>
    <a:srgbClr val="EAD3C8"/>
    <a:srgbClr val="E6DDCC"/>
    <a:srgbClr val="D0BFBF"/>
    <a:srgbClr val="CBCBCB"/>
    <a:srgbClr val="D1D1D1"/>
    <a:srgbClr val="E1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2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5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0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4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2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9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0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A73E-F98F-42F4-BCF0-714FC97C323C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7127-BC0E-4B89-84DF-A5933C88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5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423862"/>
            <a:ext cx="1899821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MoveSans Bold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2843" y="980706"/>
            <a:ext cx="33281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YOU &amp; I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Collaboration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9566" y="3019131"/>
            <a:ext cx="148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홍길동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홍길동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</a:p>
        </p:txBody>
      </p:sp>
      <p:sp>
        <p:nvSpPr>
          <p:cNvPr id="6" name="직사각형 5"/>
          <p:cNvSpPr/>
          <p:nvPr/>
        </p:nvSpPr>
        <p:spPr>
          <a:xfrm flipH="1">
            <a:off x="2413099" y="2988352"/>
            <a:ext cx="45719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13099" y="5345501"/>
            <a:ext cx="314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남성복 쇼핑몰 프로젝트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3099" y="5657467"/>
            <a:ext cx="314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Men's shopping mall project</a:t>
            </a:r>
            <a:r>
              <a:rPr lang="ko-KR" altLang="ko-KR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9459" y="4118165"/>
            <a:ext cx="398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EDBD2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1600" dirty="0">
              <a:solidFill>
                <a:srgbClr val="EEDBD2"/>
              </a:solidFill>
              <a:latin typeface="MoveSans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3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61187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11872"/>
            <a:ext cx="8468882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64304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8E8E8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rgbClr val="E8E8E8"/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61187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611872"/>
            <a:ext cx="640934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1" y="611870"/>
            <a:ext cx="11312118" cy="600594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9940" y="121100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05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3561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367" y="423861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8E8E8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rgbClr val="E8E8E8"/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8204" y="2936584"/>
            <a:ext cx="10903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06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4379" y="2690362"/>
            <a:ext cx="456727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Architecture</a:t>
            </a:r>
          </a:p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개발 환경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54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936299" y="837488"/>
            <a:ext cx="4768553" cy="5178751"/>
          </a:xfrm>
          <a:prstGeom prst="roundRect">
            <a:avLst>
              <a:gd name="adj" fmla="val 57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77299" y="837487"/>
            <a:ext cx="4768553" cy="5178751"/>
          </a:xfrm>
          <a:prstGeom prst="roundRect">
            <a:avLst>
              <a:gd name="adj" fmla="val 57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81" y="2315911"/>
            <a:ext cx="1656994" cy="16569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75" y="2444096"/>
            <a:ext cx="2031407" cy="10664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80" y="3020737"/>
            <a:ext cx="1721264" cy="9682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81" y="4323283"/>
            <a:ext cx="1848740" cy="138655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470" y="4048768"/>
            <a:ext cx="1429286" cy="142928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91" y="2862041"/>
            <a:ext cx="1521863" cy="15218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92042" y="1229706"/>
            <a:ext cx="3657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</a:t>
            </a:r>
            <a:endParaRPr lang="ko-KR" altLang="en-US" sz="4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91527" y="1229706"/>
            <a:ext cx="3540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</a:t>
            </a:r>
            <a:endParaRPr lang="ko-KR" altLang="en-US" sz="4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7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367" y="423861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8E8E8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rgbClr val="E8E8E8"/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8204" y="2936584"/>
            <a:ext cx="10903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07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4379" y="2690362"/>
            <a:ext cx="34563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Screen UI</a:t>
            </a:r>
          </a:p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화면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UI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13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6" y="1008637"/>
            <a:ext cx="11222526" cy="54254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2598" y="245937"/>
            <a:ext cx="2351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36613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49499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98" y="245937"/>
            <a:ext cx="3172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회원가입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57" y="830712"/>
            <a:ext cx="9384885" cy="56027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71" y="1955207"/>
            <a:ext cx="2657518" cy="398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249" y="1955207"/>
            <a:ext cx="1296246" cy="3653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687" y="2390409"/>
            <a:ext cx="4643241" cy="7404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792" y="2313369"/>
            <a:ext cx="5405530" cy="40588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0380" y="1954516"/>
            <a:ext cx="5153114" cy="4223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751" y="790408"/>
            <a:ext cx="10513518" cy="56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98" y="245937"/>
            <a:ext cx="2720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로그인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8" y="1714272"/>
            <a:ext cx="11271233" cy="34294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482" y="3380506"/>
            <a:ext cx="3179036" cy="17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1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98" y="245937"/>
            <a:ext cx="2351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마이 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73" y="830712"/>
            <a:ext cx="9885054" cy="56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4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98" y="245937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회원 정보 수정 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88" y="830712"/>
            <a:ext cx="8017824" cy="55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98" y="245937"/>
            <a:ext cx="3267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제품 상세 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890454"/>
            <a:ext cx="11443270" cy="55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423862"/>
            <a:ext cx="11682101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  <a:alpha val="69000"/>
                  </a:schemeClr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chemeClr val="bg1">
                  <a:lumMod val="95000"/>
                  <a:alpha val="69000"/>
                </a:schemeClr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5493" y="818781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Contents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7215" y="1798475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1. Introduction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58542" y="3980106"/>
            <a:ext cx="344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3. Development schedule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8542" y="5070922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4. ERD diagram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01636" y="1798475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5. Class diagram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58544" y="2891346"/>
            <a:ext cx="209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2. Team &amp; Role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6016" y="2891346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6.Architecture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6016" y="3982161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7. Screen UI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1641" y="2222337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개요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2968" y="4403968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개발일정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2969" y="5494783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데이터베이스 모델링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16063" y="2222337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순서도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8542" y="3315377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구성 및 역할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96016" y="3315207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 환경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96016" y="4406023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화면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497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98" y="245937"/>
            <a:ext cx="4046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장바구니 목록 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9" y="830712"/>
            <a:ext cx="11069862" cy="560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5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98" y="245937"/>
            <a:ext cx="3130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주문하기 페이지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08637"/>
            <a:ext cx="11286687" cy="49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98" y="245937"/>
            <a:ext cx="3204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주문 목록 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77163"/>
            <a:ext cx="11282050" cy="21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64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98" y="245937"/>
            <a:ext cx="3204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주문 목록 페이지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79199"/>
            <a:ext cx="11282050" cy="45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5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98" y="245937"/>
            <a:ext cx="3204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주문 목록 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30" y="830712"/>
            <a:ext cx="10290739" cy="56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81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12023933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98" y="245937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주문 내역 확인 페이지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8" y="1584320"/>
            <a:ext cx="11282050" cy="36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61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1095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8E8E8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rgbClr val="E8E8E8"/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57190" y="2828833"/>
            <a:ext cx="5623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Thank you</a:t>
            </a:r>
            <a:endParaRPr lang="ko-KR" altLang="en-US" sz="72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76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9641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8E8E8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rgbClr val="E8E8E8"/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8204" y="2936584"/>
            <a:ext cx="10406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01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24042" y="2690362"/>
            <a:ext cx="45640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Introduction</a:t>
            </a:r>
          </a:p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프로젝트 개요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86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6733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8E8E8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rgbClr val="E8E8E8"/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092829"/>
            <a:ext cx="662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착안점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핵심 기능들을 구현 할 수 있는 테마가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   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어떤 것이 있을까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540" y="3347688"/>
            <a:ext cx="4996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의류 쇼핑몰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온라인 편의점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도서관리 시스템 등 다양한 테마가 존재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중에서 이미지를 구하기 쉽고 참고 할 만한 다양한 웹 페이지가 존재하는 의류 쇼핑몰 선택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5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423861"/>
            <a:ext cx="8451791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8E8E8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rgbClr val="E8E8E8"/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8204" y="2936584"/>
            <a:ext cx="10903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02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4379" y="2690362"/>
            <a:ext cx="449482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Team &amp; Role</a:t>
            </a:r>
          </a:p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팀 구성 및 역할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05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8E8E8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rgbClr val="E8E8E8"/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9519" y="938475"/>
            <a:ext cx="1641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홍길동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32907" y="938475"/>
            <a:ext cx="3977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Front, Back-End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9519" y="3596217"/>
            <a:ext cx="1641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홍길동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8862" y="3596217"/>
            <a:ext cx="2614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Front-End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9519" y="1623853"/>
            <a:ext cx="6503349" cy="1760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9519" y="4392923"/>
            <a:ext cx="6503349" cy="1760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9518" y="1623853"/>
            <a:ext cx="316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-DB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회원가입 기능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로그인 기능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마이 페이지 기능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738701" y="4392923"/>
            <a:ext cx="650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다이어그램 작성</a:t>
            </a:r>
            <a:endParaRPr lang="en-US" altLang="ko-KR" dirty="0"/>
          </a:p>
          <a:p>
            <a:r>
              <a:rPr lang="en-US" altLang="ko-KR" dirty="0"/>
              <a:t>-PPT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쇼핑몰 이미지 자료 수집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913974" y="1626906"/>
            <a:ext cx="3328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상품목록 기능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제품 상세 페이지 기능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장바구니 기능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주문하기 기능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주문확인 기능 구현</a:t>
            </a:r>
          </a:p>
        </p:txBody>
      </p:sp>
    </p:spTree>
    <p:extLst>
      <p:ext uri="{BB962C8B-B14F-4D97-AF65-F5344CB8AC3E}">
        <p14:creationId xmlns:p14="http://schemas.microsoft.com/office/powerpoint/2010/main" val="322935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9641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8E8E8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rgbClr val="E8E8E8"/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8204" y="2936584"/>
            <a:ext cx="10903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03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4379" y="2397946"/>
            <a:ext cx="480612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Development</a:t>
            </a:r>
          </a:p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Schedule</a:t>
            </a:r>
          </a:p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개발일정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63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1095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8E8E8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rgbClr val="E8E8E8"/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82278"/>
              </p:ext>
            </p:extLst>
          </p:nvPr>
        </p:nvGraphicFramePr>
        <p:xfrm>
          <a:off x="700753" y="1256233"/>
          <a:ext cx="6853728" cy="427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67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6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 </a:t>
                      </a:r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 </a:t>
                      </a:r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</a:t>
                      </a:r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</a:t>
                      </a:r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토</a:t>
                      </a:r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주제선정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설계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 구현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발표준비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DFB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26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325" y="423862"/>
            <a:ext cx="3876675" cy="601027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  <a14:imgEffect>
                        <a14:colorTemperature colorTemp="6700"/>
                      </a14:imgEffect>
                      <a14:imgEffect>
                        <a14:saturation sat="46000"/>
                      </a14:imgEffect>
                      <a14:imgEffect>
                        <a14:brightnessContrast bright="-11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2549" y="423862"/>
            <a:ext cx="8315325" cy="6010275"/>
          </a:xfrm>
          <a:prstGeom prst="rect">
            <a:avLst/>
          </a:prstGeom>
          <a:solidFill>
            <a:srgbClr val="EAD3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010884" y="245503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8E8E8"/>
                </a:solidFill>
                <a:latin typeface="MoveSans Bold" pitchFamily="2" charset="0"/>
                <a:ea typeface="MoveSans Bold" pitchFamily="2" charset="0"/>
              </a:rPr>
              <a:t>men's fashion brands</a:t>
            </a:r>
            <a:endParaRPr lang="ko-KR" altLang="en-US" sz="2000" dirty="0">
              <a:solidFill>
                <a:srgbClr val="E8E8E8"/>
              </a:solidFill>
              <a:latin typeface="MoveSans Bold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82101" y="423861"/>
            <a:ext cx="520717" cy="6010275"/>
          </a:xfrm>
          <a:prstGeom prst="rect">
            <a:avLst/>
          </a:prstGeom>
          <a:solidFill>
            <a:srgbClr val="EA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" y="423862"/>
            <a:ext cx="400049" cy="6010275"/>
          </a:xfrm>
          <a:prstGeom prst="rect">
            <a:avLst/>
          </a:prstGeom>
          <a:solidFill>
            <a:srgbClr val="DF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2" y="419696"/>
            <a:ext cx="11720276" cy="60144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8169" y="659606"/>
            <a:ext cx="11144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04</a:t>
            </a:r>
            <a:endParaRPr lang="ko-KR" altLang="en-US" sz="4800" dirty="0">
              <a:solidFill>
                <a:schemeClr val="bg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8169" y="1490603"/>
            <a:ext cx="328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ERD </a:t>
            </a:r>
            <a:r>
              <a:rPr lang="ko-KR" altLang="en-US" sz="32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09078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277</Words>
  <Application>Microsoft Office PowerPoint</Application>
  <PresentationFormat>와이드스크린</PresentationFormat>
  <Paragraphs>99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G마켓 산스 TTF Bold</vt:lpstr>
      <vt:lpstr>G마켓 산스 TTF Light</vt:lpstr>
      <vt:lpstr>G마켓 산스 TTF Medium</vt:lpstr>
      <vt:lpstr>MoveSans Bold</vt:lpstr>
      <vt:lpstr>레시피코리아OTF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ssginc12</dc:creator>
  <cp:lastModifiedBy>경열 인</cp:lastModifiedBy>
  <cp:revision>58</cp:revision>
  <dcterms:created xsi:type="dcterms:W3CDTF">2024-06-23T06:57:19Z</dcterms:created>
  <dcterms:modified xsi:type="dcterms:W3CDTF">2025-02-13T00:16:57Z</dcterms:modified>
</cp:coreProperties>
</file>