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72" r:id="rId3"/>
    <p:sldId id="305" r:id="rId4"/>
    <p:sldId id="306" r:id="rId5"/>
    <p:sldId id="276" r:id="rId6"/>
    <p:sldId id="293" r:id="rId7"/>
    <p:sldId id="307" r:id="rId8"/>
    <p:sldId id="316" r:id="rId9"/>
    <p:sldId id="308" r:id="rId10"/>
    <p:sldId id="309" r:id="rId11"/>
    <p:sldId id="310" r:id="rId12"/>
    <p:sldId id="301" r:id="rId13"/>
    <p:sldId id="311" r:id="rId14"/>
    <p:sldId id="313" r:id="rId15"/>
    <p:sldId id="319" r:id="rId16"/>
    <p:sldId id="3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3C8"/>
    <a:srgbClr val="B2BCC3"/>
    <a:srgbClr val="3B6375"/>
    <a:srgbClr val="718EA0"/>
    <a:srgbClr val="6C899B"/>
    <a:srgbClr val="F3F9FB"/>
    <a:srgbClr val="F9FCFD"/>
    <a:srgbClr val="23B0C3"/>
    <a:srgbClr val="146772"/>
    <a:srgbClr val="95E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B9B43-036B-4931-98FD-597F0BEDF65A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61E0-B597-4C80-96D9-CEB261720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461E0-B597-4C80-96D9-CEB2617208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7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461E0-B597-4C80-96D9-CEB26172087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1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461E0-B597-4C80-96D9-CEB26172087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08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61E0-B597-4C80-96D9-CEB26172087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6EC9-96AF-441E-8103-0B2961A1F82C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0EE1-469B-4E2C-A590-568C886C965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DB99-C7B4-4C2A-B037-D847A39978C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0228-1047-4EA7-A33E-76B87216B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EBC1-6286-43A9-B5F4-F46C6E8FB894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bin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bin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2" y="0"/>
            <a:ext cx="8721306" cy="6858000"/>
          </a:xfrm>
          <a:prstGeom prst="rect">
            <a:avLst/>
          </a:prstGeom>
          <a:effectLst>
            <a:reflection endPos="0" dist="50800" dir="5400000" sy="-100000" algn="bl" rotWithShape="0"/>
            <a:softEdge rad="88900"/>
          </a:effec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2968" y="5463036"/>
            <a:ext cx="5896154" cy="1125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SSGINC13 </a:t>
            </a:r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미니프로젝트 </a:t>
            </a:r>
            <a:endParaRPr lang="en-US" altLang="ko-KR" dirty="0">
              <a:solidFill>
                <a:schemeClr val="bg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홍길동</a:t>
            </a:r>
            <a:r>
              <a:rPr lang="en-US" altLang="ko-KR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1</a:t>
            </a:r>
          </a:p>
          <a:p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홍길동</a:t>
            </a:r>
            <a:r>
              <a:rPr lang="en-US" altLang="ko-KR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630392" y="171450"/>
            <a:ext cx="8721306" cy="1905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630392" y="6666241"/>
            <a:ext cx="8721306" cy="1905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7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3.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구현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화면   구현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-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게시판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8372475" y="1830603"/>
            <a:ext cx="3819525" cy="5002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맛집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상호명 및 주소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72475" y="4782550"/>
            <a:ext cx="3739983" cy="4815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별점과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댓글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게시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72474" y="3577272"/>
            <a:ext cx="3819525" cy="8521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평균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별점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인기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댓글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최신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댓글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조회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19" y="988690"/>
            <a:ext cx="8257856" cy="55900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372475" y="2787012"/>
            <a:ext cx="3819525" cy="5002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지도 화면 및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로드뷰</a:t>
            </a:r>
            <a:endParaRPr lang="ko-KR" altLang="en-US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72475" y="5680652"/>
            <a:ext cx="3739983" cy="4815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전체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댓글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리스트 및 정렬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85929" y="6647340"/>
            <a:ext cx="784553" cy="210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- 10 -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74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"/>
          <a:stretch/>
        </p:blipFill>
        <p:spPr>
          <a:xfrm>
            <a:off x="5199373" y="227440"/>
            <a:ext cx="4093879" cy="332886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3.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구현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화면   구현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-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회원가입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1" y="1629106"/>
            <a:ext cx="4098362" cy="37765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" t="19140" r="3183"/>
          <a:stretch/>
        </p:blipFill>
        <p:spPr>
          <a:xfrm>
            <a:off x="6839076" y="3923350"/>
            <a:ext cx="4103296" cy="2572699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20016257">
            <a:off x="5530021" y="23907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583743" flipV="1">
            <a:off x="5530022" y="47597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4713" y="6543675"/>
            <a:ext cx="872339" cy="140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- 11 -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90ED6-6ADC-A4AA-82A6-6DF4F41D71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73" y="1132336"/>
            <a:ext cx="3412106" cy="24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0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3.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구현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화면   구현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-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로그인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4" y="2014272"/>
            <a:ext cx="4390798" cy="3280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644" y="175454"/>
            <a:ext cx="4162782" cy="31062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54" y="3502453"/>
            <a:ext cx="4162782" cy="28871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35" y="4898394"/>
            <a:ext cx="3558865" cy="1902402"/>
          </a:xfrm>
          <a:prstGeom prst="rect">
            <a:avLst/>
          </a:prstGeom>
          <a:ln w="22225"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 rot="20016257">
            <a:off x="5119401" y="20605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583743" flipV="1">
            <a:off x="5119402" y="44294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0709" y="6660141"/>
            <a:ext cx="872339" cy="140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- 12 -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18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3.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구현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화면   구현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-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마이 페이지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직사각형 8"/>
          <p:cNvSpPr/>
          <p:nvPr/>
        </p:nvSpPr>
        <p:spPr>
          <a:xfrm>
            <a:off x="8036997" y="2225779"/>
            <a:ext cx="4155004" cy="5189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회원정보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별명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전화번호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조회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36995" y="4058214"/>
            <a:ext cx="3739983" cy="4815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회원 탈퇴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6995" y="2975400"/>
            <a:ext cx="4155003" cy="8521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정보 수정 및 비밀번호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6995" y="4910337"/>
            <a:ext cx="3739983" cy="4815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작성 게시물 조회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수정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삭제 및 해당 맛집 이동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630709" y="6660141"/>
            <a:ext cx="872339" cy="140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- 13 -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FD5C3-6289-20F5-C630-688F4089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9" y="1548523"/>
            <a:ext cx="7560000" cy="42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1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4.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시현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8" y="1390650"/>
            <a:ext cx="4063928" cy="40639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630709" y="6660141"/>
            <a:ext cx="872339" cy="140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- 14 -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5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462663" y="1012079"/>
            <a:ext cx="11176423" cy="2523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9" y="188533"/>
            <a:ext cx="510142" cy="51014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46968" y="1041547"/>
            <a:ext cx="1633781" cy="400110"/>
            <a:chOff x="168492" y="859145"/>
            <a:chExt cx="1633781" cy="40011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53311" y="956351"/>
              <a:ext cx="205699" cy="205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492" y="859145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     홍길동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1</a:t>
              </a:r>
              <a:endPara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2914" y="1416920"/>
            <a:ext cx="10917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 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이번 프로젝트의 지도 관련 기능을 개발하며 카카오 맵 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API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를 사용할 때 기본적인 </a:t>
            </a: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인포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윈도우 기능만을  사용해 아쉬움이 남습니다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 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다음 프로젝트에 지도와 관련된 기능 개발을 또다시 맡게 된다면 </a:t>
            </a: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인포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</a:t>
            </a: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위도우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에 동적 데이터 연동 등을 통해 보다 발전된 다양한 정보를 제공하는 기능을 구현해 보고 싶습니다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  <a:endParaRPr lang="ko-KR" altLang="en-US" sz="2000" dirty="0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62661" y="3860489"/>
            <a:ext cx="11176423" cy="2462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EB02F7-E79A-ED16-49D0-84F67C98C8E2}"/>
              </a:ext>
            </a:extLst>
          </p:cNvPr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32052F-6F30-69D7-722E-9F185045D1FE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5.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후기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및  보완점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E334FA-BB0F-490F-A0D9-8EF3E0A2D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15537F-5B36-4E15-35A6-CEF2A3BA43B4}"/>
              </a:ext>
            </a:extLst>
          </p:cNvPr>
          <p:cNvGrpSpPr/>
          <p:nvPr/>
        </p:nvGrpSpPr>
        <p:grpSpPr>
          <a:xfrm>
            <a:off x="388392" y="3888158"/>
            <a:ext cx="1544012" cy="400110"/>
            <a:chOff x="213379" y="859145"/>
            <a:chExt cx="1544012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3DA172-3EA9-7B75-1775-F78C8A592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311" y="956351"/>
              <a:ext cx="205699" cy="205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941A17-7CC4-609E-C003-2DC58B00614F}"/>
                </a:ext>
              </a:extLst>
            </p:cNvPr>
            <p:cNvSpPr txBox="1"/>
            <p:nvPr/>
          </p:nvSpPr>
          <p:spPr>
            <a:xfrm>
              <a:off x="213379" y="859145"/>
              <a:ext cx="15440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    홍길동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2</a:t>
              </a:r>
              <a:endPara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855800B-2741-DE03-297F-643B7D61BC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B9CC38-06F0-BBBB-8416-31B0A553C578}"/>
              </a:ext>
            </a:extLst>
          </p:cNvPr>
          <p:cNvSpPr/>
          <p:nvPr/>
        </p:nvSpPr>
        <p:spPr>
          <a:xfrm>
            <a:off x="5630709" y="6660141"/>
            <a:ext cx="872339" cy="140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- 15 -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A9F92-F4D2-139E-E487-BE0D190B4B96}"/>
              </a:ext>
            </a:extLst>
          </p:cNvPr>
          <p:cNvSpPr txBox="1"/>
          <p:nvPr/>
        </p:nvSpPr>
        <p:spPr>
          <a:xfrm>
            <a:off x="637404" y="4191063"/>
            <a:ext cx="10917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</a:t>
            </a:r>
            <a:r>
              <a:rPr lang="ko-KR" altLang="en-US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회원 관리 기능을 개발하면서 스프링 </a:t>
            </a:r>
            <a:r>
              <a:rPr lang="ko-KR" altLang="en-US" sz="2000" b="0" i="0" dirty="0" err="1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시큐리티와</a:t>
            </a:r>
            <a:r>
              <a:rPr lang="ko-KR" altLang="en-US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관련된 개념을 학습하고 실제로 적용해 볼 수 있는 좋은 경험이었습니다</a:t>
            </a:r>
            <a:r>
              <a:rPr lang="en-US" altLang="ko-KR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 </a:t>
            </a:r>
            <a:r>
              <a:rPr lang="ko-KR" altLang="en-US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다만 아쉬운 점은 우선순위의 문제로 관리자 관련 기능을 개발하지 못한 점입니다</a:t>
            </a:r>
            <a:r>
              <a:rPr lang="en-US" altLang="ko-KR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 </a:t>
            </a:r>
            <a:r>
              <a:rPr lang="ko-KR" altLang="en-US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다음 마지막 프로젝트 때에는 일정 관리를 철저히 하여 </a:t>
            </a:r>
            <a:r>
              <a:rPr lang="ko-KR" altLang="en-US" sz="2000" b="0" i="0" dirty="0" err="1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미구현</a:t>
            </a:r>
            <a:r>
              <a:rPr lang="ko-KR" altLang="en-US" sz="2000" b="0" i="0" dirty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기능이 없도록 노력하겠습니다</a:t>
            </a:r>
            <a:endParaRPr lang="ko-KR" altLang="en-US" sz="2000" dirty="0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34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6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2968" y="5463036"/>
            <a:ext cx="5896154" cy="112574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SSGINC13 </a:t>
            </a:r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미니프로젝트 </a:t>
            </a:r>
            <a:r>
              <a:rPr lang="en-US" altLang="ko-KR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14</a:t>
            </a:r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장호영</a:t>
            </a:r>
            <a:endParaRPr lang="en-US" altLang="ko-KR" dirty="0">
              <a:solidFill>
                <a:schemeClr val="bg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정기석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630392" y="0"/>
            <a:ext cx="8721306" cy="6858000"/>
          </a:xfrm>
          <a:prstGeom prst="rect">
            <a:avLst/>
          </a:prstGeom>
          <a:solidFill>
            <a:srgbClr val="B8C3C8"/>
          </a:solidFill>
          <a:effectLst>
            <a:reflection endPos="0" dist="50800" dir="5400000" sy="-100000" algn="bl" rotWithShape="0"/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630392" y="180975"/>
            <a:ext cx="8721306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630392" y="6666241"/>
            <a:ext cx="8721306" cy="4133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19437" y="2700333"/>
            <a:ext cx="5953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latin typeface="Tempus Sans ITC" panose="04020404030D07020202" pitchFamily="82" charset="0"/>
              </a:rPr>
              <a:t>Thank you!</a:t>
            </a:r>
            <a:endParaRPr lang="ko-KR" altLang="en-US" sz="8800" b="1" dirty="0">
              <a:latin typeface="Tempus Sans ITC" panose="04020404030D07020202" pitchFamily="82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다양한 한국 전통 요리 아시아 음식 탑 뷰 플랫 레이 파노라마 | 프리미엄 사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3"/>
          <a:stretch/>
        </p:blipFill>
        <p:spPr bwMode="auto">
          <a:xfrm>
            <a:off x="6102672" y="9417"/>
            <a:ext cx="60893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53601" y="662676"/>
            <a:ext cx="155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301573" y="1971075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1</a:t>
            </a:r>
            <a:endParaRPr lang="ko-KR" altLang="en-US" sz="2000" b="1" dirty="0">
              <a:solidFill>
                <a:schemeClr val="accent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030333" y="190952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프로젝트  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301573" y="3047293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2</a:t>
            </a:r>
            <a:endParaRPr lang="ko-KR" altLang="en-US" sz="2000" b="1" dirty="0">
              <a:solidFill>
                <a:schemeClr val="accent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030333" y="2985738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프로젝트   설계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301573" y="412351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3</a:t>
            </a:r>
            <a:endParaRPr lang="ko-KR" altLang="en-US" sz="2000" b="1" dirty="0">
              <a:solidFill>
                <a:schemeClr val="accent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030333" y="4061956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프로젝트  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291435" y="518079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4</a:t>
            </a:r>
            <a:endParaRPr lang="ko-KR" altLang="en-US" sz="2000" b="1" dirty="0">
              <a:solidFill>
                <a:schemeClr val="accent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020195" y="511924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94151" y="1132827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38" y="1922960"/>
            <a:ext cx="510142" cy="51014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29" y="2998816"/>
            <a:ext cx="510142" cy="5101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" y="4059029"/>
            <a:ext cx="510142" cy="51014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" y="5178485"/>
            <a:ext cx="510142" cy="5101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291435" y="6182019"/>
            <a:ext cx="34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5</a:t>
            </a:r>
            <a:endParaRPr lang="ko-KR" altLang="en-US" sz="2000" b="1" dirty="0">
              <a:solidFill>
                <a:schemeClr val="accent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020195" y="6120464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프로젝트 결과  및   보완점 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" y="6179707"/>
            <a:ext cx="510142" cy="51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619" y="175455"/>
            <a:ext cx="5311432" cy="523220"/>
            <a:chOff x="0" y="486035"/>
            <a:chExt cx="531143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6" y="486035"/>
              <a:ext cx="487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1.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개요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en-US" altLang="ko-KR" sz="2800" b="1" spc="-300" dirty="0" err="1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Listaurant</a:t>
              </a:r>
              <a:endPara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149576" y="903843"/>
            <a:ext cx="9945324" cy="4551840"/>
            <a:chOff x="1235301" y="1189593"/>
            <a:chExt cx="9945324" cy="455184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8BDFDEA-2A55-402D-6599-C07C84E49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5301" y="1189593"/>
              <a:ext cx="4552700" cy="45518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40000"/>
                </a:schemeClr>
              </a:solidFill>
            </a:ln>
            <a:effectLst>
              <a:outerShdw blurRad="76200" dist="50800" dir="3000000" sx="102000" sy="102000" algn="tl" rotWithShape="0">
                <a:schemeClr val="bg1">
                  <a:lumMod val="8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8BDFDEA-2A55-402D-6599-C07C84E49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7925" y="1189593"/>
              <a:ext cx="4552700" cy="45518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>
                  <a:alpha val="40000"/>
                </a:schemeClr>
              </a:solidFill>
            </a:ln>
            <a:effectLst>
              <a:outerShdw blurRad="76200" dist="50800" dir="3000000" sx="102000" sy="102000" algn="tl" rotWithShape="0">
                <a:schemeClr val="bg1">
                  <a:lumMod val="8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782862" y="2266950"/>
              <a:ext cx="345757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175486" y="2266950"/>
              <a:ext cx="345757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932881" y="1571625"/>
              <a:ext cx="3157538" cy="790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우리 주변 </a:t>
              </a:r>
              <a:r>
                <a:rPr lang="ko-KR" altLang="en-US" sz="2400" dirty="0" err="1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맛집을</a:t>
              </a:r>
              <a:r>
                <a:rPr lang="ko-KR" altLang="en-US" sz="2400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찾자</a:t>
              </a:r>
              <a:r>
                <a:rPr lang="en-US" altLang="ko-KR" sz="2400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!</a:t>
              </a:r>
              <a:endParaRPr lang="ko-KR" altLang="en-US" sz="2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325505" y="1571625"/>
              <a:ext cx="3157538" cy="7905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맛집에</a:t>
              </a:r>
              <a:r>
                <a:rPr lang="ko-KR" altLang="en-US" sz="2400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대한 의견 공유</a:t>
              </a:r>
              <a:r>
                <a:rPr lang="en-US" altLang="ko-KR" sz="2400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!</a:t>
              </a:r>
              <a:endParaRPr lang="ko-KR" altLang="en-US" sz="2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1469" y="2480189"/>
              <a:ext cx="2100359" cy="1970645"/>
            </a:xfrm>
            <a:prstGeom prst="rect">
              <a:avLst/>
            </a:prstGeom>
          </p:spPr>
        </p:pic>
        <p:sp>
          <p:nvSpPr>
            <p:cNvPr id="14" name="Freeform 50"/>
            <p:cNvSpPr>
              <a:spLocks noEditPoints="1"/>
            </p:cNvSpPr>
            <p:nvPr/>
          </p:nvSpPr>
          <p:spPr bwMode="auto">
            <a:xfrm>
              <a:off x="7750175" y="2625189"/>
              <a:ext cx="2070100" cy="1680647"/>
            </a:xfrm>
            <a:custGeom>
              <a:avLst/>
              <a:gdLst>
                <a:gd name="T0" fmla="*/ 204 w 227"/>
                <a:gd name="T1" fmla="*/ 113 h 165"/>
                <a:gd name="T2" fmla="*/ 161 w 227"/>
                <a:gd name="T3" fmla="*/ 96 h 165"/>
                <a:gd name="T4" fmla="*/ 141 w 227"/>
                <a:gd name="T5" fmla="*/ 0 h 165"/>
                <a:gd name="T6" fmla="*/ 121 w 227"/>
                <a:gd name="T7" fmla="*/ 95 h 165"/>
                <a:gd name="T8" fmla="*/ 108 w 227"/>
                <a:gd name="T9" fmla="*/ 104 h 165"/>
                <a:gd name="T10" fmla="*/ 78 w 227"/>
                <a:gd name="T11" fmla="*/ 92 h 165"/>
                <a:gd name="T12" fmla="*/ 89 w 227"/>
                <a:gd name="T13" fmla="*/ 52 h 165"/>
                <a:gd name="T14" fmla="*/ 30 w 227"/>
                <a:gd name="T15" fmla="*/ 52 h 165"/>
                <a:gd name="T16" fmla="*/ 41 w 227"/>
                <a:gd name="T17" fmla="*/ 92 h 165"/>
                <a:gd name="T18" fmla="*/ 7 w 227"/>
                <a:gd name="T19" fmla="*/ 111 h 165"/>
                <a:gd name="T20" fmla="*/ 60 w 227"/>
                <a:gd name="T21" fmla="*/ 136 h 165"/>
                <a:gd name="T22" fmla="*/ 55 w 227"/>
                <a:gd name="T23" fmla="*/ 149 h 165"/>
                <a:gd name="T24" fmla="*/ 227 w 227"/>
                <a:gd name="T25" fmla="*/ 149 h 165"/>
                <a:gd name="T26" fmla="*/ 11 w 227"/>
                <a:gd name="T27" fmla="*/ 122 h 165"/>
                <a:gd name="T28" fmla="*/ 19 w 227"/>
                <a:gd name="T29" fmla="*/ 108 h 165"/>
                <a:gd name="T30" fmla="*/ 52 w 227"/>
                <a:gd name="T31" fmla="*/ 92 h 165"/>
                <a:gd name="T32" fmla="*/ 50 w 227"/>
                <a:gd name="T33" fmla="*/ 81 h 165"/>
                <a:gd name="T34" fmla="*/ 59 w 227"/>
                <a:gd name="T35" fmla="*/ 30 h 165"/>
                <a:gd name="T36" fmla="*/ 69 w 227"/>
                <a:gd name="T37" fmla="*/ 81 h 165"/>
                <a:gd name="T38" fmla="*/ 67 w 227"/>
                <a:gd name="T39" fmla="*/ 92 h 165"/>
                <a:gd name="T40" fmla="*/ 99 w 227"/>
                <a:gd name="T41" fmla="*/ 107 h 165"/>
                <a:gd name="T42" fmla="*/ 66 w 227"/>
                <a:gd name="T43" fmla="*/ 128 h 165"/>
                <a:gd name="T44" fmla="*/ 11 w 227"/>
                <a:gd name="T45" fmla="*/ 122 h 165"/>
                <a:gd name="T46" fmla="*/ 66 w 227"/>
                <a:gd name="T47" fmla="*/ 146 h 165"/>
                <a:gd name="T48" fmla="*/ 81 w 227"/>
                <a:gd name="T49" fmla="*/ 120 h 165"/>
                <a:gd name="T50" fmla="*/ 128 w 227"/>
                <a:gd name="T51" fmla="*/ 99 h 165"/>
                <a:gd name="T52" fmla="*/ 125 w 227"/>
                <a:gd name="T53" fmla="*/ 89 h 165"/>
                <a:gd name="T54" fmla="*/ 141 w 227"/>
                <a:gd name="T55" fmla="*/ 8 h 165"/>
                <a:gd name="T56" fmla="*/ 157 w 227"/>
                <a:gd name="T57" fmla="*/ 89 h 165"/>
                <a:gd name="T58" fmla="*/ 155 w 227"/>
                <a:gd name="T59" fmla="*/ 100 h 165"/>
                <a:gd name="T60" fmla="*/ 201 w 227"/>
                <a:gd name="T61" fmla="*/ 120 h 165"/>
                <a:gd name="T62" fmla="*/ 216 w 227"/>
                <a:gd name="T63" fmla="*/ 14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7" h="165">
                  <a:moveTo>
                    <a:pt x="217" y="129"/>
                  </a:moveTo>
                  <a:cubicBezTo>
                    <a:pt x="214" y="118"/>
                    <a:pt x="204" y="113"/>
                    <a:pt x="204" y="113"/>
                  </a:cubicBezTo>
                  <a:cubicBezTo>
                    <a:pt x="204" y="113"/>
                    <a:pt x="177" y="106"/>
                    <a:pt x="168" y="102"/>
                  </a:cubicBezTo>
                  <a:cubicBezTo>
                    <a:pt x="165" y="101"/>
                    <a:pt x="163" y="98"/>
                    <a:pt x="161" y="96"/>
                  </a:cubicBezTo>
                  <a:cubicBezTo>
                    <a:pt x="175" y="86"/>
                    <a:pt x="184" y="68"/>
                    <a:pt x="184" y="44"/>
                  </a:cubicBezTo>
                  <a:cubicBezTo>
                    <a:pt x="184" y="10"/>
                    <a:pt x="165" y="0"/>
                    <a:pt x="141" y="0"/>
                  </a:cubicBezTo>
                  <a:cubicBezTo>
                    <a:pt x="118" y="0"/>
                    <a:pt x="98" y="10"/>
                    <a:pt x="98" y="44"/>
                  </a:cubicBezTo>
                  <a:cubicBezTo>
                    <a:pt x="98" y="68"/>
                    <a:pt x="107" y="86"/>
                    <a:pt x="121" y="95"/>
                  </a:cubicBezTo>
                  <a:cubicBezTo>
                    <a:pt x="119" y="98"/>
                    <a:pt x="117" y="101"/>
                    <a:pt x="114" y="102"/>
                  </a:cubicBezTo>
                  <a:cubicBezTo>
                    <a:pt x="113" y="103"/>
                    <a:pt x="110" y="103"/>
                    <a:pt x="108" y="104"/>
                  </a:cubicBezTo>
                  <a:cubicBezTo>
                    <a:pt x="106" y="102"/>
                    <a:pt x="103" y="100"/>
                    <a:pt x="103" y="100"/>
                  </a:cubicBezTo>
                  <a:cubicBezTo>
                    <a:pt x="103" y="100"/>
                    <a:pt x="84" y="95"/>
                    <a:pt x="78" y="92"/>
                  </a:cubicBezTo>
                  <a:cubicBezTo>
                    <a:pt x="76" y="91"/>
                    <a:pt x="75" y="90"/>
                    <a:pt x="74" y="88"/>
                  </a:cubicBezTo>
                  <a:cubicBezTo>
                    <a:pt x="83" y="82"/>
                    <a:pt x="89" y="69"/>
                    <a:pt x="89" y="52"/>
                  </a:cubicBezTo>
                  <a:cubicBezTo>
                    <a:pt x="89" y="28"/>
                    <a:pt x="76" y="22"/>
                    <a:pt x="59" y="22"/>
                  </a:cubicBezTo>
                  <a:cubicBezTo>
                    <a:pt x="43" y="22"/>
                    <a:pt x="30" y="28"/>
                    <a:pt x="30" y="52"/>
                  </a:cubicBezTo>
                  <a:cubicBezTo>
                    <a:pt x="30" y="69"/>
                    <a:pt x="36" y="82"/>
                    <a:pt x="45" y="88"/>
                  </a:cubicBezTo>
                  <a:cubicBezTo>
                    <a:pt x="44" y="90"/>
                    <a:pt x="43" y="91"/>
                    <a:pt x="41" y="92"/>
                  </a:cubicBezTo>
                  <a:cubicBezTo>
                    <a:pt x="34" y="95"/>
                    <a:pt x="15" y="100"/>
                    <a:pt x="15" y="100"/>
                  </a:cubicBezTo>
                  <a:cubicBezTo>
                    <a:pt x="15" y="100"/>
                    <a:pt x="9" y="104"/>
                    <a:pt x="7" y="111"/>
                  </a:cubicBezTo>
                  <a:cubicBezTo>
                    <a:pt x="5" y="118"/>
                    <a:pt x="1" y="123"/>
                    <a:pt x="0" y="125"/>
                  </a:cubicBezTo>
                  <a:cubicBezTo>
                    <a:pt x="7" y="132"/>
                    <a:pt x="33" y="136"/>
                    <a:pt x="60" y="136"/>
                  </a:cubicBezTo>
                  <a:cubicBezTo>
                    <a:pt x="61" y="136"/>
                    <a:pt x="62" y="136"/>
                    <a:pt x="62" y="136"/>
                  </a:cubicBezTo>
                  <a:cubicBezTo>
                    <a:pt x="60" y="142"/>
                    <a:pt x="56" y="147"/>
                    <a:pt x="55" y="149"/>
                  </a:cubicBezTo>
                  <a:cubicBezTo>
                    <a:pt x="66" y="160"/>
                    <a:pt x="104" y="165"/>
                    <a:pt x="141" y="165"/>
                  </a:cubicBezTo>
                  <a:cubicBezTo>
                    <a:pt x="179" y="165"/>
                    <a:pt x="216" y="160"/>
                    <a:pt x="227" y="149"/>
                  </a:cubicBezTo>
                  <a:cubicBezTo>
                    <a:pt x="226" y="147"/>
                    <a:pt x="220" y="138"/>
                    <a:pt x="217" y="129"/>
                  </a:cubicBezTo>
                  <a:close/>
                  <a:moveTo>
                    <a:pt x="11" y="122"/>
                  </a:moveTo>
                  <a:cubicBezTo>
                    <a:pt x="12" y="120"/>
                    <a:pt x="14" y="117"/>
                    <a:pt x="15" y="113"/>
                  </a:cubicBezTo>
                  <a:cubicBezTo>
                    <a:pt x="15" y="110"/>
                    <a:pt x="18" y="108"/>
                    <a:pt x="19" y="108"/>
                  </a:cubicBezTo>
                  <a:cubicBezTo>
                    <a:pt x="24" y="106"/>
                    <a:pt x="38" y="102"/>
                    <a:pt x="44" y="100"/>
                  </a:cubicBezTo>
                  <a:cubicBezTo>
                    <a:pt x="47" y="98"/>
                    <a:pt x="50" y="96"/>
                    <a:pt x="52" y="92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2" y="76"/>
                    <a:pt x="38" y="65"/>
                    <a:pt x="38" y="52"/>
                  </a:cubicBezTo>
                  <a:cubicBezTo>
                    <a:pt x="38" y="36"/>
                    <a:pt x="44" y="30"/>
                    <a:pt x="59" y="30"/>
                  </a:cubicBezTo>
                  <a:cubicBezTo>
                    <a:pt x="75" y="30"/>
                    <a:pt x="81" y="36"/>
                    <a:pt x="81" y="52"/>
                  </a:cubicBezTo>
                  <a:cubicBezTo>
                    <a:pt x="81" y="65"/>
                    <a:pt x="77" y="76"/>
                    <a:pt x="69" y="81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9" y="96"/>
                    <a:pt x="71" y="98"/>
                    <a:pt x="75" y="100"/>
                  </a:cubicBezTo>
                  <a:cubicBezTo>
                    <a:pt x="80" y="102"/>
                    <a:pt x="93" y="106"/>
                    <a:pt x="99" y="107"/>
                  </a:cubicBezTo>
                  <a:cubicBezTo>
                    <a:pt x="88" y="110"/>
                    <a:pt x="78" y="113"/>
                    <a:pt x="78" y="113"/>
                  </a:cubicBezTo>
                  <a:cubicBezTo>
                    <a:pt x="78" y="113"/>
                    <a:pt x="69" y="118"/>
                    <a:pt x="66" y="128"/>
                  </a:cubicBezTo>
                  <a:cubicBezTo>
                    <a:pt x="64" y="128"/>
                    <a:pt x="62" y="128"/>
                    <a:pt x="60" y="128"/>
                  </a:cubicBezTo>
                  <a:cubicBezTo>
                    <a:pt x="37" y="128"/>
                    <a:pt x="20" y="125"/>
                    <a:pt x="11" y="122"/>
                  </a:cubicBezTo>
                  <a:close/>
                  <a:moveTo>
                    <a:pt x="141" y="157"/>
                  </a:moveTo>
                  <a:cubicBezTo>
                    <a:pt x="105" y="157"/>
                    <a:pt x="78" y="152"/>
                    <a:pt x="66" y="146"/>
                  </a:cubicBezTo>
                  <a:cubicBezTo>
                    <a:pt x="69" y="142"/>
                    <a:pt x="71" y="137"/>
                    <a:pt x="73" y="131"/>
                  </a:cubicBezTo>
                  <a:cubicBezTo>
                    <a:pt x="75" y="125"/>
                    <a:pt x="79" y="122"/>
                    <a:pt x="81" y="120"/>
                  </a:cubicBezTo>
                  <a:cubicBezTo>
                    <a:pt x="87" y="119"/>
                    <a:pt x="109" y="113"/>
                    <a:pt x="118" y="109"/>
                  </a:cubicBezTo>
                  <a:cubicBezTo>
                    <a:pt x="122" y="107"/>
                    <a:pt x="125" y="104"/>
                    <a:pt x="128" y="99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5" y="89"/>
                    <a:pt x="125" y="89"/>
                    <a:pt x="125" y="89"/>
                  </a:cubicBezTo>
                  <a:cubicBezTo>
                    <a:pt x="113" y="81"/>
                    <a:pt x="106" y="64"/>
                    <a:pt x="106" y="44"/>
                  </a:cubicBezTo>
                  <a:cubicBezTo>
                    <a:pt x="106" y="19"/>
                    <a:pt x="117" y="8"/>
                    <a:pt x="141" y="8"/>
                  </a:cubicBezTo>
                  <a:cubicBezTo>
                    <a:pt x="165" y="8"/>
                    <a:pt x="176" y="19"/>
                    <a:pt x="176" y="44"/>
                  </a:cubicBezTo>
                  <a:cubicBezTo>
                    <a:pt x="176" y="64"/>
                    <a:pt x="169" y="81"/>
                    <a:pt x="157" y="89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7" y="104"/>
                    <a:pt x="160" y="107"/>
                    <a:pt x="165" y="109"/>
                  </a:cubicBezTo>
                  <a:cubicBezTo>
                    <a:pt x="173" y="113"/>
                    <a:pt x="195" y="119"/>
                    <a:pt x="201" y="120"/>
                  </a:cubicBezTo>
                  <a:cubicBezTo>
                    <a:pt x="203" y="122"/>
                    <a:pt x="207" y="125"/>
                    <a:pt x="209" y="131"/>
                  </a:cubicBezTo>
                  <a:cubicBezTo>
                    <a:pt x="211" y="137"/>
                    <a:pt x="214" y="143"/>
                    <a:pt x="216" y="147"/>
                  </a:cubicBezTo>
                  <a:cubicBezTo>
                    <a:pt x="204" y="152"/>
                    <a:pt x="177" y="157"/>
                    <a:pt x="141" y="157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25067" y="4620134"/>
              <a:ext cx="2751733" cy="643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현재 위치 주변 </a:t>
              </a:r>
              <a:r>
                <a:rPr lang="ko-KR" altLang="en-US" dirty="0" err="1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맛집</a:t>
              </a:r>
              <a:r>
                <a:rPr lang="ko-KR" altLang="en-US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탐색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28406" y="4568825"/>
              <a:ext cx="2751733" cy="6432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맛집에</a:t>
              </a:r>
              <a:r>
                <a:rPr lang="ko-KR" altLang="en-US" dirty="0">
                  <a:solidFill>
                    <a:schemeClr val="tx1"/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대한 게시판 기능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814210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- 3 -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81300" y="5818665"/>
            <a:ext cx="6762749" cy="781050"/>
          </a:xfrm>
          <a:prstGeom prst="roundRect">
            <a:avLst/>
          </a:prstGeom>
          <a:noFill/>
          <a:ln w="19050">
            <a:solidFill>
              <a:srgbClr val="3B6375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List  + Restaurant = </a:t>
            </a:r>
            <a:r>
              <a:rPr lang="en-US" altLang="ko-KR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Listaurant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07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657350" y="4883006"/>
            <a:ext cx="9305925" cy="1187116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1657350" y="1366237"/>
            <a:ext cx="9305925" cy="1187116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1657350" y="3124621"/>
            <a:ext cx="9305925" cy="1187116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4619" y="175455"/>
            <a:ext cx="5311432" cy="523220"/>
            <a:chOff x="0" y="486035"/>
            <a:chExt cx="5311432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6" y="486035"/>
              <a:ext cx="487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2.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설계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개발  환경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5814210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- 4 -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pic>
        <p:nvPicPr>
          <p:cNvPr id="10" name="Picture 8" descr="IntelliJ IDEA - 무료로 사용할 수 있는 교육 라이센스 받는 방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61" y="1366237"/>
            <a:ext cx="1828036" cy="12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ySQL 8 Mag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46" y="1518757"/>
            <a:ext cx="1442280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75" y="1518757"/>
            <a:ext cx="1565499" cy="868363"/>
          </a:xfrm>
          <a:prstGeom prst="rect">
            <a:avLst/>
          </a:prstGeom>
        </p:spPr>
      </p:pic>
      <p:pic>
        <p:nvPicPr>
          <p:cNvPr id="13" name="Picture 18" descr="Git - 나무위키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14" y="1518757"/>
            <a:ext cx="2078081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Spring Boot] Gradle 이란?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3319187"/>
            <a:ext cx="1196975" cy="7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JSP] JSP란? JSP와 서블릿의 차이점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49" y="3200136"/>
            <a:ext cx="1702433" cy="9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부트스트랩 (프론트엔드 프레임워크) - 위키백과, 우리 모두의 백과사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95" y="3403704"/>
            <a:ext cx="782750" cy="6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6" descr="Spring Boot] Framework, Spring Boot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40" y="3257598"/>
            <a:ext cx="1597025" cy="8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 descr="Spring Security] 스프링 시큐리티 - 필터 체인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5071963"/>
            <a:ext cx="1720850" cy="74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Project Lombok · GitHu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75" y="4863644"/>
            <a:ext cx="1165688" cy="116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6" descr="File:KakaoMap logo.png - Wikimedia Common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421" y="5062223"/>
            <a:ext cx="828682" cy="82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13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462663" y="1012079"/>
            <a:ext cx="6928737" cy="2523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4619" y="175455"/>
            <a:ext cx="5311432" cy="523220"/>
            <a:chOff x="0" y="486035"/>
            <a:chExt cx="5311432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6" y="486035"/>
              <a:ext cx="487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2.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설계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요구사항</a:t>
              </a: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5814210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- 5 -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31787" y="1041547"/>
            <a:ext cx="858442" cy="400110"/>
            <a:chOff x="453311" y="859145"/>
            <a:chExt cx="858442" cy="400110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53311" y="956351"/>
              <a:ext cx="205699" cy="205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010" y="859145"/>
              <a:ext cx="6527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지도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2914" y="1544836"/>
            <a:ext cx="6228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자신의 위치 정보를 기준으로 화면에 표시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주변 음식점 정보를 </a:t>
            </a: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마커를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통해 표시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음식점 </a:t>
            </a: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마커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클릭 시 </a:t>
            </a: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게시글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화면으로 이동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맵</a:t>
            </a: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이동 시 원래 자신의 위치로 돌아오는 기능을 제공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검색 기능을 제공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첫 시작화면으로 제공</a:t>
            </a:r>
            <a:r>
              <a:rPr lang="en-US" altLang="ko-KR" sz="20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  <a:endParaRPr lang="ko-KR" altLang="en-US" sz="2000" dirty="0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62663" y="3860489"/>
            <a:ext cx="7076092" cy="2481919"/>
            <a:chOff x="148338" y="3432668"/>
            <a:chExt cx="7076092" cy="24819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C9E76E-8EE8-7CCC-512E-560C10F30FD6}"/>
                </a:ext>
              </a:extLst>
            </p:cNvPr>
            <p:cNvSpPr/>
            <p:nvPr/>
          </p:nvSpPr>
          <p:spPr>
            <a:xfrm>
              <a:off x="148338" y="3432668"/>
              <a:ext cx="6928737" cy="2462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310436" y="3450905"/>
              <a:ext cx="1092481" cy="400110"/>
              <a:chOff x="545959" y="855293"/>
              <a:chExt cx="1092481" cy="400110"/>
            </a:xfrm>
          </p:grpSpPr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545959" y="952499"/>
                <a:ext cx="205699" cy="205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51658" y="855293"/>
                <a:ext cx="886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더잠실 OTF 6 ExtraBold" panose="00000900000000000000" pitchFamily="50" charset="-127"/>
                    <a:ea typeface="더잠실 OTF 6 ExtraBold" panose="00000900000000000000" pitchFamily="50" charset="-127"/>
                  </a:rPr>
                  <a:t>게시판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38590" y="3975595"/>
              <a:ext cx="69858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음식점 위치를 표시하고 주변 정보를 제공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평균 </a:t>
              </a:r>
              <a:r>
                <a:rPr lang="ko-KR" altLang="en-US" sz="2000" dirty="0" err="1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별점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, </a:t>
              </a: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리뷰를 제공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리뷰는 시간 순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,</a:t>
              </a: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인기 순 정렬이 가능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리뷰 작성은 로그인한 사용자만 제공할 수 있다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로그인 되지 않은 사용자가 리뷰 작성시 로그인 화면으로 이동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자신이 작성한 </a:t>
              </a:r>
              <a:r>
                <a:rPr lang="ko-KR" altLang="en-US" sz="2000" dirty="0" err="1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댓글에</a:t>
              </a:r>
              <a:r>
                <a:rPr lang="ko-KR" altLang="en-US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대해 수정 삭제 가능</a:t>
              </a:r>
              <a:r>
                <a:rPr lang="en-US" altLang="ko-KR" sz="20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-1" t="849" r="590" b="642"/>
          <a:stretch/>
        </p:blipFill>
        <p:spPr>
          <a:xfrm>
            <a:off x="7538755" y="169483"/>
            <a:ext cx="4529420" cy="3138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55" y="3465757"/>
            <a:ext cx="4529420" cy="32619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462663" y="1012079"/>
            <a:ext cx="6278760" cy="2295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9" name="그룹 28"/>
          <p:cNvGrpSpPr/>
          <p:nvPr/>
        </p:nvGrpSpPr>
        <p:grpSpPr>
          <a:xfrm>
            <a:off x="114619" y="175455"/>
            <a:ext cx="5311432" cy="523220"/>
            <a:chOff x="0" y="486035"/>
            <a:chExt cx="5311432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6" y="486035"/>
              <a:ext cx="487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2.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설계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요구사항</a:t>
              </a: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sp>
        <p:nvSpPr>
          <p:cNvPr id="35" name="직사각형 34"/>
          <p:cNvSpPr/>
          <p:nvPr/>
        </p:nvSpPr>
        <p:spPr>
          <a:xfrm>
            <a:off x="5814210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- 6 -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284" y="1020581"/>
            <a:ext cx="1596089" cy="461665"/>
            <a:chOff x="453311" y="874487"/>
            <a:chExt cx="1596089" cy="461665"/>
          </a:xfrm>
        </p:grpSpPr>
        <p:sp>
          <p:nvSpPr>
            <p:cNvPr id="8" name="직사각형 7"/>
            <p:cNvSpPr>
              <a:spLocks noChangeAspect="1"/>
            </p:cNvSpPr>
            <p:nvPr/>
          </p:nvSpPr>
          <p:spPr>
            <a:xfrm>
              <a:off x="453311" y="956351"/>
              <a:ext cx="205699" cy="2056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2631" y="874487"/>
              <a:ext cx="1306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회원가입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2915" y="1569283"/>
            <a:ext cx="603920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1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이메일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</a:t>
            </a: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비밀번호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</a:t>
            </a: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비밀번호 확인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</a:t>
            </a: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닉네임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</a:t>
            </a: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전화번호</a:t>
            </a:r>
            <a:endParaRPr lang="en-US" altLang="ko-KR" sz="2100" dirty="0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100" dirty="0" err="1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이메일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, </a:t>
            </a: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닉네임 중복을 확인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비밀번호와 비밀번호 확인 기능을 제공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비밀번호는 특수문자를 포함한 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8</a:t>
            </a: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자리 이상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비밀번호는 암호화</a:t>
            </a:r>
            <a:r>
              <a:rPr lang="en-US" altLang="ko-KR" sz="21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.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462663" y="3860489"/>
            <a:ext cx="6369012" cy="2462216"/>
            <a:chOff x="148338" y="3432668"/>
            <a:chExt cx="6369012" cy="246221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C9E76E-8EE8-7CCC-512E-560C10F30FD6}"/>
                </a:ext>
              </a:extLst>
            </p:cNvPr>
            <p:cNvSpPr/>
            <p:nvPr/>
          </p:nvSpPr>
          <p:spPr>
            <a:xfrm>
              <a:off x="148338" y="3432668"/>
              <a:ext cx="6278760" cy="2462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17788" y="3456517"/>
              <a:ext cx="3016254" cy="461665"/>
              <a:chOff x="453311" y="860905"/>
              <a:chExt cx="3016254" cy="461665"/>
            </a:xfrm>
          </p:grpSpPr>
          <p:sp>
            <p:nvSpPr>
              <p:cNvPr id="37" name="직사각형 36"/>
              <p:cNvSpPr>
                <a:spLocks noChangeAspect="1"/>
              </p:cNvSpPr>
              <p:nvPr/>
            </p:nvSpPr>
            <p:spPr>
              <a:xfrm>
                <a:off x="453311" y="956351"/>
                <a:ext cx="205699" cy="2056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7577" y="860905"/>
                <a:ext cx="2811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더잠실 OTF 6 ExtraBold" panose="00000900000000000000" pitchFamily="50" charset="-127"/>
                    <a:ea typeface="더잠실 OTF 6 ExtraBold" panose="00000900000000000000" pitchFamily="50" charset="-127"/>
                  </a:rPr>
                  <a:t>로그인 </a:t>
                </a:r>
                <a:r>
                  <a:rPr lang="en-US" altLang="ko-KR" sz="2400" dirty="0">
                    <a:latin typeface="더잠실 OTF 6 ExtraBold" panose="00000900000000000000" pitchFamily="50" charset="-127"/>
                    <a:ea typeface="더잠실 OTF 6 ExtraBold" panose="00000900000000000000" pitchFamily="50" charset="-127"/>
                  </a:rPr>
                  <a:t>&amp; </a:t>
                </a:r>
                <a:r>
                  <a:rPr lang="ko-KR" altLang="en-US" sz="2400" dirty="0" err="1">
                    <a:latin typeface="더잠실 OTF 6 ExtraBold" panose="00000900000000000000" pitchFamily="50" charset="-127"/>
                    <a:ea typeface="더잠실 OTF 6 ExtraBold" panose="00000900000000000000" pitchFamily="50" charset="-127"/>
                  </a:rPr>
                  <a:t>마이페이지</a:t>
                </a:r>
                <a:endParaRPr lang="ko-KR" altLang="en-US" sz="24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38590" y="3991706"/>
              <a:ext cx="627876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아이디와 비밀번호가 일치하지 않는다면 알림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100" dirty="0" err="1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이메일을</a:t>
              </a: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통한 임시 비밀번호 발급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자신의 회원정보와 작성한 </a:t>
              </a:r>
              <a:r>
                <a:rPr lang="ko-KR" altLang="en-US" sz="2100" dirty="0" err="1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댓글</a:t>
              </a: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 정보를 제공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닉네임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,</a:t>
              </a: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휴대전화번호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,</a:t>
              </a: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비밀번호를 수정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회원탈퇴를 제공</a:t>
              </a:r>
              <a:r>
                <a:rPr lang="en-US" altLang="ko-KR" sz="2100" dirty="0"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.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73" y="3860489"/>
            <a:ext cx="2752227" cy="28672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124" y="3860489"/>
            <a:ext cx="2394626" cy="2867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985" y="532619"/>
            <a:ext cx="3314230" cy="30938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08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619" y="175455"/>
            <a:ext cx="5311432" cy="523220"/>
            <a:chOff x="0" y="486035"/>
            <a:chExt cx="531143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6" y="486035"/>
              <a:ext cx="487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2.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설계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ERD</a:t>
              </a:r>
              <a:endPara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sp>
        <p:nvSpPr>
          <p:cNvPr id="6" name="직사각형 5"/>
          <p:cNvSpPr/>
          <p:nvPr/>
        </p:nvSpPr>
        <p:spPr>
          <a:xfrm>
            <a:off x="5825836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- 7 -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3E57C3F4-3E95-52CF-2993-89FEC7F8D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80" y="909000"/>
            <a:ext cx="64090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7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>
            <a:spLocks noChangeAspect="1"/>
          </p:cNvSpPr>
          <p:nvPr/>
        </p:nvSpPr>
        <p:spPr>
          <a:xfrm>
            <a:off x="1012723" y="1455173"/>
            <a:ext cx="4500000" cy="45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4619" y="175455"/>
            <a:ext cx="5311432" cy="523220"/>
            <a:chOff x="0" y="486035"/>
            <a:chExt cx="5311432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6" y="486035"/>
              <a:ext cx="4873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2.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설계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역할  분담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직사각형 8"/>
          <p:cNvSpPr/>
          <p:nvPr/>
        </p:nvSpPr>
        <p:spPr>
          <a:xfrm>
            <a:off x="5785929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- 8 -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2" name="모서리가 둥근 직사각형 1"/>
          <p:cNvSpPr>
            <a:spLocks noChangeAspect="1"/>
          </p:cNvSpPr>
          <p:nvPr/>
        </p:nvSpPr>
        <p:spPr>
          <a:xfrm>
            <a:off x="1182928" y="1771609"/>
            <a:ext cx="4104000" cy="410400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41343" y="3225714"/>
            <a:ext cx="1840507" cy="2062291"/>
          </a:xfrm>
          <a:prstGeom prst="roundRect">
            <a:avLst/>
          </a:prstGeom>
          <a:solidFill>
            <a:srgbClr val="92D050">
              <a:alpha val="34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게시판</a:t>
            </a:r>
            <a:endParaRPr lang="en-US" altLang="ko-KR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&amp;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댓글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작성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83697" y="3225715"/>
            <a:ext cx="1840507" cy="2062290"/>
          </a:xfrm>
          <a:prstGeom prst="roundRect">
            <a:avLst/>
          </a:prstGeom>
          <a:solidFill>
            <a:srgbClr val="FFFF00">
              <a:alpha val="24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kakaomap</a:t>
            </a:r>
            <a:endParaRPr lang="ko-KR" altLang="en-US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352051" y="2802194"/>
            <a:ext cx="3765754" cy="983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8702" y="2050339"/>
            <a:ext cx="329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홍길동</a:t>
            </a:r>
            <a:r>
              <a:rPr lang="en-US" altLang="ko-KR" sz="32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1</a:t>
            </a:r>
            <a:endParaRPr lang="ko-KR" altLang="en-US" sz="2400" dirty="0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28" name="모서리가 둥근 직사각형 27"/>
          <p:cNvSpPr>
            <a:spLocks noChangeAspect="1"/>
          </p:cNvSpPr>
          <p:nvPr/>
        </p:nvSpPr>
        <p:spPr>
          <a:xfrm>
            <a:off x="6740014" y="1455173"/>
            <a:ext cx="4500000" cy="45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>
            <a:spLocks noChangeAspect="1"/>
          </p:cNvSpPr>
          <p:nvPr/>
        </p:nvSpPr>
        <p:spPr>
          <a:xfrm>
            <a:off x="6938014" y="1662968"/>
            <a:ext cx="4104000" cy="410400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068634" y="3225714"/>
            <a:ext cx="1840507" cy="2062291"/>
          </a:xfrm>
          <a:prstGeom prst="roundRect">
            <a:avLst/>
          </a:prstGeom>
          <a:solidFill>
            <a:srgbClr val="FF0000">
              <a:alpha val="27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로그인</a:t>
            </a:r>
            <a:endParaRPr lang="en-US" altLang="ko-KR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회원가입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110988" y="3225715"/>
            <a:ext cx="1840507" cy="206229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4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mypage</a:t>
            </a:r>
            <a:endParaRPr lang="ko-KR" altLang="en-US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7079342" y="2802194"/>
            <a:ext cx="3765754" cy="9832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829F4C-4AAE-14FC-2330-BF1784776B78}"/>
              </a:ext>
            </a:extLst>
          </p:cNvPr>
          <p:cNvSpPr txBox="1"/>
          <p:nvPr/>
        </p:nvSpPr>
        <p:spPr>
          <a:xfrm>
            <a:off x="7464762" y="2063741"/>
            <a:ext cx="329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홍길동</a:t>
            </a:r>
            <a:r>
              <a:rPr lang="en-US" altLang="ko-KR" sz="3200" dirty="0"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2</a:t>
            </a:r>
            <a:endParaRPr lang="ko-KR" altLang="en-US" sz="2400" dirty="0"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25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619" y="175455"/>
            <a:ext cx="6571930" cy="523220"/>
            <a:chOff x="0" y="486035"/>
            <a:chExt cx="6571930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FB81F6-76A1-1777-8953-CB7B9A32A7A3}"/>
                </a:ext>
              </a:extLst>
            </p:cNvPr>
            <p:cNvSpPr txBox="1"/>
            <p:nvPr/>
          </p:nvSpPr>
          <p:spPr>
            <a:xfrm flipH="1">
              <a:off x="438295" y="486035"/>
              <a:ext cx="6133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3.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프로젝트   구현  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|  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화면   구현  </a:t>
              </a:r>
              <a:r>
                <a:rPr lang="en-US" altLang="ko-KR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-  </a:t>
              </a:r>
              <a:r>
                <a:rPr lang="ko-KR" altLang="en-US" sz="2800" b="1" spc="-300" dirty="0">
                  <a:solidFill>
                    <a:schemeClr val="accent1">
                      <a:lumMod val="50000"/>
                    </a:schemeClr>
                  </a:solidFill>
                  <a:latin typeface="더잠실 OTF 6 ExtraBold" panose="00000900000000000000" pitchFamily="50" charset="-127"/>
                  <a:ea typeface="더잠실 OTF 6 ExtraBold" panose="00000900000000000000" pitchFamily="50" charset="-127"/>
                </a:rPr>
                <a:t>홈페이지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113"/>
              <a:ext cx="510142" cy="510142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3" y="848845"/>
            <a:ext cx="8576493" cy="5648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69296" y="1786120"/>
            <a:ext cx="3522704" cy="1447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사용자 반경 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300m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내 </a:t>
            </a:r>
            <a:r>
              <a:rPr lang="ko-KR" altLang="en-US" dirty="0" err="1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맛집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조회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900" y="188533"/>
            <a:ext cx="1017558" cy="8001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59" y="5282341"/>
            <a:ext cx="599826" cy="5101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709626" y="5296629"/>
            <a:ext cx="3402832" cy="4815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          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버튼을 통해 현재 위치로</a:t>
            </a:r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!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669296" y="3673007"/>
            <a:ext cx="3522704" cy="85212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가게 이름 클릭 시 게시판 이동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85929" y="6647340"/>
            <a:ext cx="696927" cy="160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더잠실 OTF 6 ExtraBold" panose="00000900000000000000" pitchFamily="50" charset="-127"/>
                <a:ea typeface="더잠실 OTF 6 ExtraBold" panose="00000900000000000000" pitchFamily="50" charset="-127"/>
              </a:rPr>
              <a:t>- 9 -</a:t>
            </a:r>
            <a:endParaRPr lang="ko-KR" altLang="en-US" sz="1400" dirty="0">
              <a:solidFill>
                <a:schemeClr val="tx1"/>
              </a:solidFill>
              <a:latin typeface="더잠실 OTF 6 ExtraBold" panose="00000900000000000000" pitchFamily="50" charset="-127"/>
              <a:ea typeface="더잠실 OTF 6 ExtraBold" panose="000009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966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542</Words>
  <Application>Microsoft Office PowerPoint</Application>
  <PresentationFormat>와이드스크린</PresentationFormat>
  <Paragraphs>106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-apple-system</vt:lpstr>
      <vt:lpstr>Pretendard</vt:lpstr>
      <vt:lpstr>Pretendard Black</vt:lpstr>
      <vt:lpstr>더잠실 OTF 6 ExtraBold</vt:lpstr>
      <vt:lpstr>맑은 고딕</vt:lpstr>
      <vt:lpstr>Arial</vt:lpstr>
      <vt:lpstr>Tempus Sans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경열 인</cp:lastModifiedBy>
  <cp:revision>189</cp:revision>
  <dcterms:created xsi:type="dcterms:W3CDTF">2022-08-03T01:14:38Z</dcterms:created>
  <dcterms:modified xsi:type="dcterms:W3CDTF">2025-02-13T00:19:16Z</dcterms:modified>
</cp:coreProperties>
</file>