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258d0bc51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258d0bc5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2671b83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2671b83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258d0bc51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258d0bc51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258d0bc51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258d0bc51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258d0bc51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258d0bc51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258d0bc51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258d0bc51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258d0bc51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258d0bc51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258d0bc51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258d0bc51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258d0bc51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258d0bc51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25aa0ef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25aa0ef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258d0bc51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258d0bc51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2671b83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2671b83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HPJava Language Binding in relation to HPPython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Authors: Joshua DeNio, Heecheon Park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On(veriableName):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On() command defines the Process group that will be allowed to work . the veriableName passed in is the active process Group that will gain permission to work.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example, </a:t>
            </a:r>
            <a:br>
              <a:rPr lang="en"/>
            </a:br>
            <a:r>
              <a:rPr lang="en"/>
              <a:t>o</a:t>
            </a:r>
            <a:r>
              <a:rPr lang="en"/>
              <a:t>n(p)</a:t>
            </a:r>
            <a:br>
              <a:rPr lang="en"/>
            </a:br>
            <a:r>
              <a:rPr lang="en"/>
              <a:t>	int # s = new int #;</a:t>
            </a:r>
            <a:br>
              <a:rPr lang="en"/>
            </a:br>
            <a:r>
              <a:rPr lang="en"/>
              <a:t>	# s = 100;</a:t>
            </a:r>
            <a:br>
              <a:rPr lang="en"/>
            </a:br>
            <a:r>
              <a:rPr lang="en"/>
              <a:t>will create a global variable shared by the distributed processors.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2400250" y="575950"/>
            <a:ext cx="63216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# </a:t>
            </a:r>
            <a:r>
              <a:rPr lang="en"/>
              <a:t>symbol</a:t>
            </a:r>
            <a:r>
              <a:rPr lang="en"/>
              <a:t> in </a:t>
            </a:r>
            <a:r>
              <a:rPr lang="en"/>
              <a:t>relation</a:t>
            </a:r>
            <a:r>
              <a:rPr lang="en"/>
              <a:t> to </a:t>
            </a:r>
            <a:r>
              <a:rPr lang="en"/>
              <a:t>scalar global variables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2410100" y="2235200"/>
            <a:ext cx="6321600" cy="23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Since the python language uses the # symbol to </a:t>
            </a:r>
            <a:r>
              <a:rPr lang="en"/>
              <a:t>represent</a:t>
            </a:r>
            <a:r>
              <a:rPr lang="en"/>
              <a:t> a comment line we will have to invent a new keyword to take its place so as not to confuse python users who are used to using the # symbol in a normal context.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OverAll():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2410100" y="1595775"/>
            <a:ext cx="6321600" cy="31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OverAll() is functionally a nested loop that iterates over a set of active process groups.</a:t>
            </a:r>
            <a:br>
              <a:rPr lang="en"/>
            </a:br>
            <a:br>
              <a:rPr lang="en"/>
            </a:br>
            <a:r>
              <a:rPr lang="en"/>
              <a:t>// Location i = x[1];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on(q)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	for (int n = 0; n &lt; 4; n++)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	    at(i=x[n])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	        a[i]=3;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on(q)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	overall(i = x|0:3)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		a[i]=3;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Referances: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Guansong Zhang, Bryan Carpenter, Geoffrey Fox, Xinying Li, and Yuhong Wen. Structured SPMD programming - Java language binding. October 1997</a:t>
            </a:r>
            <a:endParaRPr sz="11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Structured SPMD Programming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language</a:t>
            </a:r>
            <a:r>
              <a:rPr lang="en"/>
              <a:t>  will have single thread control on organized process groups. Only the data owners will have the ability to share the current control of the thread when data is being </a:t>
            </a:r>
            <a:r>
              <a:rPr lang="en"/>
              <a:t>accessed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Special constructs will aid in making well defined mechanisms to control data access.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name space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global namespace provides a data </a:t>
            </a:r>
            <a:r>
              <a:rPr lang="en"/>
              <a:t>descriptor</a:t>
            </a:r>
            <a:r>
              <a:rPr lang="en"/>
              <a:t> to relieve </a:t>
            </a:r>
            <a:r>
              <a:rPr lang="en"/>
              <a:t>problems</a:t>
            </a:r>
            <a:r>
              <a:rPr lang="en"/>
              <a:t> caused by potential  local-to-global and global-to-local translations.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Collective Communication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collective communication library will provide an interface to allow data </a:t>
            </a:r>
            <a:r>
              <a:rPr lang="en"/>
              <a:t>access</a:t>
            </a:r>
            <a:r>
              <a:rPr lang="en"/>
              <a:t> to </a:t>
            </a:r>
            <a:r>
              <a:rPr lang="en"/>
              <a:t>different</a:t>
            </a:r>
            <a:r>
              <a:rPr lang="en"/>
              <a:t> process groups. It will be </a:t>
            </a:r>
            <a:r>
              <a:rPr lang="en"/>
              <a:t>designed</a:t>
            </a:r>
            <a:r>
              <a:rPr lang="en"/>
              <a:t> to </a:t>
            </a:r>
            <a:r>
              <a:rPr lang="en"/>
              <a:t>encourage</a:t>
            </a:r>
            <a:r>
              <a:rPr lang="en"/>
              <a:t> programmers to  write algorithms to exploit locality.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Communication will be based on the SPMD style.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Binding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groups will be the foundation of the languages functionality as a SPMD platform.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new class called Group will </a:t>
            </a:r>
            <a:r>
              <a:rPr lang="en"/>
              <a:t>represent</a:t>
            </a:r>
            <a:r>
              <a:rPr lang="en"/>
              <a:t> the </a:t>
            </a:r>
            <a:r>
              <a:rPr lang="en"/>
              <a:t>process</a:t>
            </a:r>
            <a:r>
              <a:rPr lang="en"/>
              <a:t> group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Each Group will have a set of process dimensions that will define the process grid.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 = Group(2,4)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Where P1 is the </a:t>
            </a:r>
            <a:r>
              <a:rPr lang="en"/>
              <a:t>variable</a:t>
            </a:r>
            <a:r>
              <a:rPr lang="en"/>
              <a:t> name of a 2 X 4 dimensional process grid.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65500" y="255025"/>
            <a:ext cx="4045200" cy="13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2"/>
                </a:solidFill>
              </a:rPr>
              <a:t>Each Group will have both a BlockRange and a CyclicRange</a:t>
            </a:r>
            <a:endParaRPr/>
          </a:p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>
            <a:off x="265500" y="199802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X = BlockRange(100, P1.dim(0))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Y = CyclicRange(200, P1.dim(1))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Will create two ranges on different process dimensions of Group P1 . One is block distributed and the other is Cyclic distributed.</a:t>
            </a:r>
            <a:endParaRPr/>
          </a:p>
        </p:txBody>
      </p:sp>
      <p:sp>
        <p:nvSpPr>
          <p:cNvPr id="110" name="Google Shape;110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899" y="724200"/>
            <a:ext cx="2076199" cy="182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1025" y="2571750"/>
            <a:ext cx="2053946" cy="182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Subgroup and Subrange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subgroup is a segment of the process array created by restricting the process </a:t>
            </a:r>
            <a:r>
              <a:rPr lang="en"/>
              <a:t>coordinates</a:t>
            </a:r>
            <a:r>
              <a:rPr lang="en"/>
              <a:t> in one or more dimensions to single values.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will allow </a:t>
            </a:r>
            <a:r>
              <a:rPr lang="en"/>
              <a:t>access</a:t>
            </a:r>
            <a:r>
              <a:rPr lang="en"/>
              <a:t> to </a:t>
            </a:r>
            <a:r>
              <a:rPr lang="en"/>
              <a:t>specific</a:t>
            </a:r>
            <a:r>
              <a:rPr lang="en"/>
              <a:t> segments of the array.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Subgroup and Subrange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Subgroup and Subrange override the “ |” symbol and the “ /”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</a:t>
            </a:r>
            <a:r>
              <a:rPr lang="en"/>
              <a:t>represent</a:t>
            </a:r>
            <a:r>
              <a:rPr lang="en"/>
              <a:t> slices of a data set.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“:”  is used to create a triplet such as x | 1 : 49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designate a specific location within the slice.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