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b353b9b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b353b9b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b353b9b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fb353b9b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b3905a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b3905a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b3905a0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fb3905a0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b353b9b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fb353b9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b353b9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b353b9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b353b9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b353b9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b353b9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b353b9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b353b9b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b353b9b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b353b9b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b353b9b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b353b9b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b353b9b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b353b9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b353b9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b353b9b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b353b9b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bm.com/developerworks/community/blogs/jfp/entry/How_To_Compute_Mandelbrodt_Set_Quickly?lang=en" TargetMode="External"/><Relationship Id="rId4" Type="http://schemas.openxmlformats.org/officeDocument/2006/relationships/hyperlink" Target="https://notes-on-cython.readthedocs.io/en/latest/std_dev.html" TargetMode="External"/><Relationship Id="rId5" Type="http://schemas.openxmlformats.org/officeDocument/2006/relationships/hyperlink" Target="https://mpi4py.readthedocs.io/en/stable/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15850" y="630225"/>
            <a:ext cx="8087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Performance comparison among C, C++, Java, and Python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Minnesota State University Moorhead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Joshua DeNio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Heecheon 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15975" y="3361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IBM benchmarks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265500" y="1654328"/>
            <a:ext cx="40452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found an interesting project done by the researchers at IBM regarding benchmarks using the Mandelbrot set as a base test on several code </a:t>
            </a:r>
            <a:r>
              <a:rPr lang="ko"/>
              <a:t>platforms</a:t>
            </a:r>
            <a:r>
              <a:rPr lang="ko"/>
              <a:t>.</a:t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 intend to use these benchmarks to test other ways to </a:t>
            </a:r>
            <a:r>
              <a:rPr lang="ko"/>
              <a:t>implement</a:t>
            </a:r>
            <a:r>
              <a:rPr lang="ko"/>
              <a:t> python and see if we can find ways to make the </a:t>
            </a:r>
            <a:r>
              <a:rPr lang="ko"/>
              <a:t>implementation</a:t>
            </a:r>
            <a:r>
              <a:rPr lang="ko"/>
              <a:t> more efficient and </a:t>
            </a:r>
            <a:r>
              <a:rPr lang="ko"/>
              <a:t>applicable</a:t>
            </a:r>
            <a:r>
              <a:rPr lang="ko"/>
              <a:t> to a </a:t>
            </a:r>
            <a:r>
              <a:rPr lang="ko"/>
              <a:t>parallel</a:t>
            </a:r>
            <a:r>
              <a:rPr lang="ko"/>
              <a:t> computing environment.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65500" y="293675"/>
            <a:ext cx="40452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Future Works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265500" y="1496900"/>
            <a:ext cx="40452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future goal for this </a:t>
            </a:r>
            <a:r>
              <a:rPr lang="ko"/>
              <a:t>research</a:t>
            </a:r>
            <a:r>
              <a:rPr lang="ko"/>
              <a:t> is to </a:t>
            </a:r>
            <a:r>
              <a:rPr lang="ko"/>
              <a:t>implement</a:t>
            </a:r>
            <a:r>
              <a:rPr lang="ko"/>
              <a:t> the most efficient python code system into a </a:t>
            </a:r>
            <a:r>
              <a:rPr lang="ko"/>
              <a:t>parallel</a:t>
            </a:r>
            <a:r>
              <a:rPr lang="ko"/>
              <a:t> computing environment.</a:t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These benchmarks will help us decide the best systems to use while building HPPython.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As well as devise the most </a:t>
            </a:r>
            <a:r>
              <a:rPr lang="ko"/>
              <a:t>useful</a:t>
            </a:r>
            <a:r>
              <a:rPr lang="ko"/>
              <a:t> ways to </a:t>
            </a:r>
            <a:r>
              <a:rPr lang="ko"/>
              <a:t>implement</a:t>
            </a:r>
            <a:r>
              <a:rPr lang="ko"/>
              <a:t> them.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65500" y="3573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Implementation Ideas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265500" y="1719228"/>
            <a:ext cx="4045200" cy="23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Numba seems like a promising module to optimize pythons efficiency.</a:t>
            </a:r>
            <a:endParaRPr/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Unfortunately</a:t>
            </a:r>
            <a:r>
              <a:rPr lang="ko"/>
              <a:t> Numba does not fully support numpy’s full range of </a:t>
            </a:r>
            <a:r>
              <a:rPr lang="ko"/>
              <a:t>functionality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It may be possible to find a work around to find a way to </a:t>
            </a:r>
            <a:r>
              <a:rPr lang="ko"/>
              <a:t>implement</a:t>
            </a:r>
            <a:r>
              <a:rPr lang="ko"/>
              <a:t> the incompatible functionality using a different method, while taking advantage of numba to speed up operations.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00875" y="9799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Cython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Cython is another option that we still need to look into.</a:t>
            </a:r>
            <a:endParaRPr/>
          </a:p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Cython may be </a:t>
            </a:r>
            <a:r>
              <a:rPr lang="ko"/>
              <a:t>applicable</a:t>
            </a:r>
            <a:r>
              <a:rPr lang="ko"/>
              <a:t> to our development of a high performance python language but further research is needed.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65500" y="343175"/>
            <a:ext cx="4045200" cy="6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References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265500" y="990574"/>
            <a:ext cx="40452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https://www.ibm.com/developerworks/community/blogs/jfp/entry/How_To_Compute_Mandelbrodt_Set_Quickly?lang=en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https://notes-on-cython.readthedocs.io/en/latest/std_dev.html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https://mpi4py.readthedocs.io/en/stable/tutorial.html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Objective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goal of the project is to identify the performance of different languages to provide which methodologies can be utilized to modulate and enhance High Performance Python.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Throughout this presentation, benchmarks of matrix multiplication and Mandelbrot set will be analyzed.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Matrix Multiplication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65500" y="2735376"/>
            <a:ext cx="40452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Among different matrix multiplication, we used dot product multiplications with naive algorithm O(n</a:t>
            </a:r>
            <a:r>
              <a:rPr baseline="30000" lang="ko"/>
              <a:t>3</a:t>
            </a:r>
            <a:r>
              <a:rPr lang="ko"/>
              <a:t>)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all languages used, we used identical procedures.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Create 3 arrays of 0.0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Add doubles from 0-1000 to 2 input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Perform matrix multiplication and output to the third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Display time 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Matrix Multiplication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Following is the result of 1000 x 1000 matrix multiplication with double type.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Output: (seconds)</a:t>
            </a:r>
            <a:br>
              <a:rPr lang="ko"/>
            </a:br>
            <a:r>
              <a:rPr lang="ko"/>
              <a:t>============Naive===========</a:t>
            </a:r>
            <a:br>
              <a:rPr lang="ko"/>
            </a:br>
            <a:r>
              <a:rPr lang="ko"/>
              <a:t>C: 						 10.0567</a:t>
            </a:r>
            <a:br>
              <a:rPr lang="ko"/>
            </a:br>
            <a:r>
              <a:rPr lang="ko"/>
              <a:t>C++:					 10.1652</a:t>
            </a:r>
            <a:br>
              <a:rPr lang="ko"/>
            </a:br>
            <a:r>
              <a:rPr lang="ko"/>
              <a:t>Java:					 13.2413</a:t>
            </a:r>
            <a:br>
              <a:rPr lang="ko"/>
            </a:br>
            <a:r>
              <a:rPr lang="ko"/>
              <a:t>Python (list):			        204.2549</a:t>
            </a:r>
            <a:br>
              <a:rPr lang="ko"/>
            </a:br>
            <a:r>
              <a:rPr lang="ko"/>
              <a:t>Python (ndarray):		     </a:t>
            </a:r>
            <a:r>
              <a:rPr lang="ko"/>
              <a:t>1253.0029</a:t>
            </a:r>
            <a:br>
              <a:rPr lang="ko"/>
            </a:br>
            <a:r>
              <a:rPr lang="ko"/>
              <a:t>Python (ndarray+numba):	    </a:t>
            </a:r>
            <a:r>
              <a:rPr lang="ko"/>
              <a:t>8.5827</a:t>
            </a:r>
            <a:br>
              <a:rPr lang="ko"/>
            </a:br>
            <a:r>
              <a:rPr lang="ko"/>
              <a:t>=======Numpy built-in=========</a:t>
            </a:r>
            <a:br>
              <a:rPr lang="ko"/>
            </a:br>
            <a:r>
              <a:rPr lang="ko"/>
              <a:t>Python (ndarray+numpy):	    </a:t>
            </a:r>
            <a:r>
              <a:rPr lang="ko"/>
              <a:t>0.0875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Matrix Multiplication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Analysis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 and C++ undoubtedly had the best performance with the naive algorithm with the exception of Python with numba.</a:t>
            </a:r>
            <a:br>
              <a:rPr lang="ko"/>
            </a:br>
            <a:br>
              <a:rPr lang="ko"/>
            </a:br>
            <a:r>
              <a:rPr lang="ko"/>
              <a:t>The interesting part is the drastic performance increase in Python with numba. Numba is a just-in-time compiler that converts Python code into high performance machine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Mandelbrot Set</a:t>
            </a:r>
            <a:endParaRPr/>
          </a:p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Mandelbrot set is a set of complex numbers that forms a fractal, a shape that self-replicates.</a:t>
            </a:r>
            <a:endParaRPr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All programs are developed based on HPJava’s benchmark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Throughout the programs, we have measured the array storing time and accessing time.</a:t>
            </a:r>
            <a:br>
              <a:rPr lang="ko"/>
            </a:br>
            <a:br>
              <a:rPr lang="ko"/>
            </a:br>
            <a:r>
              <a:rPr lang="ko"/>
              <a:t>The number of characters used is 100.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Mandelbrot Set</a:t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following is the result of the Mandelbrot set simulation.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Output: (Store, Access (seconds))</a:t>
            </a:r>
            <a:br>
              <a:rPr lang="ko"/>
            </a:br>
            <a:br>
              <a:rPr lang="ko"/>
            </a:br>
            <a:r>
              <a:rPr lang="ko"/>
              <a:t>C:				      0.0033, 0.00</a:t>
            </a:r>
            <a:r>
              <a:rPr lang="ko"/>
              <a:t>25</a:t>
            </a:r>
            <a:br>
              <a:rPr lang="ko"/>
            </a:br>
            <a:r>
              <a:rPr lang="ko"/>
              <a:t>C++:			      0.0032, 0.0048</a:t>
            </a:r>
            <a:br>
              <a:rPr lang="ko"/>
            </a:br>
            <a:r>
              <a:rPr lang="ko"/>
              <a:t>Java:			      0.0056, </a:t>
            </a:r>
            <a:r>
              <a:rPr lang="ko"/>
              <a:t>0.0933</a:t>
            </a:r>
            <a:br>
              <a:rPr lang="ko"/>
            </a:br>
            <a:r>
              <a:rPr lang="ko"/>
              <a:t>Python (list):		      0.0457, 0.0130</a:t>
            </a:r>
            <a:br>
              <a:rPr lang="ko"/>
            </a:br>
            <a:r>
              <a:rPr lang="ko"/>
              <a:t>Python (numpy):	      0.0669, 0.0542 </a:t>
            </a: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Mandelbrot Set</a:t>
            </a:r>
            <a:endParaRPr/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65513" y="216262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IBM implementation of Mandelbrot Set</a:t>
            </a:r>
            <a:endParaRPr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have discovered that IBM has illustrated about Mandelbrot set to reinforce the performance of Python and numpy.</a:t>
            </a:r>
            <a:br>
              <a:rPr lang="ko"/>
            </a:br>
            <a:br>
              <a:rPr lang="ko"/>
            </a:br>
            <a:r>
              <a:rPr lang="ko"/>
              <a:t>IBM’s implementation is based on Numpy and Numba. Unlike our implementation, IBM’s method returns a set of position of plotting canvas so the result is incomparable at this moment.</a:t>
            </a: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788" y="3508125"/>
            <a:ext cx="1252628" cy="16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Mandelbrot Set</a:t>
            </a:r>
            <a:endParaRPr/>
          </a:p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265500" y="27919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IBM implementation of Mandelbrot Set</a:t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Output (80 iteration (seconds)):</a:t>
            </a:r>
            <a:br>
              <a:rPr lang="ko"/>
            </a:br>
            <a:r>
              <a:rPr lang="ko"/>
              <a:t>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Naive:			    		    22.563</a:t>
            </a:r>
            <a:br>
              <a:rPr lang="ko"/>
            </a:br>
            <a:r>
              <a:rPr lang="ko"/>
              <a:t>Numpy:					    23.000</a:t>
            </a:r>
            <a:br>
              <a:rPr lang="ko"/>
            </a:br>
            <a:r>
              <a:rPr lang="ko"/>
              <a:t>Numpy + Numba:			755 (ms)</a:t>
            </a:r>
            <a:br>
              <a:rPr lang="ko"/>
            </a:br>
            <a:br>
              <a:rPr lang="ko"/>
            </a:br>
            <a:r>
              <a:rPr lang="ko"/>
              <a:t>Numpy implementation in conjunction with numba extensively enhances the performance but numba’s support for numpy is limited.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