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B03DC-3EB2-2C5E-7E08-778DA72A7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Реформы в сфере образования и науки</a:t>
            </a:r>
            <a:r>
              <a:rPr lang="en-US" sz="40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400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Александра I и Николая I</a:t>
            </a:r>
            <a:endParaRPr lang="ru-RU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9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1069F-DEF6-6A17-C954-C3C159C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Verdana" panose="020B0604030504040204" pitchFamily="34" charset="0"/>
                <a:ea typeface="Verdana" panose="020B060403050404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088C0-7871-F19E-946D-B909A5E1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Александр I и Николай I - два великих императора Российской империи, которые оказали значительное влияние на развитие образования и науки в стране.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 descr="Александр I Павлович | Исторический парк «Россия – Моя история»">
            <a:extLst>
              <a:ext uri="{FF2B5EF4-FFF2-40B4-BE49-F238E27FC236}">
                <a16:creationId xmlns:a16="http://schemas.microsoft.com/office/drawing/2014/main" id="{A082E9AB-6772-D9BD-93FC-3196BA6C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3788227"/>
            <a:ext cx="3797497" cy="185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мператор Николай I. Биографическая справка - РИА Новости, 12.04.2018">
            <a:extLst>
              <a:ext uri="{FF2B5EF4-FFF2-40B4-BE49-F238E27FC236}">
                <a16:creationId xmlns:a16="http://schemas.microsoft.com/office/drawing/2014/main" id="{1E6A7AD2-543A-F2B2-6ACB-8D9884D1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74" y="3722941"/>
            <a:ext cx="3401486" cy="192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0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FD635-A5ED-1649-79B4-59151901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56754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Реформы Александра I: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4EA85-6959-0D8B-31B2-B45EFA48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9005"/>
            <a:ext cx="10058400" cy="5043196"/>
          </a:xfrm>
        </p:spPr>
        <p:txBody>
          <a:bodyPr/>
          <a:lstStyle/>
          <a:p>
            <a:pPr marL="0" indent="0" algn="just">
              <a:spcAft>
                <a:spcPts val="75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 января (5 февраля) 1803 г. Александр I утвердил указ «Об устройстве училищ», определивший основы новой образовательной системы: территория России была поделена на шесть учебных округов с университетами во главе каждого из них. Один из пунктов указа гласил, что по истечении пяти лет после издания указа «никто не будет определён к гражданской должности, требующей юридических и других познаний, не окончив учения в общественном или государственном училище».</a:t>
            </a:r>
          </a:p>
          <a:p>
            <a:pPr marL="0" indent="0" algn="just">
              <a:spcAft>
                <a:spcPts val="75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указу в основу системы российского образования были положены принципы бессословности, бесплатности обучения на низших его ступенях, преемственности учебных программ с тем, чтобы окончивший низшую ступень мог беспрепятственно поступить в высшую. Первой (низшей) ступенью являлось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одноклассное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приходское училище, второй — уездное трёхклассное училище, а третьей — шестиклассная гимназия в губернском городе.</a:t>
            </a:r>
          </a:p>
          <a:p>
            <a:pPr marL="0" indent="0" algn="just">
              <a:spcAft>
                <a:spcPts val="75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«Для нравственного образования граждан, соответственно обязанностям и пользам каждого состояния, были выработаны «предварительные правила народного просвещения», которыми устанавливалось четыре рода училищ: 1)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одноклассные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приходские училища, заменившие малые народные училища, 2) трёхклассные уездные училища, которые должны были быть в каждом уездном городе, 3) семилетние губернские училища, или гимназии (бывшие главные народные училища) в губернских городах и 4) университеты.</a:t>
            </a:r>
          </a:p>
          <a:p>
            <a:pPr marL="0" indent="0" algn="just">
              <a:spcAft>
                <a:spcPts val="75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92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73ACE5-5EBE-F144-6E5C-3870D1C6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5193"/>
            <a:ext cx="10058400" cy="56870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Aft>
                <a:spcPts val="750"/>
              </a:spcAft>
              <a:buNone/>
            </a:pP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Всей системой образования ведало Главное управление училищ, созданное в 1803 г. Главное управление училищ представляло собой коллегиальный орган – совет министра «по части училищных заведений в учебных округах». Оно состояло под председательством министра народного просвещения из попечителей учебных округов, товарища министра  народного просвещения, директора Департамента народного просвещения и других членов по высочайшему усмотрению. Являлось руководящим органом Министерства народного просвещения (МНП) в первые десятилетия его существования. Членами его при учреждении были: Муравьёв М. Н. – попечитель Санкт-Петербургского учебного округа и президент Академии наук; Чарторыйский А. А. — попечитель Виленского университета; Строганов П. А. – товарищ министра внутренних дел; Потоцкий С. О. – попечитель Харьковского университета; </a:t>
            </a:r>
            <a:r>
              <a:rPr lang="ru-RU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Клингер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Ф. И. – попечитель Дерптского университета и директор Кадетского корпуса; академики: С. Я. </a:t>
            </a:r>
            <a:r>
              <a:rPr lang="ru-RU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Румовский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Н. Я. Озерецковский и Н. И. </a:t>
            </a:r>
            <a:r>
              <a:rPr lang="ru-RU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Фус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с 1809 г. М. М. Сперанский.</a:t>
            </a:r>
          </a:p>
          <a:p>
            <a:pPr marL="0" indent="0" algn="just">
              <a:spcAft>
                <a:spcPts val="750"/>
              </a:spcAft>
              <a:buNone/>
            </a:pP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Главное управление училищ занималось составлением и рассмотрением учебных планов университетов, средних и низших учебных заведений. Дополнительно поясняло, исправляло или отменяло постановления по учебной части, разрешало все вопросы учебного дела, выдвигаемые практикой. Ведало назначением и перемещением педагогического персонала, снабжало училища книгами и учебными пособиями. Управляло хозяйственной частью учебных заведений и рассматривало важнейшие имущественные вопросы по МНП. Помимо всего прочего, Правление контролировало цензурные учреждения до 1828 г., рассматривало годовые отчёты по всем центральным и местным учреждениям МНП, занималось составлением сметы по МНП, «обозрением» и «визитацией» учебных заведений.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0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779DB-0BA5-BAD2-5AA6-92F9175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76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Реформы Николая I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E253B-B4B6-DCEE-9CB7-4D4D608C5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95739"/>
            <a:ext cx="10058400" cy="5276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Создание Министерства народного просвещения в 1833 году, которое стало ответственным за развитие системы образования и науки в России.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Подготовительный этап: В 1824 году Николай I поручил своему ближайшему советнику, графу Уварову, разработать проект реформы образования. Уваров предложил создать министерство народного просвещения, которое бы объединило все образовательные учреждения страны.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Формирование министерства: После обсуждения проекта реформы в 1831 году было создано Главное управление училищ, которое стало первым шагом на пути к созданию министерства. Главному управлению подчинялись все учебные заведения страны.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Официальное создание министерства: В 1833 году Главное управление училищ было преобразовано в Министерство народного просвещения. Министром стал граф Уваров, который был ответственным за проведение образовательных реформ.</a:t>
            </a:r>
          </a:p>
          <a:p>
            <a:pPr marL="0" indent="0"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Реорганизация учебного процесса: Министерство народного просвещения провело ряд реформ в образовательной сфере. Были разработаны новые учебные планы, введены новые предметы и специальности. Особое внимание уделялось преподаванию русской истории и литературы.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24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F3A356-88ED-86EC-096D-9A4970AF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737118"/>
            <a:ext cx="10229523" cy="557037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Расширение сети учебных заведений, включая открытие новых университетов и школ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Министерства народного просвещения было частью образовательных реформ, проводимых в России при Николае I. Идея создания такого министерства возникла в 1824 году, когда император поручил графу Уварову разработать проект образовательной реформы. В 1831 году было сформировано Главное управление училищ, а в 1833 году оно было преобразовано в полноценное Министерство народного просвещения.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Одним из главных направлений деятельности министерства стало расширение сети учебных заведений. Были открыты новые университеты: Киевский (1834), Харьковский (1835), Московский (1855) и другие. Также развивалась система среднего образования, включавшая гимназии и прогимназии. Для подготовки специалистов в разных областях открывались профессиональные учебные заведения, такие как медицинские, инженерные, архитектурные и другие школы.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народного просвещения также поддерживало женское образование, открыв женские гимназии и прогимназии. Кроме того, были разработаны новые учебные программы и учебники, учитывающие особенности российской культуры и истории. Все эти меры способствовали развитию образования и науки в России и повышению уровня грамотности населения.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1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D787E9-F4F3-9AA7-C43E-7EDBF388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858416"/>
            <a:ext cx="10238792" cy="599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Введение государственных экзаменов для студентов при Николае I имело несколько целей: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Обеспечение качества образования: экзамены позволяли определить уровень знаний студентов и оценить качество преподавания в учебных заведениях.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Контроль за содержанием обучения: экзамены помогали контролировать, чтобы обучение соответствовало государственным стандартам и не содержало нежелательных элементов.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Поддержание дисциплины: экзамены также помогали поддерживать дисциплину и порядок в учебных заведениях, так как студенты должны были готовиться к экзаменам и уделять им много времени.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Введение государственных экзаменов было частью образовательной реформы, проводимой Министерством народного просвещения. Экзамены были введены постепенно, начиная с 1840-х годов, и стали обязательными для студентов всех учебных заведений к концу правления Николая I.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Поддержка научных исследований и разработок, включая развитие технических наук и медицины.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научных исследований и разработок была одним из приоритетов Министерства народного просвещения. Были созданы условия для развития технических наук, включая разработку новых технологий и улучшение существующих. В области медицины проводились исследования по улучшению методов лечения различных заболеваний, а также по созданию новых лекарств.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2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6A3CD-0E8E-BA32-3E8E-9933D7DC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06846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19E1D-6D97-DC95-6E91-B5A3C833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Реформы Александра I и Николая I в сфере образования и науки оказали значительное влияние на развитие России. Они создали основу для развития системы образования, открыли новые университеты и школы, поддерживали научные исследования и разработки. Эти реформы позволили многим талантливым людям получить образование и внести свой вклад в развитие науки и культуры страны.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Однако, несмотря на эти достижения, система образования и науки в то время имела свои недостатки. Некоторые историки указывают на ограниченность свободы мысли и научных исследований, а также на необходимость улучшения качества образования. Тем не менее, реформы Александра I и Николая I сыграли важную роль в развитии образования и науки в России и оказали значительное влияние на будущее развитие страны.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0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</TotalTime>
  <Words>1194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Rockwell</vt:lpstr>
      <vt:lpstr>Rockwell Condensed</vt:lpstr>
      <vt:lpstr>Times New Roman</vt:lpstr>
      <vt:lpstr>Verdana</vt:lpstr>
      <vt:lpstr>Wingdings</vt:lpstr>
      <vt:lpstr>Дерево</vt:lpstr>
      <vt:lpstr>Реформы в сфере образования и науки Александра I и Николая I</vt:lpstr>
      <vt:lpstr>Введение</vt:lpstr>
      <vt:lpstr>Реформы Александра I:</vt:lpstr>
      <vt:lpstr>Презентация PowerPoint</vt:lpstr>
      <vt:lpstr>Реформы Николая I: 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Реформы в сфере образования и науки Александра I и Николая I</dc:title>
  <dc:creator>Артём Сливкин</dc:creator>
  <cp:lastModifiedBy>Артём Сливкин</cp:lastModifiedBy>
  <cp:revision>1</cp:revision>
  <dcterms:created xsi:type="dcterms:W3CDTF">2023-11-02T07:21:25Z</dcterms:created>
  <dcterms:modified xsi:type="dcterms:W3CDTF">2023-11-02T07:45:48Z</dcterms:modified>
</cp:coreProperties>
</file>