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865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6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3372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5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26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2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806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578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74382C2-DA28-4B22-A5DE-1B16FEBE0C88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769FF4F-AAD5-4C79-A14D-4FC6A9639DE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24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8D8BA-2C93-668E-5B06-D5896215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211241"/>
            <a:ext cx="8361229" cy="2098226"/>
          </a:xfrm>
        </p:spPr>
        <p:txBody>
          <a:bodyPr/>
          <a:lstStyle/>
          <a:p>
            <a:r>
              <a:rPr lang="ru-RU" sz="6600" dirty="0"/>
              <a:t>Почему люди слушают музыку?</a:t>
            </a:r>
          </a:p>
        </p:txBody>
      </p:sp>
    </p:spTree>
    <p:extLst>
      <p:ext uri="{BB962C8B-B14F-4D97-AF65-F5344CB8AC3E}">
        <p14:creationId xmlns:p14="http://schemas.microsoft.com/office/powerpoint/2010/main" val="139685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8B9C-E467-58B7-1E65-52BF8B29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Музыка оказывает глубокое влияние на человеческие эмоции и состояния, предоставляя нам уникальный способ самовыражения и воздействия на окружающий мир</a:t>
            </a:r>
            <a:endParaRPr lang="ru-RU" sz="3200" dirty="0"/>
          </a:p>
        </p:txBody>
      </p:sp>
      <p:pic>
        <p:nvPicPr>
          <p:cNvPr id="4098" name="Picture 2" descr="Молодой человек слушает музыку в наушниках, танцует, любит повеселиться,  дурачиться вокруг концепции | Премиум векторы">
            <a:extLst>
              <a:ext uri="{FF2B5EF4-FFF2-40B4-BE49-F238E27FC236}">
                <a16:creationId xmlns:a16="http://schemas.microsoft.com/office/drawing/2014/main" id="{0366B05F-C2F8-0E60-4661-EE6E3D10C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990" y="2517058"/>
            <a:ext cx="6077502" cy="40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3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98CBB-6FEA-8A72-5A26-C12CA3A0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Музыка способна переносить нас в разные эмоциональные состояния</a:t>
            </a:r>
            <a:endParaRPr lang="ru-RU" dirty="0"/>
          </a:p>
        </p:txBody>
      </p:sp>
      <p:pic>
        <p:nvPicPr>
          <p:cNvPr id="1026" name="Picture 2" descr="Почему музыка так сильно влияет на наши эмоции - BBC News Русская служба">
            <a:extLst>
              <a:ext uri="{FF2B5EF4-FFF2-40B4-BE49-F238E27FC236}">
                <a16:creationId xmlns:a16="http://schemas.microsoft.com/office/drawing/2014/main" id="{2A007FFD-1F25-1F18-ED3F-C19F192AFB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43" y="2354825"/>
            <a:ext cx="7128661" cy="400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44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ACB5C-DC03-11E8-8435-A4DE9740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Музыка способна вдохновлять нас</a:t>
            </a:r>
            <a:endParaRPr lang="ru-RU" dirty="0"/>
          </a:p>
        </p:txBody>
      </p:sp>
      <p:pic>
        <p:nvPicPr>
          <p:cNvPr id="2050" name="Picture 2" descr="У Lofi Girl уже 10 млн подписчиков на YouTube">
            <a:extLst>
              <a:ext uri="{FF2B5EF4-FFF2-40B4-BE49-F238E27FC236}">
                <a16:creationId xmlns:a16="http://schemas.microsoft.com/office/drawing/2014/main" id="{96CF920A-C432-7DA9-3E64-AB658B013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2" y="1926969"/>
            <a:ext cx="7547076" cy="424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04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5DCE8-0FB0-1AEC-BAA8-B2E5934D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Музыка объединяет людей. Слушание и обсуждение музыки являются важными аспектами социальной активности</a:t>
            </a:r>
            <a:endParaRPr lang="ru-RU" sz="4000" dirty="0"/>
          </a:p>
        </p:txBody>
      </p:sp>
      <p:pic>
        <p:nvPicPr>
          <p:cNvPr id="3074" name="Picture 2" descr="Зачем ходить на концерты">
            <a:extLst>
              <a:ext uri="{FF2B5EF4-FFF2-40B4-BE49-F238E27FC236}">
                <a16:creationId xmlns:a16="http://schemas.microsoft.com/office/drawing/2014/main" id="{54006DAF-C857-BBD8-9861-8DCD1AE7A5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78" y="2453149"/>
            <a:ext cx="6135177" cy="39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0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D014C-232F-3B93-A366-D6BAEBE7A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60169"/>
            <a:ext cx="8361229" cy="2098226"/>
          </a:xfrm>
        </p:spPr>
        <p:txBody>
          <a:bodyPr/>
          <a:lstStyle/>
          <a:p>
            <a:r>
              <a:rPr lang="ru-RU" dirty="0"/>
              <a:t>Есть ли у вас какие-то 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72812192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11</TotalTime>
  <Words>57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Franklin Gothic Book</vt:lpstr>
      <vt:lpstr>Уголки</vt:lpstr>
      <vt:lpstr>Почему люди слушают музыку?</vt:lpstr>
      <vt:lpstr>Музыка оказывает глубокое влияние на человеческие эмоции и состояния, предоставляя нам уникальный способ самовыражения и воздействия на окружающий мир</vt:lpstr>
      <vt:lpstr>Музыка способна переносить нас в разные эмоциональные состояния</vt:lpstr>
      <vt:lpstr>Музыка способна вдохновлять нас</vt:lpstr>
      <vt:lpstr>Музыка объединяет людей. Слушание и обсуждение музыки являются важными аспектами социальной активности</vt:lpstr>
      <vt:lpstr>Есть ли у вас какие-то 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Почему люди слушают музыку?</dc:title>
  <dc:creator>Артём Сливкин</dc:creator>
  <cp:lastModifiedBy>Артём Сливкин</cp:lastModifiedBy>
  <cp:revision>1</cp:revision>
  <dcterms:created xsi:type="dcterms:W3CDTF">2023-12-06T16:40:30Z</dcterms:created>
  <dcterms:modified xsi:type="dcterms:W3CDTF">2023-12-06T16:52:10Z</dcterms:modified>
</cp:coreProperties>
</file>