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36" name="TextBox 13"/>
          <p:cNvSpPr txBox="1"/>
          <p:nvPr/>
        </p:nvSpPr>
        <p:spPr>
          <a:xfrm>
            <a:off x="914400" y="3053161"/>
            <a:ext cx="10844212" cy="1513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IN">
                <a:latin typeface="Trebuchet MS"/>
              </a:rPr>
              <a:t>S</a:t>
            </a:r>
            <a:r>
              <a:rPr dirty="0" sz="2400" lang="en-US">
                <a:latin typeface="Tahoma"/>
              </a:rPr>
              <a:t>TUDENT NAME	</a:t>
            </a:r>
            <a:r>
              <a:rPr dirty="0" sz="2400" lang="en-IN">
                <a:latin typeface="Trebuchet MS"/>
              </a:rPr>
              <a:t>:</a:t>
            </a:r>
            <a:r>
              <a:rPr altLang="en-GB" dirty="0" sz="2400" lang="en-US">
                <a:latin typeface="Tahoma"/>
              </a:rPr>
              <a:t> Lokesh </a:t>
            </a:r>
            <a:r>
              <a:rPr altLang="en-GB" dirty="0" sz="2400" lang="en-US">
                <a:latin typeface="Tahoma"/>
              </a:rPr>
              <a:t>Kumar </a:t>
            </a:r>
            <a:r>
              <a:rPr dirty="0" sz="2400" lang="en-IN">
                <a:latin typeface="Trebuchet MS"/>
              </a:rPr>
              <a:t>S</a:t>
            </a:r>
            <a:endParaRPr dirty="0" sz="2400" lang="en-US"/>
          </a:p>
          <a:p>
            <a:r>
              <a:rPr dirty="0" sz="2400" lang="en-US">
                <a:latin typeface="Tahoma"/>
              </a:rPr>
              <a:t>REGISTER NO</a:t>
            </a:r>
            <a:r>
              <a:rPr altLang="en-GB" dirty="0" sz="2400" lang="en-US">
                <a:latin typeface="Tahoma"/>
              </a:rPr>
              <a:t>.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: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3</a:t>
            </a:r>
            <a:r>
              <a:rPr altLang="en-GB" dirty="0" sz="2400" lang="en-US">
                <a:latin typeface="Tahoma"/>
              </a:rPr>
              <a:t>1</a:t>
            </a:r>
            <a:r>
              <a:rPr altLang="en-GB" dirty="0" sz="2400" lang="en-US">
                <a:latin typeface="Tahoma"/>
              </a:rPr>
              <a:t>2</a:t>
            </a:r>
            <a:r>
              <a:rPr altLang="en-GB" dirty="0" sz="2400" lang="en-US">
                <a:latin typeface="Tahoma"/>
              </a:rPr>
              <a:t>2</a:t>
            </a:r>
            <a:r>
              <a:rPr altLang="en-GB" dirty="0" sz="2400" lang="en-US">
                <a:latin typeface="Tahoma"/>
              </a:rPr>
              <a:t>1</a:t>
            </a:r>
            <a:r>
              <a:rPr altLang="en-GB" dirty="0" sz="2400" lang="en-US">
                <a:latin typeface="Tahoma"/>
              </a:rPr>
              <a:t>5</a:t>
            </a:r>
            <a:r>
              <a:rPr altLang="en-GB" dirty="0" sz="2400" lang="en-US">
                <a:latin typeface="Tahoma"/>
              </a:rPr>
              <a:t>1</a:t>
            </a:r>
            <a:r>
              <a:rPr altLang="en-GB" dirty="0" sz="2400" lang="en-US">
                <a:latin typeface="Tahoma"/>
              </a:rPr>
              <a:t>8</a:t>
            </a:r>
            <a:r>
              <a:rPr altLang="en-GB" dirty="0" sz="2400" lang="en-US">
                <a:latin typeface="Tahoma"/>
              </a:rPr>
              <a:t>9</a:t>
            </a:r>
            <a:r>
              <a:rPr dirty="0" sz="2400" lang="en-US">
                <a:latin typeface="Tahoma"/>
              </a:rPr>
              <a:t>			</a:t>
            </a:r>
            <a:endParaRPr altLang="en-US" lang="zh-CN"/>
          </a:p>
          <a:p>
            <a:r>
              <a:rPr dirty="0" sz="2400" lang="en-US">
                <a:latin typeface="Tahoma"/>
              </a:rPr>
              <a:t>DEPARTMENT</a:t>
            </a:r>
            <a:r>
              <a:rPr altLang="en-GB" dirty="0" sz="2400" lang="en-US">
                <a:latin typeface="Tahoma"/>
              </a:rPr>
              <a:t>.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dirty="0" sz="2400" lang="en-US">
                <a:latin typeface="Tahoma"/>
              </a:rPr>
              <a:t>:</a:t>
            </a:r>
            <a:r>
              <a:rPr dirty="0" sz="2400" lang="en-US" err="1">
                <a:latin typeface="Tahoma"/>
              </a:rPr>
              <a:t>B.Com</a:t>
            </a:r>
            <a:r>
              <a:rPr dirty="0" sz="2400" lang="en-US">
                <a:latin typeface="Tahoma"/>
              </a:rPr>
              <a:t> (</a:t>
            </a:r>
            <a:r>
              <a:rPr altLang="en-GB" dirty="0" sz="2400" lang="en-US">
                <a:latin typeface="Trebuchet MS"/>
              </a:rPr>
              <a:t>G</a:t>
            </a:r>
            <a:r>
              <a:rPr dirty="0" sz="2400" lang="en-IN">
                <a:latin typeface="Trebuchet MS"/>
              </a:rPr>
              <a:t>) </a:t>
            </a:r>
            <a:endParaRPr dirty="0" sz="2400" lang="en-US"/>
          </a:p>
          <a:p>
            <a:r>
              <a:rPr dirty="0" sz="2400" lang="en-US">
                <a:latin typeface="Tahoma"/>
              </a:rPr>
              <a:t>COLLEGE		:</a:t>
            </a:r>
            <a:r>
              <a:rPr dirty="0" sz="2400" lang="en-IN">
                <a:latin typeface="Trebuchet MS"/>
              </a:rPr>
              <a:t>J.H.A. </a:t>
            </a:r>
            <a:r>
              <a:rPr dirty="0" sz="2400" lang="en-IN" err="1">
                <a:latin typeface="Trebuchet MS"/>
              </a:rPr>
              <a:t>Agarsen</a:t>
            </a:r>
            <a:r>
              <a:rPr dirty="0" sz="2400" lang="en-IN">
                <a:latin typeface="Trebuchet MS"/>
              </a:rPr>
              <a:t> Colleg</a:t>
            </a:r>
            <a:r>
              <a:rPr altLang="en-GB" dirty="0" sz="2400" lang="en-US">
                <a:latin typeface="Trebuchet MS"/>
              </a:rPr>
              <a:t>es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2024-09-11T07:32:08Z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b8a3a0e6c95f4d35bac9d5c38b1328d8</vt:lpwstr>
  </property>
</Properties>
</file>