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2"/>
    <p:restoredTop sz="95756"/>
  </p:normalViewPr>
  <p:slideViewPr>
    <p:cSldViewPr snapToGrid="0" snapToObjects="1">
      <p:cViewPr varScale="1">
        <p:scale>
          <a:sx n="89" d="100"/>
          <a:sy n="89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94DE-27B8-B04F-BACB-6609ED048262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7660-B170-E24C-8242-D99C98381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BBEC-50F2-BBF1-0345-6DF026C6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9A588-B580-E092-7B63-6085BFF8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CC4B-875E-BFBD-173E-0F5CD8D7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1CE9-3779-E914-3D34-AFBE0F37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DCD6-6E43-F6EE-784F-5547BFA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30EE-D00E-C8C4-AADA-74BCDFB6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D5D5-4945-2B0B-A675-20052A4D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6E17-2DA5-5A93-4685-B6E8FAC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E4A2-D430-A9DF-0985-3B4D9D3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C575-76BA-1F88-278A-4719C690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31D5-9E55-4A29-ABF5-AB9D6FBA2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9D50-9951-3B62-BDD0-3181325F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F4B0-F2A1-9E6A-D0F1-BC09598F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DDF6-458D-E5BB-E1D6-E9A4BBEC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62F6-222B-3A89-6140-6450D0BE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E87A-8FA7-8B79-B3FD-FC18D5B7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8EAC-A20B-C384-EF3E-85D49C9C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95E1-48E3-8076-6931-7C3950D3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73D9-347F-E613-44F7-0F9A47A6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7DBD-376B-0CFF-ECAD-B897542C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AF94-1D00-B344-5403-5F843180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100B-0E6C-3950-F6C1-EA4F585F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EA92-648B-18C2-E56C-614D4632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9769-CB56-078E-B817-E89EAE32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2995-793B-167E-760B-397BE1F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B819-C7D2-5947-903C-8B9B01F7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9D98-E86F-31F3-A1AB-A1427AE44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157F-1698-E99E-F099-5B5A5E6C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1C1FF-4DE3-1D95-FAE0-7495851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EF33-F7C0-02C8-74B1-E997C5E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6673-27E5-7E83-9883-6E35BB1A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4EBB-1F00-5ADD-B2F8-941B10BE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DB2D-5415-5E61-12CD-F6F45898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1ED4-0E14-A497-99C1-71919151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CFFA0-7EB0-4D76-7BBC-788CAF2CB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D0D70-A777-2145-69E2-6018E9F62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83DE-D2E4-AC82-2CF9-CAAA0EF3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8221-EDFB-6889-462C-FADCA50A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2AC4C-9059-82F0-DACB-7A0A80A1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FEE9-F005-7356-EEFE-22D5B9B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9D33A-D4A0-D3D5-DB71-C18D3334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8440D-0FDB-8634-CA15-519BDF6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D8771-F86A-C14F-6F1F-997742F1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A941-8DD2-AD92-D40C-7D174FEB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CF25B-BC4B-511B-D11D-F6E65E3B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65D02-FA0F-2BB4-E1C0-64D00101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079B-0879-7A99-B7BE-DBB97D3C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DE77-4DA5-772D-6AF2-07B314D0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1D273-6743-EE5A-D373-3F11574C2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8BB7F-5D95-B413-3A7B-1D067757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8AA80-21E8-8768-EA9F-587AE1AF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FEC7F-B5AD-CB79-A812-C03A9386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72AA-A174-0A16-A62F-78BA5BE5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9884D-7AF9-9558-5DD2-FF61A14FA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9862B-06C7-9288-AAFF-5050B1E9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8FF3-E9B0-85FC-5CA6-9AB8258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4125-7C4B-CE1D-82BB-89AC2F4D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BCF3-57C5-70DE-F2A6-AB9AA8AE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7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493ED-709D-1667-F729-CA8405A4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5349-D4E2-3F48-3849-BF6B9133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C9FD-76C2-67F1-0776-70F10D917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291D-B780-FD7D-E65E-EF7F22ACD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9873-052C-EC04-B78B-AA8D630E4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9481-C9DD-0C7F-BC3F-9ADB75C1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45810"/>
            <a:ext cx="8663109" cy="1355750"/>
          </a:xfrm>
        </p:spPr>
        <p:txBody>
          <a:bodyPr>
            <a:normAutofit/>
          </a:bodyPr>
          <a:lstStyle/>
          <a:p>
            <a:r>
              <a:rPr lang="en-CA" sz="3200" b="0" i="0" dirty="0">
                <a:solidFill>
                  <a:srgbClr val="1F1F1F"/>
                </a:solidFill>
                <a:effectLst/>
                <a:latin typeface="ElsevierGulliver"/>
              </a:rPr>
              <a:t>Smartphone-based hard-braking event detection at scale for road safety 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C36FC-61DE-191A-A90F-AE998E71F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27 Sep</a:t>
            </a:r>
          </a:p>
        </p:txBody>
      </p:sp>
      <p:sp>
        <p:nvSpPr>
          <p:cNvPr id="1064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red and black logo&#10;&#10;Description automatically generated">
            <a:extLst>
              <a:ext uri="{FF2B5EF4-FFF2-40B4-BE49-F238E27FC236}">
                <a16:creationId xmlns:a16="http://schemas.microsoft.com/office/drawing/2014/main" id="{5507D497-9668-BC88-D01C-ABDDC308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8" y="5092784"/>
            <a:ext cx="4372534" cy="13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73A-EDBC-CB89-D24E-F8CB2D2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Output: </a:t>
            </a:r>
            <a:r>
              <a:rPr lang="en-CA" b="0" i="0" dirty="0">
                <a:solidFill>
                  <a:srgbClr val="1F1F1F"/>
                </a:solidFill>
                <a:effectLst/>
                <a:latin typeface="ElsevierGulliver"/>
              </a:rPr>
              <a:t>vehicle wheel speed as labels</a:t>
            </a:r>
          </a:p>
          <a:p>
            <a:endParaRPr lang="en-CA" dirty="0">
              <a:solidFill>
                <a:srgbClr val="1F1F1F"/>
              </a:solidFill>
              <a:latin typeface="ElsevierGulliver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40C25-A033-4A3D-005F-CD83C051F3DA}"/>
              </a:ext>
            </a:extLst>
          </p:cNvPr>
          <p:cNvSpPr txBox="1"/>
          <p:nvPr/>
        </p:nvSpPr>
        <p:spPr>
          <a:xfrm>
            <a:off x="838200" y="4976634"/>
            <a:ext cx="330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effectLst/>
                <a:latin typeface="STIXMath"/>
              </a:rPr>
              <a:t>𝑙𝑎𝑏𝑒𝑙 = (𝑚𝑖𝑛(𝐴𝑐𝑐𝑒𝑙𝑣</a:t>
            </a:r>
            <a:r>
              <a:rPr lang="en-CA" sz="1800" dirty="0">
                <a:effectLst/>
                <a:latin typeface="CharisSIL"/>
              </a:rPr>
              <a:t>_</a:t>
            </a:r>
            <a:r>
              <a:rPr lang="en-CA" sz="1800" dirty="0">
                <a:effectLst/>
                <a:latin typeface="STIXMath"/>
              </a:rPr>
              <a:t>𝑙𝑜𝑛𝑔 </a:t>
            </a:r>
            <a:r>
              <a:rPr lang="en-CA" sz="1800" dirty="0">
                <a:effectLst/>
                <a:latin typeface="STIXMathCalligraphy"/>
              </a:rPr>
              <a:t>≤ </a:t>
            </a:r>
            <a:r>
              <a:rPr lang="en-CA" sz="1800" dirty="0">
                <a:effectLst/>
                <a:latin typeface="STIXMath"/>
              </a:rPr>
              <a:t>−5))</a:t>
            </a:r>
          </a:p>
          <a:p>
            <a:r>
              <a:rPr lang="en-CA" sz="1800" dirty="0">
                <a:effectLst/>
                <a:latin typeface="STIXMath"/>
              </a:rPr>
              <a:t>𝐴𝑐𝑐𝑒𝑙𝑣</a:t>
            </a:r>
            <a:r>
              <a:rPr lang="en-CA" sz="1800" dirty="0">
                <a:effectLst/>
                <a:latin typeface="CharisSIL"/>
              </a:rPr>
              <a:t>_</a:t>
            </a:r>
            <a:r>
              <a:rPr lang="en-CA" sz="1800" dirty="0">
                <a:effectLst/>
                <a:latin typeface="STIXMath"/>
              </a:rPr>
              <a:t>𝑙𝑜𝑛𝑔 = 𝑑 (𝑆𝑝𝑒𝑒𝑑𝑣 ) ∕𝑑𝑡 </a:t>
            </a:r>
            <a:endParaRPr lang="en-CA" dirty="0"/>
          </a:p>
          <a:p>
            <a:r>
              <a:rPr lang="en-CA" sz="1800" dirty="0">
                <a:effectLst/>
                <a:latin typeface="STIXMath"/>
              </a:rPr>
              <a:t> </a:t>
            </a:r>
            <a:endParaRPr lang="en-CA" dirty="0"/>
          </a:p>
          <a:p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4604B27-DDE6-7368-DCF2-A8A34F71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048724"/>
            <a:ext cx="6591300" cy="2898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0C7CC-8B30-357C-192A-FF2504928774}"/>
              </a:ext>
            </a:extLst>
          </p:cNvPr>
          <p:cNvSpPr txBox="1"/>
          <p:nvPr/>
        </p:nvSpPr>
        <p:spPr>
          <a:xfrm>
            <a:off x="838200" y="427380"/>
            <a:ext cx="524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build a classification model to detect harsh brake</a:t>
            </a:r>
          </a:p>
        </p:txBody>
      </p:sp>
    </p:spTree>
    <p:extLst>
      <p:ext uri="{BB962C8B-B14F-4D97-AF65-F5344CB8AC3E}">
        <p14:creationId xmlns:p14="http://schemas.microsoft.com/office/powerpoint/2010/main" val="291550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buffer&#10;&#10;Description automatically generated">
            <a:extLst>
              <a:ext uri="{FF2B5EF4-FFF2-40B4-BE49-F238E27FC236}">
                <a16:creationId xmlns:a16="http://schemas.microsoft.com/office/drawing/2014/main" id="{55896926-3EE0-7F5D-E2F3-02FB81B69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6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56F-36F6-B48D-EF0C-392289DB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EDB66C2-90DD-C8D6-2030-97EDE2A51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2020094"/>
            <a:ext cx="7594600" cy="396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87B48-D35F-EF70-6FE0-A8B61B916736}"/>
              </a:ext>
            </a:extLst>
          </p:cNvPr>
          <p:cNvSpPr txBox="1"/>
          <p:nvPr/>
        </p:nvSpPr>
        <p:spPr>
          <a:xfrm>
            <a:off x="838200" y="6104151"/>
            <a:ext cx="97866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Luyang</a:t>
            </a:r>
            <a:r>
              <a:rPr lang="en-US" sz="1050" dirty="0"/>
              <a:t> Liu, David </a:t>
            </a:r>
            <a:r>
              <a:rPr lang="en-US" sz="1050" dirty="0" err="1"/>
              <a:t>Racz</a:t>
            </a:r>
            <a:r>
              <a:rPr lang="en-US" sz="1050" dirty="0"/>
              <a:t>, Kara Vaillancourt, Julie </a:t>
            </a:r>
            <a:r>
              <a:rPr lang="en-US" sz="1050" dirty="0" err="1"/>
              <a:t>Michelman</a:t>
            </a:r>
            <a:r>
              <a:rPr lang="en-US" sz="1050" dirty="0"/>
              <a:t>, Matt Barnes, Stefan </a:t>
            </a:r>
            <a:r>
              <a:rPr lang="en-US" sz="1050" dirty="0" err="1"/>
              <a:t>Mellem</a:t>
            </a:r>
            <a:r>
              <a:rPr lang="en-US" sz="1050" dirty="0"/>
              <a:t>, Paul Eastham, Bradley Green, Charles Armstrong, Rishi Bal, Shawn </a:t>
            </a:r>
            <a:r>
              <a:rPr lang="en-US" sz="1050" dirty="0" err="1"/>
              <a:t>O’Banion</a:t>
            </a:r>
            <a:r>
              <a:rPr lang="en-US" sz="1050" dirty="0"/>
              <a:t>, Feng Guo,</a:t>
            </a:r>
          </a:p>
          <a:p>
            <a:r>
              <a:rPr lang="en-US" sz="1050" dirty="0"/>
              <a:t>Smartphone-based hard-braking event detection at scale for road safety services, Transportation Research Part C: Emerging Technologies, Volume 146, 2023,</a:t>
            </a:r>
          </a:p>
        </p:txBody>
      </p:sp>
    </p:spTree>
    <p:extLst>
      <p:ext uri="{BB962C8B-B14F-4D97-AF65-F5344CB8AC3E}">
        <p14:creationId xmlns:p14="http://schemas.microsoft.com/office/powerpoint/2010/main" val="356846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12881</TotalTime>
  <Words>115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CharisSIL</vt:lpstr>
      <vt:lpstr>ElsevierGulliver</vt:lpstr>
      <vt:lpstr>STIXMath</vt:lpstr>
      <vt:lpstr>STIXMathCalligraphy</vt:lpstr>
      <vt:lpstr>Times New Roman</vt:lpstr>
      <vt:lpstr>Office Theme 2013 - 2022</vt:lpstr>
      <vt:lpstr>Smartphone-based hard-braking event detection at scale for road safety services</vt:lpstr>
      <vt:lpstr>PowerPoint Presentation</vt:lpstr>
      <vt:lpstr>PowerPoint Presentation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Mohamad Ghavidel Prof. Saunier and Labbe</dc:title>
  <dc:creator>Mohamad Ghavidel</dc:creator>
  <cp:lastModifiedBy>Mohamad Ghavidel</cp:lastModifiedBy>
  <cp:revision>52</cp:revision>
  <dcterms:created xsi:type="dcterms:W3CDTF">2022-05-09T13:14:03Z</dcterms:created>
  <dcterms:modified xsi:type="dcterms:W3CDTF">2023-09-27T18:58:48Z</dcterms:modified>
</cp:coreProperties>
</file>