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447800"/>
            <a:ext cx="8229600" cy="1143000"/>
          </a:xfrm>
        </p:spPr>
        <p:txBody>
          <a:bodyPr/>
          <a:lstStyle/>
          <a:p>
            <a:r>
              <a:rPr lang="en-US" smtClean="0"/>
              <a:t>Citanje teksta sa N linija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3048000"/>
            <a:ext cx="5029200" cy="3261360"/>
          </a:xfrm>
        </p:spPr>
        <p:txBody>
          <a:bodyPr/>
          <a:lstStyle/>
          <a:p>
            <a:pPr marL="137160" indent="0">
              <a:buNone/>
            </a:pPr>
            <a:r>
              <a:rPr lang="en-US"/>
              <a:t>	</a:t>
            </a:r>
            <a:r>
              <a:rPr lang="en-US" smtClean="0"/>
              <a:t>	</a:t>
            </a:r>
          </a:p>
          <a:p>
            <a:pPr marL="137160" indent="0">
              <a:buNone/>
            </a:pPr>
            <a:r>
              <a:rPr lang="en-US" smtClean="0"/>
              <a:t>Slobodan Milutinovic RA91/2012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8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Motivacija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smtClean="0"/>
              <a:t>Program treba da olaksa prepoznavanje teksta,da omoguci korisniku da jasnije vidi tekst,da otkrije sta se nalazi iza nejasnih i zamagljenih delova teksta,itd.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6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Cilj programa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smtClean="0"/>
              <a:t>Program treba da prepozna tekst sa proizvoljnim brojem linija,sva slova,zagrade,brojeve,zareze.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3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smtClean="0"/>
              <a:t>1.Pretvaranje slike sa tekstom u binarnu.</a:t>
            </a:r>
          </a:p>
          <a:p>
            <a:pPr marL="137160" indent="0">
              <a:buNone/>
            </a:pPr>
            <a:r>
              <a:rPr lang="en-US" smtClean="0"/>
              <a:t>2.Oznacavanje regiona,rotiranje ako su karakteri zakrivljeni,spajanje regiona.</a:t>
            </a:r>
          </a:p>
          <a:p>
            <a:pPr marL="137160" indent="0">
              <a:buNone/>
            </a:pPr>
            <a:r>
              <a:rPr lang="en-US" smtClean="0"/>
              <a:t>3.Obucavanje neuronske mreze.</a:t>
            </a:r>
          </a:p>
          <a:p>
            <a:pPr marL="137160" indent="0">
              <a:buNone/>
            </a:pPr>
            <a:r>
              <a:rPr lang="en-US" smtClean="0"/>
              <a:t>4.Pravljenje alfabeta.</a:t>
            </a:r>
          </a:p>
          <a:p>
            <a:pPr marL="137160" indent="0">
              <a:buNone/>
            </a:pPr>
            <a:r>
              <a:rPr lang="en-US" smtClean="0"/>
              <a:t>5.Formiranje </a:t>
            </a:r>
            <a:r>
              <a:rPr lang="en-US" smtClean="0"/>
              <a:t>izlaza i prikaza na ekranu.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Verifikacija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smtClean="0"/>
              <a:t>Potrebno </a:t>
            </a:r>
            <a:r>
              <a:rPr lang="en-US"/>
              <a:t>je spremiti nekoliko slika koje sadrže </a:t>
            </a:r>
            <a:r>
              <a:rPr lang="en-US" smtClean="0"/>
              <a:t>tekst </a:t>
            </a:r>
            <a:r>
              <a:rPr lang="en-US"/>
              <a:t>proizvoljne dužine i broja redova. </a:t>
            </a:r>
            <a:endParaRPr lang="en-US" smtClean="0"/>
          </a:p>
          <a:p>
            <a:pPr marL="137160" indent="0">
              <a:buNone/>
            </a:pPr>
            <a:r>
              <a:rPr lang="en-US" smtClean="0"/>
              <a:t>Sve </a:t>
            </a:r>
            <a:r>
              <a:rPr lang="en-US"/>
              <a:t>slike treba da imaju </a:t>
            </a:r>
            <a:r>
              <a:rPr lang="en-US" smtClean="0"/>
              <a:t>različit </a:t>
            </a:r>
            <a:r>
              <a:rPr lang="en-US"/>
              <a:t>ugao nakrivljenosti i broj </a:t>
            </a:r>
            <a:r>
              <a:rPr lang="en-US" smtClean="0"/>
              <a:t>redova i trebaju biti fotografisane kamerom.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88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</TotalTime>
  <Words>103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Apex</vt:lpstr>
      <vt:lpstr>Citanje teksta sa N linija</vt:lpstr>
      <vt:lpstr>Motivacija</vt:lpstr>
      <vt:lpstr>Cilj programa</vt:lpstr>
      <vt:lpstr>Algoritam</vt:lpstr>
      <vt:lpstr> Verifikacija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Citanje teksta sa N linija</dc:title>
  <dc:creator>User</dc:creator>
  <cp:lastModifiedBy>User</cp:lastModifiedBy>
  <cp:revision>5</cp:revision>
  <dcterms:created xsi:type="dcterms:W3CDTF">2006-08-16T00:00:00Z</dcterms:created>
  <dcterms:modified xsi:type="dcterms:W3CDTF">2015-12-16T22:35:55Z</dcterms:modified>
</cp:coreProperties>
</file>