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79D11D1-BFA5-45A5-A0D6-344CFFA46985}" type="datetimeFigureOut">
              <a:rPr lang="en-US" smtClean="0"/>
              <a:t>9/30/2023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AEE8BED-79D0-4B83-BF12-E5B50C3F05A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AEE8BED-79D0-4B83-BF12-E5B50C3F0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79D11D1-BFA5-45A5-A0D6-344CFFA46985}"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E8BED-79D0-4B83-BF12-E5B50C3F05A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79D11D1-BFA5-45A5-A0D6-344CFFA46985}"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E8BED-79D0-4B83-BF12-E5B50C3F05A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79D11D1-BFA5-45A5-A0D6-344CFFA46985}"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D11D1-BFA5-45A5-A0D6-344CFFA46985}"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79D11D1-BFA5-45A5-A0D6-344CFFA46985}"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E8BED-79D0-4B83-BF12-E5B50C3F05A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79D11D1-BFA5-45A5-A0D6-344CFFA46985}" type="datetimeFigureOut">
              <a:rPr lang="en-US" smtClean="0"/>
              <a:t>9/30/2023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AEE8BED-79D0-4B83-BF12-E5B50C3F05A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79D11D1-BFA5-45A5-A0D6-344CFFA46985}" type="datetimeFigureOut">
              <a:rPr lang="en-US" smtClean="0"/>
              <a:t>9/30/2023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EE8BED-79D0-4B83-BF12-E5B50C3F05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4343400"/>
            <a:ext cx="6400800" cy="2514600"/>
          </a:xfrm>
        </p:spPr>
        <p:txBody>
          <a:bodyPr>
            <a:noAutofit/>
          </a:bodyPr>
          <a:lstStyle/>
          <a:p>
            <a:r>
              <a:rPr lang="en-US" sz="2000" dirty="0"/>
              <a:t>Team Mates:</a:t>
            </a:r>
          </a:p>
          <a:p>
            <a:r>
              <a:rPr lang="en-US" sz="2000" dirty="0"/>
              <a:t>                   </a:t>
            </a:r>
            <a:r>
              <a:rPr lang="en-US" sz="2000" dirty="0" err="1"/>
              <a:t>P.BalaPrakash</a:t>
            </a:r>
            <a:endParaRPr lang="en-US" sz="2000" dirty="0"/>
          </a:p>
          <a:p>
            <a:r>
              <a:rPr lang="en-US" sz="2000" dirty="0"/>
              <a:t>                     </a:t>
            </a:r>
            <a:r>
              <a:rPr lang="en-US" sz="2000" dirty="0" err="1"/>
              <a:t>S.Logeshwaran</a:t>
            </a:r>
            <a:endParaRPr lang="en-US" sz="2000" dirty="0"/>
          </a:p>
          <a:p>
            <a:r>
              <a:rPr lang="en-US" sz="2000" dirty="0"/>
              <a:t>                       </a:t>
            </a:r>
            <a:r>
              <a:rPr lang="en-US" sz="2000" dirty="0" err="1"/>
              <a:t>J.Kishore</a:t>
            </a:r>
            <a:r>
              <a:rPr lang="en-US" sz="2000" dirty="0"/>
              <a:t> Kumar</a:t>
            </a:r>
          </a:p>
          <a:p>
            <a:r>
              <a:rPr lang="en-US" sz="2000" dirty="0"/>
              <a:t>                 </a:t>
            </a:r>
            <a:r>
              <a:rPr lang="en-US" sz="2000" dirty="0" err="1"/>
              <a:t>S.Bhuvanesh</a:t>
            </a:r>
            <a:endParaRPr lang="en-US" sz="2000" dirty="0"/>
          </a:p>
          <a:p>
            <a:r>
              <a:rPr lang="en-US" sz="2000" dirty="0"/>
              <a:t>              </a:t>
            </a:r>
            <a:r>
              <a:rPr lang="en-US" sz="2000" dirty="0" err="1"/>
              <a:t>V.Abishek</a:t>
            </a:r>
            <a:endParaRPr lang="en-US" sz="2000" dirty="0"/>
          </a:p>
        </p:txBody>
      </p:sp>
      <p:sp>
        <p:nvSpPr>
          <p:cNvPr id="2" name="Title 1"/>
          <p:cNvSpPr>
            <a:spLocks noGrp="1"/>
          </p:cNvSpPr>
          <p:nvPr>
            <p:ph type="ctrTitle"/>
          </p:nvPr>
        </p:nvSpPr>
        <p:spPr>
          <a:xfrm>
            <a:off x="457200" y="1600200"/>
            <a:ext cx="8229600" cy="1470025"/>
          </a:xfrm>
        </p:spPr>
        <p:txBody>
          <a:bodyPr/>
          <a:lstStyle/>
          <a:p>
            <a:r>
              <a:t>AI Powered Spam Classifier</a:t>
            </a:r>
            <a:endParaRPr lang="en-US" dirty="0"/>
          </a:p>
        </p:txBody>
      </p:sp>
      <p:pic>
        <p:nvPicPr>
          <p:cNvPr id="4" name="Picture 3" descr="WhatsApp Image 2023-09-30 at 1.37.51 PM.jpeg"/>
          <p:cNvPicPr>
            <a:picLocks noChangeAspect="1"/>
          </p:cNvPicPr>
          <p:nvPr/>
        </p:nvPicPr>
        <p:blipFill>
          <a:blip r:embed="rId2"/>
          <a:stretch>
            <a:fillRect/>
          </a:stretch>
        </p:blipFill>
        <p:spPr>
          <a:xfrm>
            <a:off x="228600" y="304800"/>
            <a:ext cx="8610600" cy="838200"/>
          </a:xfrm>
          <a:prstGeom prst="rect">
            <a:avLst/>
          </a:prstGeom>
        </p:spPr>
      </p:pic>
      <p:sp>
        <p:nvSpPr>
          <p:cNvPr id="5" name="TextBox 4"/>
          <p:cNvSpPr txBox="1"/>
          <p:nvPr/>
        </p:nvSpPr>
        <p:spPr>
          <a:xfrm>
            <a:off x="1066800" y="3429000"/>
            <a:ext cx="8077200" cy="461665"/>
          </a:xfrm>
          <a:prstGeom prst="rect">
            <a:avLst/>
          </a:prstGeom>
          <a:noFill/>
        </p:spPr>
        <p:txBody>
          <a:bodyPr wrap="square" rtlCol="0">
            <a:spAutoFit/>
          </a:bodyPr>
          <a:lstStyle/>
          <a:p>
            <a:r>
              <a:rPr lang="en-US" sz="2400" u="sng" dirty="0">
                <a:latin typeface="Calisto MT" pitchFamily="18" charset="0"/>
              </a:rPr>
              <a:t>  Department Of Electronics and Communication </a:t>
            </a:r>
          </a:p>
        </p:txBody>
      </p:sp>
      <p:sp>
        <p:nvSpPr>
          <p:cNvPr id="6" name="TextBox 5"/>
          <p:cNvSpPr txBox="1"/>
          <p:nvPr/>
        </p:nvSpPr>
        <p:spPr>
          <a:xfrm>
            <a:off x="1524000" y="4724400"/>
            <a:ext cx="2430217" cy="646331"/>
          </a:xfrm>
          <a:prstGeom prst="rect">
            <a:avLst/>
          </a:prstGeom>
          <a:noFill/>
        </p:spPr>
        <p:txBody>
          <a:bodyPr wrap="none" rtlCol="0">
            <a:spAutoFit/>
          </a:bodyPr>
          <a:lstStyle/>
          <a:p>
            <a:r>
              <a:rPr lang="en-US" u="sng" dirty="0"/>
              <a:t>Team Name:</a:t>
            </a:r>
          </a:p>
          <a:p>
            <a:r>
              <a:rPr lang="en-US" dirty="0">
                <a:latin typeface="Arial Rounded MT Bold" pitchFamily="34" charset="0"/>
                <a:cs typeface="Aharoni" pitchFamily="2" charset="-79"/>
              </a:rPr>
              <a:t>             </a:t>
            </a:r>
            <a:r>
              <a:rPr lang="en-US" dirty="0" err="1">
                <a:latin typeface="Arial Rounded MT Bold" pitchFamily="34" charset="0"/>
                <a:cs typeface="Aharoni" pitchFamily="2" charset="-79"/>
              </a:rPr>
              <a:t>Tech_Finders</a:t>
            </a:r>
            <a:endParaRPr lang="en-US" dirty="0">
              <a:latin typeface="Arial Rounded MT Bold" pitchFamily="34" charset="0"/>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Problem Definition:</a:t>
            </a:r>
          </a:p>
        </p:txBody>
      </p:sp>
      <p:sp>
        <p:nvSpPr>
          <p:cNvPr id="2" name="Content Placeholder 1"/>
          <p:cNvSpPr>
            <a:spLocks noGrp="1"/>
          </p:cNvSpPr>
          <p:nvPr>
            <p:ph sz="quarter" idx="1"/>
          </p:nvPr>
        </p:nvSpPr>
        <p:spPr/>
        <p:txBody>
          <a:bodyPr>
            <a:noAutofit/>
          </a:bodyPr>
          <a:lstStyle/>
          <a:p>
            <a:r>
              <a:rPr lang="en-US" sz="2000" dirty="0"/>
              <a:t>AI-powered spam classification is a computational task in which machine learning models are employed to automatically discern and categorize unsolicited or undesirable messages, such as spam emails or comments, from legitimate and relevant ones.</a:t>
            </a:r>
          </a:p>
          <a:p>
            <a:r>
              <a:rPr lang="en-US" sz="2000" dirty="0"/>
              <a:t> This problem involves training algorithms to analyze various features and patterns within textual or multimedia content to distinguish between spam and non-spam. </a:t>
            </a:r>
          </a:p>
          <a:p>
            <a:r>
              <a:rPr lang="en-US" sz="2000" dirty="0"/>
              <a:t>These features may include keywords, sender information, message structure, and user behavior.</a:t>
            </a:r>
          </a:p>
          <a:p>
            <a:r>
              <a:rPr lang="en-US" sz="2000" dirty="0"/>
              <a:t> By continuously learning from new data, AI spam classifiers adapt and improve their accuracy over time, enhancing the efficiency of email inboxes, social media platforms, and other digital communication channels by filtering out unwanted content and safeguarding users from potentially harmful or irrelevant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Objectives:</a:t>
            </a:r>
          </a:p>
        </p:txBody>
      </p:sp>
      <p:sp>
        <p:nvSpPr>
          <p:cNvPr id="2" name="Content Placeholder 1"/>
          <p:cNvSpPr>
            <a:spLocks noGrp="1"/>
          </p:cNvSpPr>
          <p:nvPr>
            <p:ph sz="quarter" idx="1"/>
          </p:nvPr>
        </p:nvSpPr>
        <p:spPr/>
        <p:txBody>
          <a:bodyPr>
            <a:normAutofit/>
          </a:bodyPr>
          <a:lstStyle/>
          <a:p>
            <a:r>
              <a:rPr lang="en-US" sz="2000" dirty="0"/>
              <a:t> Training Data A diverse dataset of labeled emails, including both spam and legitimate messages, to train the AI model</a:t>
            </a:r>
          </a:p>
          <a:p>
            <a:r>
              <a:rPr lang="en-US" sz="2000" dirty="0"/>
              <a:t>Machine Learning Model: The core AI algorithm that learns from the training data and classifies incoming emails as spam or not.</a:t>
            </a:r>
          </a:p>
          <a:p>
            <a:r>
              <a:rPr lang="en-US" sz="2000" dirty="0"/>
              <a:t> Feature Extraction Tools: Methods to extract relevant features from email content, such as text analysis and sender information.</a:t>
            </a:r>
          </a:p>
          <a:p>
            <a:r>
              <a:rPr lang="en-US" sz="2000" dirty="0"/>
              <a:t> User Feedback Mechanism: A way for users to report false positives and false negatives to continually improve the classifier's accuracy. </a:t>
            </a:r>
          </a:p>
          <a:p>
            <a:r>
              <a:rPr lang="en-US" sz="2000" dirty="0"/>
              <a:t>APIs: If applicable, APIs for developers to integrate the classifier into custom applications or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u="sng" dirty="0"/>
              <a:t>Algorithm For </a:t>
            </a:r>
            <a:r>
              <a:rPr lang="en-US" sz="3600" u="sng" dirty="0" err="1"/>
              <a:t>Scaning</a:t>
            </a:r>
            <a:r>
              <a:rPr lang="en-US" sz="3600" u="sng" dirty="0"/>
              <a:t> Mail:</a:t>
            </a:r>
          </a:p>
        </p:txBody>
      </p:sp>
      <p:sp>
        <p:nvSpPr>
          <p:cNvPr id="2" name="Content Placeholder 1"/>
          <p:cNvSpPr>
            <a:spLocks noGrp="1"/>
          </p:cNvSpPr>
          <p:nvPr>
            <p:ph sz="quarter" idx="1"/>
          </p:nvPr>
        </p:nvSpPr>
        <p:spPr>
          <a:xfrm>
            <a:off x="609600" y="1371600"/>
            <a:ext cx="8534400" cy="4953000"/>
          </a:xfrm>
        </p:spPr>
        <p:txBody>
          <a:bodyPr>
            <a:normAutofit fontScale="85000" lnSpcReduction="20000"/>
          </a:bodyPr>
          <a:lstStyle/>
          <a:p>
            <a:pPr>
              <a:buNone/>
            </a:pPr>
            <a:endParaRPr lang="en-US" dirty="0"/>
          </a:p>
          <a:p>
            <a:pPr marL="182880">
              <a:lnSpc>
                <a:spcPct val="120000"/>
              </a:lnSpc>
            </a:pPr>
            <a:r>
              <a:rPr lang="en-US" b="1" dirty="0"/>
              <a:t> Support Vector Machines (SVM</a:t>
            </a:r>
            <a:r>
              <a:rPr lang="en-US" dirty="0"/>
              <a:t>): Separates spam from non-spam emails in high-dimensional space.</a:t>
            </a:r>
          </a:p>
          <a:p>
            <a:pPr marL="182880">
              <a:lnSpc>
                <a:spcPct val="120000"/>
              </a:lnSpc>
            </a:pPr>
            <a:r>
              <a:rPr lang="en-US" b="1" dirty="0"/>
              <a:t>Decision Trees:</a:t>
            </a:r>
            <a:r>
              <a:rPr lang="en-US" dirty="0"/>
              <a:t> Creates models by analyzing email attributes.</a:t>
            </a:r>
          </a:p>
          <a:p>
            <a:pPr marL="182880">
              <a:lnSpc>
                <a:spcPct val="120000"/>
              </a:lnSpc>
            </a:pPr>
            <a:r>
              <a:rPr lang="en-US" b="1" dirty="0"/>
              <a:t>Random Forests:</a:t>
            </a:r>
            <a:r>
              <a:rPr lang="en-US" dirty="0"/>
              <a:t> Enhances accuracy through ensemble learning.</a:t>
            </a:r>
          </a:p>
          <a:p>
            <a:pPr marL="182880">
              <a:lnSpc>
                <a:spcPct val="120000"/>
              </a:lnSpc>
            </a:pPr>
            <a:r>
              <a:rPr lang="en-US" b="1" dirty="0"/>
              <a:t>Neural Networks:</a:t>
            </a:r>
            <a:r>
              <a:rPr lang="en-US" dirty="0"/>
              <a:t> Extracts complex features for classification.</a:t>
            </a:r>
          </a:p>
          <a:p>
            <a:pPr marL="182880">
              <a:lnSpc>
                <a:spcPct val="120000"/>
              </a:lnSpc>
            </a:pPr>
            <a:r>
              <a:rPr lang="en-US" dirty="0"/>
              <a:t> </a:t>
            </a:r>
            <a:r>
              <a:rPr lang="en-US" b="1" dirty="0"/>
              <a:t>K-Nearest Neighbors (K-NN): </a:t>
            </a:r>
            <a:r>
              <a:rPr lang="en-US" dirty="0"/>
              <a:t>Classifies emails by similarity.</a:t>
            </a:r>
          </a:p>
          <a:p>
            <a:pPr marL="182880">
              <a:lnSpc>
                <a:spcPct val="120000"/>
              </a:lnSpc>
            </a:pPr>
            <a:r>
              <a:rPr lang="en-US" b="1" dirty="0"/>
              <a:t> Logistic Regression: </a:t>
            </a:r>
            <a:r>
              <a:rPr lang="en-US" dirty="0"/>
              <a:t>Estimates spam probability from various features.</a:t>
            </a:r>
          </a:p>
          <a:p>
            <a:pPr marL="182880">
              <a:lnSpc>
                <a:spcPct val="120000"/>
              </a:lnSpc>
            </a:pPr>
            <a:r>
              <a:rPr lang="en-US" dirty="0"/>
              <a:t> </a:t>
            </a:r>
            <a:r>
              <a:rPr lang="en-US" b="1" dirty="0"/>
              <a:t>Ensemble Methods:</a:t>
            </a:r>
            <a:r>
              <a:rPr lang="en-US" dirty="0"/>
              <a:t> Combines model predictions for improved accuracy.</a:t>
            </a:r>
          </a:p>
          <a:p>
            <a:pPr marL="182880">
              <a:lnSpc>
                <a:spcPct val="120000"/>
              </a:lnSpc>
            </a:pPr>
            <a:r>
              <a:rPr lang="en-US" dirty="0"/>
              <a:t> </a:t>
            </a:r>
            <a:r>
              <a:rPr lang="en-US" b="1" dirty="0"/>
              <a:t>Deep Learning (LSTM, Transformers): </a:t>
            </a:r>
            <a:r>
              <a:rPr lang="en-US" dirty="0"/>
              <a:t>Advances content-based spam detection.</a:t>
            </a:r>
          </a:p>
          <a:p>
            <a:pPr marL="182880">
              <a:lnSpc>
                <a:spcPct val="120000"/>
              </a:lnSpc>
            </a:pPr>
            <a:r>
              <a:rPr lang="en-US" b="1" dirty="0"/>
              <a:t> Feature Engineering: </a:t>
            </a:r>
            <a:r>
              <a:rPr lang="en-US" dirty="0"/>
              <a:t>Extracts relevant email attributes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Flow Chart:</a:t>
            </a:r>
          </a:p>
        </p:txBody>
      </p:sp>
      <p:pic>
        <p:nvPicPr>
          <p:cNvPr id="4" name="Content Placeholder 3" descr="WhatsApp Image 2023-09-30 at 1.37.58 PM.jpeg"/>
          <p:cNvPicPr>
            <a:picLocks noGrp="1" noChangeAspect="1"/>
          </p:cNvPicPr>
          <p:nvPr>
            <p:ph sz="quarter" idx="1"/>
          </p:nvPr>
        </p:nvPicPr>
        <p:blipFill>
          <a:blip r:embed="rId2"/>
          <a:stretch>
            <a:fillRect/>
          </a:stretch>
        </p:blipFill>
        <p:spPr>
          <a:xfrm>
            <a:off x="838200" y="2057400"/>
            <a:ext cx="7772400" cy="421409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Mail Finding Approach:</a:t>
            </a:r>
          </a:p>
        </p:txBody>
      </p:sp>
      <p:sp>
        <p:nvSpPr>
          <p:cNvPr id="3" name="Content Placeholder 2"/>
          <p:cNvSpPr>
            <a:spLocks noGrp="1"/>
          </p:cNvSpPr>
          <p:nvPr>
            <p:ph sz="quarter" idx="1"/>
          </p:nvPr>
        </p:nvSpPr>
        <p:spPr>
          <a:xfrm>
            <a:off x="762000" y="1524000"/>
            <a:ext cx="7772400" cy="4572000"/>
          </a:xfrm>
        </p:spPr>
        <p:txBody>
          <a:bodyPr>
            <a:normAutofit fontScale="77500" lnSpcReduction="20000"/>
          </a:bodyPr>
          <a:lstStyle/>
          <a:p>
            <a:pPr>
              <a:buNone/>
            </a:pPr>
            <a:endParaRPr lang="en-US" sz="3100" b="1" i="1" u="sng" dirty="0"/>
          </a:p>
          <a:p>
            <a:pPr>
              <a:buNone/>
            </a:pPr>
            <a:r>
              <a:rPr lang="en-US" sz="3100" b="1" i="1" u="sng" dirty="0"/>
              <a:t>Indicators of Legitimate Emails:</a:t>
            </a:r>
          </a:p>
          <a:p>
            <a:pPr>
              <a:buNone/>
            </a:pPr>
            <a:endParaRPr lang="en-US" b="1" u="sng" dirty="0"/>
          </a:p>
          <a:p>
            <a:r>
              <a:rPr lang="en-US" b="1" dirty="0"/>
              <a:t>Known Senders: </a:t>
            </a:r>
            <a:r>
              <a:rPr lang="en-US" dirty="0"/>
              <a:t>Emails from trusted contacts or subscribed companies are typically genuine.</a:t>
            </a:r>
          </a:p>
          <a:p>
            <a:r>
              <a:rPr lang="en-US" b="1" dirty="0"/>
              <a:t>Expected Content: </a:t>
            </a:r>
            <a:r>
              <a:rPr lang="en-US" dirty="0"/>
              <a:t>Legitimate emails align with your interests or prior interactions.</a:t>
            </a:r>
          </a:p>
          <a:p>
            <a:r>
              <a:rPr lang="en-US" b="1" dirty="0"/>
              <a:t>Correct Spelling and Grammar: </a:t>
            </a:r>
            <a:r>
              <a:rPr lang="en-US" dirty="0"/>
              <a:t>Genuine emails maintain proper language.</a:t>
            </a:r>
          </a:p>
          <a:p>
            <a:r>
              <a:rPr lang="en-US" b="1" dirty="0"/>
              <a:t>Personalization: </a:t>
            </a:r>
            <a:r>
              <a:rPr lang="en-US" dirty="0"/>
              <a:t>Legitimate emails address you by name and reference past interactions.</a:t>
            </a:r>
          </a:p>
          <a:p>
            <a:r>
              <a:rPr lang="en-US" b="1" dirty="0"/>
              <a:t>Consistent Sender Information: </a:t>
            </a:r>
            <a:r>
              <a:rPr lang="en-US" dirty="0"/>
              <a:t>Verify the sender's domain matches their claimed organization.</a:t>
            </a:r>
          </a:p>
          <a:p>
            <a:r>
              <a:rPr lang="en-US" b="1" dirty="0"/>
              <a:t>No Urgent Language: </a:t>
            </a:r>
            <a:r>
              <a:rPr lang="en-US" dirty="0"/>
              <a:t>Authentic emails avoid threats or undue pressure.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3886200" cy="563562"/>
          </a:xfrm>
        </p:spPr>
        <p:txBody>
          <a:bodyPr>
            <a:normAutofit fontScale="90000"/>
          </a:bodyPr>
          <a:lstStyle/>
          <a:p>
            <a:r>
              <a:rPr lang="en-US" dirty="0"/>
              <a:t> </a:t>
            </a:r>
          </a:p>
        </p:txBody>
      </p:sp>
      <p:sp>
        <p:nvSpPr>
          <p:cNvPr id="3" name="Content Placeholder 2"/>
          <p:cNvSpPr>
            <a:spLocks noGrp="1"/>
          </p:cNvSpPr>
          <p:nvPr>
            <p:ph sz="quarter" idx="1"/>
          </p:nvPr>
        </p:nvSpPr>
        <p:spPr>
          <a:xfrm>
            <a:off x="685800" y="1143000"/>
            <a:ext cx="7772400" cy="4572000"/>
          </a:xfrm>
        </p:spPr>
        <p:txBody>
          <a:bodyPr>
            <a:normAutofit fontScale="85000" lnSpcReduction="20000"/>
          </a:bodyPr>
          <a:lstStyle/>
          <a:p>
            <a:pPr>
              <a:buNone/>
            </a:pPr>
            <a:r>
              <a:rPr lang="en-US" b="1" u="sng" dirty="0"/>
              <a:t>Indicators of Spam Emails:</a:t>
            </a:r>
          </a:p>
          <a:p>
            <a:r>
              <a:rPr lang="en-US" dirty="0"/>
              <a:t> Unknown Senders:  Suspicious or unfamiliar email addresses often signal spam.</a:t>
            </a:r>
          </a:p>
          <a:p>
            <a:r>
              <a:rPr lang="en-US" dirty="0"/>
              <a:t>Language Errors:  Spam emails may contain grammatical mistakes.</a:t>
            </a:r>
          </a:p>
          <a:p>
            <a:r>
              <a:rPr lang="en-US" dirty="0"/>
              <a:t>Generic Greetings:  Watch for vague salutations like "Dear User.“</a:t>
            </a:r>
          </a:p>
          <a:p>
            <a:r>
              <a:rPr lang="en-US" dirty="0"/>
              <a:t>Unsolicited Attachments/Links:  Be cautious with unfamiliar attachments or links.</a:t>
            </a:r>
          </a:p>
          <a:p>
            <a:r>
              <a:rPr lang="en-US" dirty="0"/>
              <a:t>Info Requests:  Legitimate entities won't seek sensitive data via email.</a:t>
            </a:r>
          </a:p>
          <a:p>
            <a:r>
              <a:rPr lang="en-US" dirty="0"/>
              <a:t>Too Good to Be True:  Be wary of unbelievable offers.</a:t>
            </a:r>
          </a:p>
          <a:p>
            <a:r>
              <a:rPr lang="en-US" dirty="0"/>
              <a:t>Phishing URLs:  Hover over links to verify their legitimacy.</a:t>
            </a:r>
          </a:p>
          <a:p>
            <a:r>
              <a:rPr lang="en-US" dirty="0"/>
              <a:t>Unexpected Content:  Irrelevant topics may indicate spam.</a:t>
            </a:r>
          </a:p>
          <a:p>
            <a:r>
              <a:rPr lang="en-US" dirty="0"/>
              <a:t>Urgency:  Emails pressuring immediate action could be spam.</a:t>
            </a:r>
          </a:p>
          <a:p>
            <a:r>
              <a:rPr lang="en-US" dirty="0"/>
              <a:t>Unsolicited Subscriptions:  If you didn't subscribe, it's likely spam.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sz="quarter" idx="1"/>
          </p:nvPr>
        </p:nvSpPr>
        <p:spPr/>
        <p:txBody>
          <a:bodyPr>
            <a:normAutofit fontScale="85000" lnSpcReduction="20000"/>
          </a:bodyPr>
          <a:lstStyle/>
          <a:p>
            <a:r>
              <a:rPr lang="en-US" dirty="0"/>
              <a:t>Enhanced Security: Identifying spam emails safeguards personal and sensitive information, protecting users from phishing scams, identity theft, and malware.</a:t>
            </a:r>
          </a:p>
          <a:p>
            <a:r>
              <a:rPr lang="en-US" dirty="0"/>
              <a:t>Time Savings: Filtering out spam ensures that users only spend time on genuine and relevant messages, increasing productivity.</a:t>
            </a:r>
          </a:p>
          <a:p>
            <a:r>
              <a:rPr lang="en-US" dirty="0"/>
              <a:t>Reduced Clutter: By removing spam, inboxes remain organized and manageable, making it easier to find important emails.</a:t>
            </a:r>
          </a:p>
          <a:p>
            <a:r>
              <a:rPr lang="en-US" dirty="0"/>
              <a:t>Improved Email Performance: Lowering the volume of spam reduces the strain on email servers, leading to faster and more reliable email services.</a:t>
            </a:r>
          </a:p>
          <a:p>
            <a:r>
              <a:rPr lang="en-US" dirty="0"/>
              <a:t>Preventing Miscommunication: Accurate email sorting helps prevent important messages from being overlooked or lost in a sea of spam, fostering effective communication.</a:t>
            </a:r>
          </a:p>
          <a:p>
            <a:r>
              <a:rPr lang="en-US" dirty="0"/>
              <a:t>Cost Savings: Less spam reduces data usage and lowers the risk of falling for fraudulent offers, resulting in potential financial savings.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657600"/>
            <a:ext cx="7772400" cy="1143000"/>
          </a:xfrm>
        </p:spPr>
        <p:txBody>
          <a:bodyPr>
            <a:noAutofit/>
          </a:bodyPr>
          <a:lstStyle/>
          <a:p>
            <a:r>
              <a:rPr lang="en-US" sz="5400" u="sng" dirty="0">
                <a:latin typeface="Berlin Sans FB Demi" pitchFamily="34" charset="0"/>
                <a:cs typeface="Aharoni" pitchFamily="2" charset="-79"/>
              </a:rPr>
              <a:t> THANK YOU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TotalTime>
  <Words>726</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AI Powered Spam Classifier</vt:lpstr>
      <vt:lpstr>Problem Definition:</vt:lpstr>
      <vt:lpstr>Objectives:</vt:lpstr>
      <vt:lpstr>Algorithm For Scaning Mail:</vt:lpstr>
      <vt:lpstr>Flow Chart:</vt:lpstr>
      <vt:lpstr>Mail Finding Approach:</vt:lpstr>
      <vt:lpstr> </vt:lpstr>
      <vt:lpstr>Benefits:</vt:lpstr>
      <vt:lpstr> 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logeshofficial12@gmail.com</cp:lastModifiedBy>
  <cp:revision>6</cp:revision>
  <dcterms:created xsi:type="dcterms:W3CDTF">2023-09-30T08:17:19Z</dcterms:created>
  <dcterms:modified xsi:type="dcterms:W3CDTF">2023-09-30T09:27:09Z</dcterms:modified>
</cp:coreProperties>
</file>