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2jjLJXRjrp14/LdQlZs6jgfU6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91e264731_0_54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191e264731_0_54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3191e264731_0_5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g3191e264731_0_5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g3191e264731_0_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191e264731_0_9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191e264731_0_93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g3191e264731_0_93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191e264731_0_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91e264731_0_9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191e264731_0_6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g3191e264731_0_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191e264731_0_6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3191e264731_0_6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g3191e264731_0_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g3191e264731_0_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91e264731_0_6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g3191e264731_0_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3191e264731_0_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191e264731_0_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191e264731_0_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g3191e264731_0_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91e264731_0_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3191e264731_0_76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3191e264731_0_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191e264731_0_8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g3191e264731_0_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191e264731_0_8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3191e264731_0_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3191e264731_0_8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3191e264731_0_8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3191e264731_0_8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3191e264731_0_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191e264731_0_9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3191e264731_0_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91e264731_0_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3191e264731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91e264731_0_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125" y="114675"/>
            <a:ext cx="29908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type="ctrTitle"/>
          </p:nvPr>
        </p:nvSpPr>
        <p:spPr>
          <a:xfrm>
            <a:off x="2638809" y="1984071"/>
            <a:ext cx="3866400" cy="92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61000" fadeDir="5400012" kx="0" rotWithShape="0" algn="bl" stA="30000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s-CL"/>
              <a:t>LANIAKEA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302750" y="4010525"/>
            <a:ext cx="233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</a:rPr>
              <a:t>Estudio:</a:t>
            </a: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LostImagination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</a:rPr>
              <a:t>Versión:</a:t>
            </a: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</a:rPr>
              <a:t>Fecha:</a:t>
            </a: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26-11-2024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6422980" y="3902927"/>
            <a:ext cx="1596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</a:rPr>
              <a:t>Integrantes: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Ignacio Contreras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Benjamín Leal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Diego Flores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534" y="435577"/>
            <a:ext cx="4278932" cy="427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12300" y="38215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2469"/>
              <a:buNone/>
            </a:pPr>
            <a:r>
              <a:rPr lang="es-CL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¿CUAL ES EL VIDEOJUEGO?</a:t>
            </a:r>
            <a:endParaRPr sz="1704">
              <a:solidFill>
                <a:srgbClr val="212529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Género</a:t>
            </a: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: </a:t>
            </a: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RPG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Plataforma: </a:t>
            </a: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PC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Público objetivo: </a:t>
            </a: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Jugadores mayores de 16 años que buscan retos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Reseña: </a:t>
            </a: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Laniakea es un juego enfocado en descubrimiento, donde el jugador debe desentrañar el secreto de una antigua civilización que amenaza con destruir la estrella principal de nuestro sistema solar. </a:t>
            </a:r>
            <a:endParaRPr b="1"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450" y="253025"/>
            <a:ext cx="29908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266025" y="467050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s-CL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COMO FUNCIONA O DE QUE TRATA</a:t>
            </a:r>
            <a:endParaRPr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Sinopsis: </a:t>
            </a: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El jugador despierta de un letargo guiado por una voz espectral, descubre el estado crítico del mundo y elige su afinidad con las estrellas (Clase) y un arma inicial.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Objetivo: </a:t>
            </a: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Derrotar a los guardianes zodiacales y decidir el destino del universo: restaurar el equilibrio o servir a la diosa creadora.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Mecánicas principales: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017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946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Movimiento: WASD, esquive SHIFT, ataques con el mouse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017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946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Integración: Con NPCs, objetos y enemigos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5017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212529"/>
              </a:buClr>
              <a:buSzPts val="1946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Progresión: Experiencia y habilidades al derrotar enemigos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450" y="150775"/>
            <a:ext cx="29908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99725" y="41987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s-CL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POR QUE SE </a:t>
            </a:r>
            <a:r>
              <a:rPr lang="es-CL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REALIZÓ</a:t>
            </a:r>
            <a:r>
              <a:rPr lang="es-CL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Motivación: Inspirado en juegos como </a:t>
            </a:r>
            <a:r>
              <a:rPr i="1"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Death's</a:t>
            </a:r>
            <a:r>
              <a:rPr i="1"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Gambit </a:t>
            </a:r>
            <a:r>
              <a:rPr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y </a:t>
            </a:r>
            <a:r>
              <a:rPr i="1"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Cult of the Lamb, </a:t>
            </a:r>
            <a:r>
              <a:rPr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busca ofrecer un gameplay desafiante, inmersivo y con mundos por descubrir.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Diferenciadores: 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Estilo pixelart detallado con temática retrofuturista.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Narrativa profunda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Música diseñada para transmitir emociones intensas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450" y="253025"/>
            <a:ext cx="29908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81242" y="574650"/>
            <a:ext cx="8520600" cy="9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222"/>
              <a:buNone/>
            </a:pPr>
            <a:r>
              <a:rPr lang="es-CL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Qué</a:t>
            </a:r>
            <a:r>
              <a:rPr lang="es-CL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 hace este videojuego diferente a los demás o especial.</a:t>
            </a:r>
            <a:endParaRPr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272375" y="1700799"/>
            <a:ext cx="8520600" cy="295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Diferencias clave: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Combina un desafío soulslike con una narrativa emocional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Sistema de afinidades zodiacales único que afecta al gameplay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Escenarios vibrantes con pixelart detallado y efectos visuales inmersivos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212529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Elección moral en el desenlace del juego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450" y="253025"/>
            <a:ext cx="29908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773575"/>
            <a:ext cx="8520600" cy="9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Invitación a seguir o apoyar al proyecto.</a:t>
            </a:r>
            <a:endParaRPr>
              <a:solidFill>
                <a:srgbClr val="FF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516175" y="2004525"/>
            <a:ext cx="8520600" cy="250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Únete a la aventura y descubre los secretos de Laniakea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Maven Pro"/>
              <a:buChar char="●"/>
            </a:pPr>
            <a:r>
              <a:rPr lang="es-CL">
                <a:solidFill>
                  <a:srgbClr val="212529"/>
                </a:solidFill>
                <a:latin typeface="Maven Pro"/>
                <a:ea typeface="Maven Pro"/>
                <a:cs typeface="Maven Pro"/>
                <a:sym typeface="Maven Pro"/>
              </a:rPr>
              <a:t>Tu apoyo nos permitirá mejorar y expandir este universo</a:t>
            </a:r>
            <a:endParaRPr>
              <a:solidFill>
                <a:srgbClr val="21252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1450" y="253025"/>
            <a:ext cx="29908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