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704e189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704e189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704e189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704e189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704e189c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704e189c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704e189c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704e189c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1a53d95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1a53d95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704e189c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704e189c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704e189c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704e189c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704e189c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704e189c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DAA Assignment 4</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Naveen Kumar 			IIT2019066</a:t>
            </a:r>
            <a:endParaRPr/>
          </a:p>
          <a:p>
            <a:pPr indent="0" lvl="0" marL="0" rtl="0" algn="ctr">
              <a:spcBef>
                <a:spcPts val="0"/>
              </a:spcBef>
              <a:spcAft>
                <a:spcPts val="0"/>
              </a:spcAft>
              <a:buNone/>
            </a:pPr>
            <a:r>
              <a:rPr lang="en"/>
              <a:t>Slok Aks 				IIT2019067</a:t>
            </a:r>
            <a:endParaRPr/>
          </a:p>
          <a:p>
            <a:pPr indent="0" lvl="0" marL="0" rtl="0" algn="ctr">
              <a:spcBef>
                <a:spcPts val="0"/>
              </a:spcBef>
              <a:spcAft>
                <a:spcPts val="0"/>
              </a:spcAft>
              <a:buNone/>
            </a:pPr>
            <a:r>
              <a:rPr lang="en"/>
              <a:t>Simhachalam Anirudh 	IIT2019068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Given an array representing n positions along a straight line. Find k (where(k &lt;= n)) elements from the array such that the minimum distance between any two (consecutive points among the k points) is maximized.</a:t>
            </a:r>
            <a:endParaRPr>
              <a:solidFill>
                <a:schemeClr val="dk1"/>
              </a:solidFill>
            </a:endParaRPr>
          </a:p>
          <a:p>
            <a:pPr indent="0" lvl="0" marL="0" rtl="0" algn="just">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In this paper, we have devised an algorithm to find k elements from the array such that the minimum distance between any two(consecutive points among the k points) is maximized, in a given array representing n positions along a straight line.</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Array</a:t>
            </a:r>
            <a:r>
              <a:rPr lang="en">
                <a:solidFill>
                  <a:schemeClr val="dk1"/>
                </a:solidFill>
              </a:rPr>
              <a:t>: </a:t>
            </a:r>
            <a:r>
              <a:rPr lang="en">
                <a:solidFill>
                  <a:srgbClr val="40424E"/>
                </a:solidFill>
                <a:highlight>
                  <a:srgbClr val="FFFFFF"/>
                </a:highlight>
              </a:rPr>
              <a:t>An array is a collection of items stored at contiguous memory locations. The idea is to store multiple items of the same type together. This makes it easier to calculate the position of each element by simply adding an offset to a base value. </a:t>
            </a:r>
            <a:endParaRPr>
              <a:solidFill>
                <a:srgbClr val="40424E"/>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rgbClr val="40424E"/>
              </a:solidFill>
              <a:highlight>
                <a:srgbClr val="FFFFFF"/>
              </a:highlight>
            </a:endParaRPr>
          </a:p>
          <a:p>
            <a:pPr indent="0" lvl="0" marL="0" rtl="0" algn="l">
              <a:spcBef>
                <a:spcPts val="0"/>
              </a:spcBef>
              <a:spcAft>
                <a:spcPts val="0"/>
              </a:spcAft>
              <a:buClr>
                <a:schemeClr val="dk1"/>
              </a:buClr>
              <a:buSzPts val="1100"/>
              <a:buFont typeface="Arial"/>
              <a:buNone/>
            </a:pPr>
            <a:r>
              <a:rPr b="1" lang="en">
                <a:solidFill>
                  <a:srgbClr val="40424E"/>
                </a:solidFill>
                <a:highlight>
                  <a:srgbClr val="FFFFFF"/>
                </a:highlight>
              </a:rPr>
              <a:t>Straight-line:</a:t>
            </a:r>
            <a:r>
              <a:rPr lang="en">
                <a:solidFill>
                  <a:srgbClr val="40424E"/>
                </a:solidFill>
                <a:highlight>
                  <a:srgbClr val="FFFFFF"/>
                </a:highlight>
              </a:rPr>
              <a:t> </a:t>
            </a:r>
            <a:r>
              <a:rPr lang="en">
                <a:solidFill>
                  <a:srgbClr val="343434"/>
                </a:solidFill>
                <a:highlight>
                  <a:srgbClr val="FFFFFF"/>
                </a:highlight>
              </a:rPr>
              <a:t>a straight line is the set of all points between and extending beyond two points.</a:t>
            </a:r>
            <a:endParaRPr>
              <a:solidFill>
                <a:srgbClr val="343434"/>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rgbClr val="343434"/>
              </a:solidFill>
              <a:highlight>
                <a:srgbClr val="FFFFFF"/>
              </a:highlight>
            </a:endParaRPr>
          </a:p>
          <a:p>
            <a:pPr indent="0" lvl="0" marL="0" rtl="0" algn="l">
              <a:spcBef>
                <a:spcPts val="0"/>
              </a:spcBef>
              <a:spcAft>
                <a:spcPts val="0"/>
              </a:spcAft>
              <a:buClr>
                <a:schemeClr val="dk1"/>
              </a:buClr>
              <a:buSzPts val="1100"/>
              <a:buFont typeface="Arial"/>
              <a:buNone/>
            </a:pPr>
            <a:r>
              <a:rPr b="1" lang="en">
                <a:solidFill>
                  <a:srgbClr val="343434"/>
                </a:solidFill>
                <a:highlight>
                  <a:srgbClr val="FFFFFF"/>
                </a:highlight>
              </a:rPr>
              <a:t>Sorting: </a:t>
            </a:r>
            <a:r>
              <a:rPr lang="en">
                <a:solidFill>
                  <a:srgbClr val="343434"/>
                </a:solidFill>
                <a:highlight>
                  <a:srgbClr val="FFFFFF"/>
                </a:highlight>
              </a:rPr>
              <a:t>A Sorting Algorithm is used to rearrange a given array or list elements according to a comparison operator on the elements. In this assignment, we sort the array in ascending order.</a:t>
            </a:r>
            <a:endParaRPr>
              <a:solidFill>
                <a:srgbClr val="343434"/>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 Design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 find the k elements (where k&lt;=n), from the array such that the minimum distance between any two (consecutive points among the k points) is maximized, we implement the following steps in our algorithm :</a:t>
            </a:r>
            <a:endParaRPr>
              <a:solidFill>
                <a:schemeClr val="dk1"/>
              </a:solidFill>
            </a:endParaRPr>
          </a:p>
          <a:p>
            <a:pPr indent="0" lvl="0" marL="0" rtl="0" algn="l">
              <a:lnSpc>
                <a:spcPct val="100000"/>
              </a:lnSpc>
              <a:spcBef>
                <a:spcPts val="1200"/>
              </a:spcBef>
              <a:spcAft>
                <a:spcPts val="0"/>
              </a:spcAft>
              <a:buNone/>
            </a:pPr>
            <a:r>
              <a:rPr lang="en">
                <a:solidFill>
                  <a:schemeClr val="dk1"/>
                </a:solidFill>
              </a:rPr>
              <a:t>1.  Sort the input array.</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2.  Set lower = 1, which is the lowest possible</a:t>
            </a:r>
            <a:r>
              <a:rPr lang="en">
                <a:solidFill>
                  <a:schemeClr val="dk1"/>
                </a:solidFill>
              </a:rPr>
              <a:t> </a:t>
            </a:r>
            <a:r>
              <a:rPr lang="en">
                <a:solidFill>
                  <a:schemeClr val="dk1"/>
                </a:solidFill>
              </a:rPr>
              <a:t>distance, and set upper = arr[n-1] - arr[0], which is the maximum possible distance.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3.  Now, we apply binary search over lower to upper.</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lang="en">
                <a:solidFill>
                  <a:schemeClr val="dk1"/>
                </a:solidFill>
              </a:rPr>
              <a:t>•Check  isFeasible()  for  the  mid  until lower &lt; upper, i.e; if it is possible to select  ‘k’  elements  using  the  mid  as minimum distance.</a:t>
            </a:r>
            <a:endParaRPr>
              <a:solidFill>
                <a:schemeClr val="dk1"/>
              </a:solidFill>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If  feasible,  then  check  for  higher  distance  next,  i.e;  more  than  mid  and upto upper.</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Else, check for lower distance next, i.e; less than mid and from lower</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457200" lvl="0" marL="0" rtl="0" algn="l">
              <a:lnSpc>
                <a:spcPct val="100000"/>
              </a:lnSpc>
              <a:spcBef>
                <a:spcPts val="0"/>
              </a:spcBef>
              <a:spcAft>
                <a:spcPts val="0"/>
              </a:spcAft>
              <a:buNone/>
            </a:pPr>
            <a:r>
              <a:rPr lang="en">
                <a:solidFill>
                  <a:schemeClr val="dk1"/>
                </a:solidFill>
              </a:rPr>
              <a:t>4.  So, we get the required distance.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lang="en">
                <a:solidFill>
                  <a:schemeClr val="dk1"/>
                </a:solidFill>
              </a:rPr>
              <a:t>5.  Now, we apply a modified version of isFeasible(), named printElem() to get the final ‘k’ selected elements with the maximum minimum distance, which was required.</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and Space </a:t>
            </a:r>
            <a:r>
              <a:rPr lang="en"/>
              <a:t>Complexity</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Complexity of this algo</a:t>
            </a:r>
            <a:r>
              <a:rPr lang="en"/>
              <a:t>rithm is O(N*log(N*D)). </a:t>
            </a:r>
            <a:endParaRPr/>
          </a:p>
          <a:p>
            <a:pPr indent="0" lvl="0" marL="0" rtl="0" algn="l">
              <a:spcBef>
                <a:spcPts val="1200"/>
              </a:spcBef>
              <a:spcAft>
                <a:spcPts val="1200"/>
              </a:spcAft>
              <a:buNone/>
            </a:pPr>
            <a:r>
              <a:rPr lang="en"/>
              <a:t>Space complexity of this algorithm is O(k).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In this paper, we have discussed an algorithm that will print the k elements in the array such that the minimum distance between two consecutive elements (among the k points) is maximized. The time complexity of the algorithm is O(n*logn + k*log d) and space complexity is O(n), where d = maximum possible distance between any two points among all n points. This algorithm can be considered as the optimal solution to this problem.</a:t>
            </a:r>
            <a:endParaRPr>
              <a:solidFill>
                <a:schemeClr val="dk1"/>
              </a:solidFill>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[1] GeeksforGeeks, 'Introduction to Arrays', GeeksforGeeks, 2018. [Online]. [Accessed: 5-Mar-2021]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 GeeksforGeeks, 'Place k elements such that minimum distance is maximized)', GeeksforGeeks, 2018. [Online]. [Accessed: 5-Feb-2021]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[3] GeeksforGeeks, 'Sorting Algorithm', GeeksforGeeks, 2018. [Online]. [Accessed: 5-Mar-2021]</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