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4D418-8E44-4CA0-BB7D-495A45DF36C0}" v="696" dt="2021-11-14T19:33:01.371"/>
    <p1510:client id="{AE046F85-EBEF-4DAB-9D63-7319D8E76572}" v="323" dt="2021-11-14T18:32:44.746"/>
    <p1510:client id="{CCFC6AC4-DCE1-C946-258F-88BB61655CDA}" v="460" dt="2021-11-14T19:32:15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835EF-B0B2-480F-8F58-05E5CA961F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102F9-87C7-4B1B-B6E8-FE08EB11EEF4}">
      <dgm:prSet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Reflection on Assignments</a:t>
          </a:r>
          <a:endParaRPr lang="en-US" dirty="0"/>
        </a:p>
      </dgm:t>
    </dgm:pt>
    <dgm:pt modelId="{E7EE7DB1-F974-42D8-85A7-0BD24D957330}" type="parTrans" cxnId="{17E22056-C17F-4D2C-B119-7FAE4809DA90}">
      <dgm:prSet/>
      <dgm:spPr/>
      <dgm:t>
        <a:bodyPr/>
        <a:lstStyle/>
        <a:p>
          <a:endParaRPr lang="en-US"/>
        </a:p>
      </dgm:t>
    </dgm:pt>
    <dgm:pt modelId="{24F4DA25-D472-4407-9F56-16B8B99FB366}" type="sibTrans" cxnId="{17E22056-C17F-4D2C-B119-7FAE4809DA90}">
      <dgm:prSet/>
      <dgm:spPr/>
      <dgm:t>
        <a:bodyPr/>
        <a:lstStyle/>
        <a:p>
          <a:endParaRPr lang="en-US"/>
        </a:p>
      </dgm:t>
    </dgm:pt>
    <dgm:pt modelId="{B76346CF-62E1-48B4-9B40-5814A1C54EB1}">
      <dgm:prSet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Network Diagram</a:t>
          </a:r>
          <a:endParaRPr lang="en-US" dirty="0"/>
        </a:p>
      </dgm:t>
    </dgm:pt>
    <dgm:pt modelId="{F10F1D2E-3C21-4ED0-8336-A0ED5A28856A}" type="parTrans" cxnId="{D5311B80-3782-4785-B617-0DDF3786C706}">
      <dgm:prSet/>
      <dgm:spPr/>
      <dgm:t>
        <a:bodyPr/>
        <a:lstStyle/>
        <a:p>
          <a:endParaRPr lang="en-US"/>
        </a:p>
      </dgm:t>
    </dgm:pt>
    <dgm:pt modelId="{2CC0E58A-5519-4333-A74C-94CDF3526E48}" type="sibTrans" cxnId="{D5311B80-3782-4785-B617-0DDF3786C706}">
      <dgm:prSet/>
      <dgm:spPr/>
      <dgm:t>
        <a:bodyPr/>
        <a:lstStyle/>
        <a:p>
          <a:endParaRPr lang="en-US"/>
        </a:p>
      </dgm:t>
    </dgm:pt>
    <dgm:pt modelId="{28973EBF-1600-4B5A-B38C-0E388E7B48CF}">
      <dgm:prSet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Problem Solving</a:t>
          </a:r>
          <a:endParaRPr lang="en-US" dirty="0"/>
        </a:p>
      </dgm:t>
    </dgm:pt>
    <dgm:pt modelId="{8535D851-7CFE-4B69-A00C-6DBBD82271A4}" type="parTrans" cxnId="{AAC4C9A7-E5E6-4EA0-B61E-63500BA0BED6}">
      <dgm:prSet/>
      <dgm:spPr/>
      <dgm:t>
        <a:bodyPr/>
        <a:lstStyle/>
        <a:p>
          <a:endParaRPr lang="en-US"/>
        </a:p>
      </dgm:t>
    </dgm:pt>
    <dgm:pt modelId="{DA2E7327-5F50-4BAD-8473-D9F75AEB9726}" type="sibTrans" cxnId="{AAC4C9A7-E5E6-4EA0-B61E-63500BA0BED6}">
      <dgm:prSet/>
      <dgm:spPr/>
      <dgm:t>
        <a:bodyPr/>
        <a:lstStyle/>
        <a:p>
          <a:endParaRPr lang="en-US"/>
        </a:p>
      </dgm:t>
    </dgm:pt>
    <dgm:pt modelId="{C9E50B90-9E82-491D-BBA2-574292B3D561}">
      <dgm:prSet phldr="0"/>
      <dgm:spPr/>
      <dgm:t>
        <a:bodyPr/>
        <a:lstStyle/>
        <a:p>
          <a:pPr rtl="0"/>
          <a:r>
            <a:rPr lang="en-US" dirty="0">
              <a:latin typeface="Bookman Old Style" panose="020F0302020204030204"/>
            </a:rPr>
            <a:t>Our Teamwork</a:t>
          </a:r>
        </a:p>
      </dgm:t>
    </dgm:pt>
    <dgm:pt modelId="{564BF848-2CE1-401D-8386-855F72D3AA28}" type="parTrans" cxnId="{527AB3AA-84C6-4A6A-8DB7-43EDA13408E5}">
      <dgm:prSet/>
      <dgm:spPr/>
    </dgm:pt>
    <dgm:pt modelId="{17A8ADE1-6CFD-440D-BEFE-A182206F5925}" type="sibTrans" cxnId="{527AB3AA-84C6-4A6A-8DB7-43EDA13408E5}">
      <dgm:prSet/>
      <dgm:spPr/>
    </dgm:pt>
    <dgm:pt modelId="{F7E66715-F045-456C-A1A4-23C549B68804}" type="pres">
      <dgm:prSet presAssocID="{BB8835EF-B0B2-480F-8F58-05E5CA961F4A}" presName="linear" presStyleCnt="0">
        <dgm:presLayoutVars>
          <dgm:animLvl val="lvl"/>
          <dgm:resizeHandles val="exact"/>
        </dgm:presLayoutVars>
      </dgm:prSet>
      <dgm:spPr/>
    </dgm:pt>
    <dgm:pt modelId="{EE516AB2-659B-477D-A490-721A55AB0D33}" type="pres">
      <dgm:prSet presAssocID="{362102F9-87C7-4B1B-B6E8-FE08EB11EE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C6ADA2-D145-4863-84A2-7FDF73D49486}" type="pres">
      <dgm:prSet presAssocID="{24F4DA25-D472-4407-9F56-16B8B99FB366}" presName="spacer" presStyleCnt="0"/>
      <dgm:spPr/>
    </dgm:pt>
    <dgm:pt modelId="{9957EA48-CC7F-4EE4-868A-F2CED4B9103E}" type="pres">
      <dgm:prSet presAssocID="{B76346CF-62E1-48B4-9B40-5814A1C54E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C5C102-2CB0-48DD-9A44-2979CA3AFDA3}" type="pres">
      <dgm:prSet presAssocID="{2CC0E58A-5519-4333-A74C-94CDF3526E48}" presName="spacer" presStyleCnt="0"/>
      <dgm:spPr/>
    </dgm:pt>
    <dgm:pt modelId="{2C10EF92-0DBD-4EC9-8325-20B41B45B980}" type="pres">
      <dgm:prSet presAssocID="{28973EBF-1600-4B5A-B38C-0E388E7B48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AA1E7D-8A50-4389-8E86-B642F0D220C0}" type="pres">
      <dgm:prSet presAssocID="{DA2E7327-5F50-4BAD-8473-D9F75AEB9726}" presName="spacer" presStyleCnt="0"/>
      <dgm:spPr/>
    </dgm:pt>
    <dgm:pt modelId="{EE704200-7C04-40CF-9DBE-FD1D95DAE580}" type="pres">
      <dgm:prSet presAssocID="{C9E50B90-9E82-491D-BBA2-574292B3D5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04B004-D2F2-4092-9E74-D5F0F3C7828C}" type="presOf" srcId="{B76346CF-62E1-48B4-9B40-5814A1C54EB1}" destId="{9957EA48-CC7F-4EE4-868A-F2CED4B9103E}" srcOrd="0" destOrd="0" presId="urn:microsoft.com/office/officeart/2005/8/layout/vList2"/>
    <dgm:cxn modelId="{17E22056-C17F-4D2C-B119-7FAE4809DA90}" srcId="{BB8835EF-B0B2-480F-8F58-05E5CA961F4A}" destId="{362102F9-87C7-4B1B-B6E8-FE08EB11EEF4}" srcOrd="0" destOrd="0" parTransId="{E7EE7DB1-F974-42D8-85A7-0BD24D957330}" sibTransId="{24F4DA25-D472-4407-9F56-16B8B99FB366}"/>
    <dgm:cxn modelId="{D5311B80-3782-4785-B617-0DDF3786C706}" srcId="{BB8835EF-B0B2-480F-8F58-05E5CA961F4A}" destId="{B76346CF-62E1-48B4-9B40-5814A1C54EB1}" srcOrd="1" destOrd="0" parTransId="{F10F1D2E-3C21-4ED0-8336-A0ED5A28856A}" sibTransId="{2CC0E58A-5519-4333-A74C-94CDF3526E48}"/>
    <dgm:cxn modelId="{AAC4C9A7-E5E6-4EA0-B61E-63500BA0BED6}" srcId="{BB8835EF-B0B2-480F-8F58-05E5CA961F4A}" destId="{28973EBF-1600-4B5A-B38C-0E388E7B48CF}" srcOrd="2" destOrd="0" parTransId="{8535D851-7CFE-4B69-A00C-6DBBD82271A4}" sibTransId="{DA2E7327-5F50-4BAD-8473-D9F75AEB9726}"/>
    <dgm:cxn modelId="{527AB3AA-84C6-4A6A-8DB7-43EDA13408E5}" srcId="{BB8835EF-B0B2-480F-8F58-05E5CA961F4A}" destId="{C9E50B90-9E82-491D-BBA2-574292B3D561}" srcOrd="3" destOrd="0" parTransId="{564BF848-2CE1-401D-8386-855F72D3AA28}" sibTransId="{17A8ADE1-6CFD-440D-BEFE-A182206F5925}"/>
    <dgm:cxn modelId="{783703CD-7A4F-4F87-8791-0563DD97BB2D}" type="presOf" srcId="{28973EBF-1600-4B5A-B38C-0E388E7B48CF}" destId="{2C10EF92-0DBD-4EC9-8325-20B41B45B980}" srcOrd="0" destOrd="0" presId="urn:microsoft.com/office/officeart/2005/8/layout/vList2"/>
    <dgm:cxn modelId="{49E067D4-BC19-47BB-A137-1C103035DD60}" type="presOf" srcId="{BB8835EF-B0B2-480F-8F58-05E5CA961F4A}" destId="{F7E66715-F045-456C-A1A4-23C549B68804}" srcOrd="0" destOrd="0" presId="urn:microsoft.com/office/officeart/2005/8/layout/vList2"/>
    <dgm:cxn modelId="{63DAC1D8-4E36-466E-B78F-8C38A9D9DE07}" type="presOf" srcId="{C9E50B90-9E82-491D-BBA2-574292B3D561}" destId="{EE704200-7C04-40CF-9DBE-FD1D95DAE580}" srcOrd="0" destOrd="0" presId="urn:microsoft.com/office/officeart/2005/8/layout/vList2"/>
    <dgm:cxn modelId="{10E4F2F2-B517-4973-80BA-BA43350206F8}" type="presOf" srcId="{362102F9-87C7-4B1B-B6E8-FE08EB11EEF4}" destId="{EE516AB2-659B-477D-A490-721A55AB0D33}" srcOrd="0" destOrd="0" presId="urn:microsoft.com/office/officeart/2005/8/layout/vList2"/>
    <dgm:cxn modelId="{FCED249C-DFD0-4C92-807D-A7A4BB7E9352}" type="presParOf" srcId="{F7E66715-F045-456C-A1A4-23C549B68804}" destId="{EE516AB2-659B-477D-A490-721A55AB0D33}" srcOrd="0" destOrd="0" presId="urn:microsoft.com/office/officeart/2005/8/layout/vList2"/>
    <dgm:cxn modelId="{601CB2E7-C43D-4B68-933C-2857427F7812}" type="presParOf" srcId="{F7E66715-F045-456C-A1A4-23C549B68804}" destId="{5AC6ADA2-D145-4863-84A2-7FDF73D49486}" srcOrd="1" destOrd="0" presId="urn:microsoft.com/office/officeart/2005/8/layout/vList2"/>
    <dgm:cxn modelId="{EC6D249E-8AE0-4688-96A4-39CAABA80430}" type="presParOf" srcId="{F7E66715-F045-456C-A1A4-23C549B68804}" destId="{9957EA48-CC7F-4EE4-868A-F2CED4B9103E}" srcOrd="2" destOrd="0" presId="urn:microsoft.com/office/officeart/2005/8/layout/vList2"/>
    <dgm:cxn modelId="{4D13AE2F-9B84-43C0-BA01-1E26E499BFC5}" type="presParOf" srcId="{F7E66715-F045-456C-A1A4-23C549B68804}" destId="{4FC5C102-2CB0-48DD-9A44-2979CA3AFDA3}" srcOrd="3" destOrd="0" presId="urn:microsoft.com/office/officeart/2005/8/layout/vList2"/>
    <dgm:cxn modelId="{3D19D3F6-D853-4E8E-9201-5092A39300EE}" type="presParOf" srcId="{F7E66715-F045-456C-A1A4-23C549B68804}" destId="{2C10EF92-0DBD-4EC9-8325-20B41B45B980}" srcOrd="4" destOrd="0" presId="urn:microsoft.com/office/officeart/2005/8/layout/vList2"/>
    <dgm:cxn modelId="{666C1C91-C836-4DA6-AF6B-0F971EFBA0F7}" type="presParOf" srcId="{F7E66715-F045-456C-A1A4-23C549B68804}" destId="{1EAA1E7D-8A50-4389-8E86-B642F0D220C0}" srcOrd="5" destOrd="0" presId="urn:microsoft.com/office/officeart/2005/8/layout/vList2"/>
    <dgm:cxn modelId="{5238309C-8073-43E4-9D55-728149014756}" type="presParOf" srcId="{F7E66715-F045-456C-A1A4-23C549B68804}" destId="{EE704200-7C04-40CF-9DBE-FD1D95DAE5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BEE3F-646E-4862-817D-42CF55E541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7D30D6F-7661-4625-BCB7-E9E2FD936E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Week 8</a:t>
          </a:r>
        </a:p>
      </dgm:t>
    </dgm:pt>
    <dgm:pt modelId="{818340DD-CF36-4638-BAB3-95CEB38ABEBE}" type="parTrans" cxnId="{EA28DF2F-1E41-4CBC-A9CA-9400E2E50ED3}">
      <dgm:prSet/>
      <dgm:spPr/>
      <dgm:t>
        <a:bodyPr/>
        <a:lstStyle/>
        <a:p>
          <a:endParaRPr lang="en-US"/>
        </a:p>
      </dgm:t>
    </dgm:pt>
    <dgm:pt modelId="{5E8894DC-9A0F-42DA-9B4E-650A27E56A5F}" type="sibTrans" cxnId="{EA28DF2F-1E41-4CBC-A9CA-9400E2E50ED3}">
      <dgm:prSet/>
      <dgm:spPr/>
      <dgm:t>
        <a:bodyPr/>
        <a:lstStyle/>
        <a:p>
          <a:endParaRPr lang="en-US"/>
        </a:p>
      </dgm:t>
    </dgm:pt>
    <dgm:pt modelId="{D4905FDA-B172-489B-8FCA-47D4896852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Figuring out Wireshark</a:t>
          </a:r>
        </a:p>
      </dgm:t>
    </dgm:pt>
    <dgm:pt modelId="{9FA8B5E2-E95F-4DEE-AFB3-B2510A5983E1}" type="parTrans" cxnId="{9EEEDEA9-9CC5-4CCD-89ED-7D1C92FFC3CC}">
      <dgm:prSet/>
      <dgm:spPr/>
      <dgm:t>
        <a:bodyPr/>
        <a:lstStyle/>
        <a:p>
          <a:endParaRPr lang="en-US"/>
        </a:p>
      </dgm:t>
    </dgm:pt>
    <dgm:pt modelId="{287791FB-680A-496E-9FBA-5C56A040F0DD}" type="sibTrans" cxnId="{9EEEDEA9-9CC5-4CCD-89ED-7D1C92FFC3CC}">
      <dgm:prSet/>
      <dgm:spPr/>
      <dgm:t>
        <a:bodyPr/>
        <a:lstStyle/>
        <a:p>
          <a:endParaRPr lang="en-US"/>
        </a:p>
      </dgm:t>
    </dgm:pt>
    <dgm:pt modelId="{947A8EDC-E7EE-4953-AEE3-E9C46393B7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Bluescreens on Linux installation</a:t>
          </a:r>
        </a:p>
      </dgm:t>
    </dgm:pt>
    <dgm:pt modelId="{090E77BC-DE53-4945-800A-9F922C2CE0B6}" type="parTrans" cxnId="{C5E08583-96B7-4E59-B2BF-ADCBD92FF253}">
      <dgm:prSet/>
      <dgm:spPr/>
      <dgm:t>
        <a:bodyPr/>
        <a:lstStyle/>
        <a:p>
          <a:endParaRPr lang="en-US"/>
        </a:p>
      </dgm:t>
    </dgm:pt>
    <dgm:pt modelId="{327F82F7-54A6-41FB-8BAE-FC350273C3D8}" type="sibTrans" cxnId="{C5E08583-96B7-4E59-B2BF-ADCBD92FF253}">
      <dgm:prSet/>
      <dgm:spPr/>
      <dgm:t>
        <a:bodyPr/>
        <a:lstStyle/>
        <a:p>
          <a:endParaRPr lang="en-US"/>
        </a:p>
      </dgm:t>
    </dgm:pt>
    <dgm:pt modelId="{4C19970B-74ED-48EA-837E-6A14C422D2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Laptop dying week 10</a:t>
          </a:r>
        </a:p>
      </dgm:t>
    </dgm:pt>
    <dgm:pt modelId="{4437FAFB-1CAE-4A3F-97FD-6FC82FC7EA4C}" type="parTrans" cxnId="{09616154-75F5-492E-9452-FDCE4A880895}">
      <dgm:prSet/>
      <dgm:spPr/>
      <dgm:t>
        <a:bodyPr/>
        <a:lstStyle/>
        <a:p>
          <a:endParaRPr lang="en-US"/>
        </a:p>
      </dgm:t>
    </dgm:pt>
    <dgm:pt modelId="{E142DFDB-CD38-47E6-AF0F-AC42E58AEFEC}" type="sibTrans" cxnId="{09616154-75F5-492E-9452-FDCE4A880895}">
      <dgm:prSet/>
      <dgm:spPr/>
      <dgm:t>
        <a:bodyPr/>
        <a:lstStyle/>
        <a:p>
          <a:endParaRPr lang="en-US"/>
        </a:p>
      </dgm:t>
    </dgm:pt>
    <dgm:pt modelId="{2953A730-DA19-4C85-8A55-DC9E616B2B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 with other students</a:t>
          </a:r>
        </a:p>
      </dgm:t>
    </dgm:pt>
    <dgm:pt modelId="{6FE4AD8F-1E91-43DE-8361-9E5DD1263E38}" type="parTrans" cxnId="{BF41C19B-72D2-4659-B595-446628901014}">
      <dgm:prSet/>
      <dgm:spPr/>
      <dgm:t>
        <a:bodyPr/>
        <a:lstStyle/>
        <a:p>
          <a:endParaRPr lang="en-US"/>
        </a:p>
      </dgm:t>
    </dgm:pt>
    <dgm:pt modelId="{6274ED8A-7A8C-473A-9406-6AE659B9AF79}" type="sibTrans" cxnId="{BF41C19B-72D2-4659-B595-446628901014}">
      <dgm:prSet/>
      <dgm:spPr/>
      <dgm:t>
        <a:bodyPr/>
        <a:lstStyle/>
        <a:p>
          <a:endParaRPr lang="en-US"/>
        </a:p>
      </dgm:t>
    </dgm:pt>
    <dgm:pt modelId="{91C59038-AE50-4DA4-912B-C2EF0EFCC5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Looking up information</a:t>
          </a:r>
        </a:p>
      </dgm:t>
    </dgm:pt>
    <dgm:pt modelId="{B0989F16-8133-4FE1-88EF-DE3B5922FAA8}" type="parTrans" cxnId="{59E4026F-02A5-4AFC-BB45-23BE31D7DE76}">
      <dgm:prSet/>
      <dgm:spPr/>
      <dgm:t>
        <a:bodyPr/>
        <a:lstStyle/>
        <a:p>
          <a:endParaRPr lang="en-US"/>
        </a:p>
      </dgm:t>
    </dgm:pt>
    <dgm:pt modelId="{8485876A-75A9-4780-8197-5BF6D383622A}" type="sibTrans" cxnId="{59E4026F-02A5-4AFC-BB45-23BE31D7DE76}">
      <dgm:prSet/>
      <dgm:spPr/>
      <dgm:t>
        <a:bodyPr/>
        <a:lstStyle/>
        <a:p>
          <a:endParaRPr lang="en-US"/>
        </a:p>
      </dgm:t>
    </dgm:pt>
    <dgm:pt modelId="{0F5C2C6F-2241-4638-9243-DCBE8DA5CE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Trial and error</a:t>
          </a:r>
        </a:p>
      </dgm:t>
    </dgm:pt>
    <dgm:pt modelId="{3767CF11-1414-4569-817D-378DE7DE871F}" type="parTrans" cxnId="{06555B2E-231C-4FD0-8CD2-02E359A6A924}">
      <dgm:prSet/>
      <dgm:spPr/>
      <dgm:t>
        <a:bodyPr/>
        <a:lstStyle/>
        <a:p>
          <a:endParaRPr lang="en-US"/>
        </a:p>
      </dgm:t>
    </dgm:pt>
    <dgm:pt modelId="{61875A9F-0049-4FA8-B8DF-439C1A2E88EE}" type="sibTrans" cxnId="{06555B2E-231C-4FD0-8CD2-02E359A6A924}">
      <dgm:prSet/>
      <dgm:spPr/>
      <dgm:t>
        <a:bodyPr/>
        <a:lstStyle/>
        <a:p>
          <a:endParaRPr lang="en-US"/>
        </a:p>
      </dgm:t>
    </dgm:pt>
    <dgm:pt modelId="{FFF3E97E-334B-4CC3-B69C-EC8F72DE23EF}">
      <dgm:prSet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Joining IT communities</a:t>
          </a:r>
        </a:p>
      </dgm:t>
    </dgm:pt>
    <dgm:pt modelId="{617A39D5-D543-4964-8B59-F4116059DBB3}" type="parTrans" cxnId="{8ADB8A61-769B-428C-BEB4-2A1A7F6C605F}">
      <dgm:prSet/>
      <dgm:spPr/>
    </dgm:pt>
    <dgm:pt modelId="{B04D1521-75B3-4851-91ED-D124AF8C9EFA}" type="sibTrans" cxnId="{8ADB8A61-769B-428C-BEB4-2A1A7F6C605F}">
      <dgm:prSet/>
      <dgm:spPr/>
    </dgm:pt>
    <dgm:pt modelId="{7CE0E295-E657-4FE1-8065-7798FEF32156}" type="pres">
      <dgm:prSet presAssocID="{7EABEE3F-646E-4862-817D-42CF55E54140}" presName="root" presStyleCnt="0">
        <dgm:presLayoutVars>
          <dgm:dir/>
          <dgm:resizeHandles val="exact"/>
        </dgm:presLayoutVars>
      </dgm:prSet>
      <dgm:spPr/>
    </dgm:pt>
    <dgm:pt modelId="{FE82584F-00B8-4A0D-B056-6EDAB81533A2}" type="pres">
      <dgm:prSet presAssocID="{C7D30D6F-7661-4625-BCB7-E9E2FD936E3E}" presName="compNode" presStyleCnt="0"/>
      <dgm:spPr/>
    </dgm:pt>
    <dgm:pt modelId="{7BD367A6-E588-4302-8426-A79766B20B39}" type="pres">
      <dgm:prSet presAssocID="{C7D30D6F-7661-4625-BCB7-E9E2FD936E3E}" presName="bgRect" presStyleLbl="bgShp" presStyleIdx="0" presStyleCnt="8"/>
      <dgm:spPr/>
    </dgm:pt>
    <dgm:pt modelId="{5431D564-D100-47EA-8BDB-FEB0EA43F088}" type="pres">
      <dgm:prSet presAssocID="{C7D30D6F-7661-4625-BCB7-E9E2FD936E3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EA4E1130-F2FA-40A0-A986-CC22E751A257}" type="pres">
      <dgm:prSet presAssocID="{C7D30D6F-7661-4625-BCB7-E9E2FD936E3E}" presName="spaceRect" presStyleCnt="0"/>
      <dgm:spPr/>
    </dgm:pt>
    <dgm:pt modelId="{B6878B04-9286-4D0D-937C-F8D5471CB0BB}" type="pres">
      <dgm:prSet presAssocID="{C7D30D6F-7661-4625-BCB7-E9E2FD936E3E}" presName="parTx" presStyleLbl="revTx" presStyleIdx="0" presStyleCnt="8">
        <dgm:presLayoutVars>
          <dgm:chMax val="0"/>
          <dgm:chPref val="0"/>
        </dgm:presLayoutVars>
      </dgm:prSet>
      <dgm:spPr/>
    </dgm:pt>
    <dgm:pt modelId="{305CA3B8-BA68-4059-8B39-75108319EAE4}" type="pres">
      <dgm:prSet presAssocID="{5E8894DC-9A0F-42DA-9B4E-650A27E56A5F}" presName="sibTrans" presStyleCnt="0"/>
      <dgm:spPr/>
    </dgm:pt>
    <dgm:pt modelId="{B7F3AC55-82B0-4245-915B-5B365AD6E7F4}" type="pres">
      <dgm:prSet presAssocID="{D4905FDA-B172-489B-8FCA-47D489685200}" presName="compNode" presStyleCnt="0"/>
      <dgm:spPr/>
    </dgm:pt>
    <dgm:pt modelId="{38B5EA84-FEFF-4CA9-B106-7452446CBEA9}" type="pres">
      <dgm:prSet presAssocID="{D4905FDA-B172-489B-8FCA-47D489685200}" presName="bgRect" presStyleLbl="bgShp" presStyleIdx="1" presStyleCnt="8"/>
      <dgm:spPr/>
    </dgm:pt>
    <dgm:pt modelId="{120E784A-D268-4C6A-9213-FBF24B67A8FA}" type="pres">
      <dgm:prSet presAssocID="{D4905FDA-B172-489B-8FCA-47D48968520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154A7145-A60C-440F-97AB-F7FBA2505E45}" type="pres">
      <dgm:prSet presAssocID="{D4905FDA-B172-489B-8FCA-47D489685200}" presName="spaceRect" presStyleCnt="0"/>
      <dgm:spPr/>
    </dgm:pt>
    <dgm:pt modelId="{247015B7-D6A9-4097-959A-EF13FA9EAD73}" type="pres">
      <dgm:prSet presAssocID="{D4905FDA-B172-489B-8FCA-47D489685200}" presName="parTx" presStyleLbl="revTx" presStyleIdx="1" presStyleCnt="8">
        <dgm:presLayoutVars>
          <dgm:chMax val="0"/>
          <dgm:chPref val="0"/>
        </dgm:presLayoutVars>
      </dgm:prSet>
      <dgm:spPr/>
    </dgm:pt>
    <dgm:pt modelId="{9E6ECB07-EEAD-4339-A059-9D619783E422}" type="pres">
      <dgm:prSet presAssocID="{287791FB-680A-496E-9FBA-5C56A040F0DD}" presName="sibTrans" presStyleCnt="0"/>
      <dgm:spPr/>
    </dgm:pt>
    <dgm:pt modelId="{4CB8FA52-706F-4266-A1BF-63E539A27DD1}" type="pres">
      <dgm:prSet presAssocID="{947A8EDC-E7EE-4953-AEE3-E9C46393B7D6}" presName="compNode" presStyleCnt="0"/>
      <dgm:spPr/>
    </dgm:pt>
    <dgm:pt modelId="{53D10DFD-9D25-45C8-B80E-6C3F8E365C30}" type="pres">
      <dgm:prSet presAssocID="{947A8EDC-E7EE-4953-AEE3-E9C46393B7D6}" presName="bgRect" presStyleLbl="bgShp" presStyleIdx="2" presStyleCnt="8"/>
      <dgm:spPr/>
    </dgm:pt>
    <dgm:pt modelId="{7C59811F-A827-49ED-BDD6-030A0743331C}" type="pres">
      <dgm:prSet presAssocID="{947A8EDC-E7EE-4953-AEE3-E9C46393B7D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04121BF-F60F-48DD-8F28-1C61D5D921C0}" type="pres">
      <dgm:prSet presAssocID="{947A8EDC-E7EE-4953-AEE3-E9C46393B7D6}" presName="spaceRect" presStyleCnt="0"/>
      <dgm:spPr/>
    </dgm:pt>
    <dgm:pt modelId="{63F14B34-07A0-4E74-A62B-AD0F9A42CE29}" type="pres">
      <dgm:prSet presAssocID="{947A8EDC-E7EE-4953-AEE3-E9C46393B7D6}" presName="parTx" presStyleLbl="revTx" presStyleIdx="2" presStyleCnt="8">
        <dgm:presLayoutVars>
          <dgm:chMax val="0"/>
          <dgm:chPref val="0"/>
        </dgm:presLayoutVars>
      </dgm:prSet>
      <dgm:spPr/>
    </dgm:pt>
    <dgm:pt modelId="{799FD3B1-9DA9-432B-8ACB-A4BE6414FBD7}" type="pres">
      <dgm:prSet presAssocID="{327F82F7-54A6-41FB-8BAE-FC350273C3D8}" presName="sibTrans" presStyleCnt="0"/>
      <dgm:spPr/>
    </dgm:pt>
    <dgm:pt modelId="{DDDF35B1-1BD2-4D75-8976-2CD84210F076}" type="pres">
      <dgm:prSet presAssocID="{4C19970B-74ED-48EA-837E-6A14C422D240}" presName="compNode" presStyleCnt="0"/>
      <dgm:spPr/>
    </dgm:pt>
    <dgm:pt modelId="{7CAAF3E7-7D3C-41F1-9E62-CD6015C4F03F}" type="pres">
      <dgm:prSet presAssocID="{4C19970B-74ED-48EA-837E-6A14C422D240}" presName="bgRect" presStyleLbl="bgShp" presStyleIdx="3" presStyleCnt="8"/>
      <dgm:spPr/>
    </dgm:pt>
    <dgm:pt modelId="{4EC1002F-3007-47E3-95F4-A305DF5A60D3}" type="pres">
      <dgm:prSet presAssocID="{4C19970B-74ED-48EA-837E-6A14C422D24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183EB14-2E0E-4DC6-A0BA-9A15F02D7361}" type="pres">
      <dgm:prSet presAssocID="{4C19970B-74ED-48EA-837E-6A14C422D240}" presName="spaceRect" presStyleCnt="0"/>
      <dgm:spPr/>
    </dgm:pt>
    <dgm:pt modelId="{CE65FF67-6D97-4343-A171-A5472D0AD4B7}" type="pres">
      <dgm:prSet presAssocID="{4C19970B-74ED-48EA-837E-6A14C422D240}" presName="parTx" presStyleLbl="revTx" presStyleIdx="3" presStyleCnt="8">
        <dgm:presLayoutVars>
          <dgm:chMax val="0"/>
          <dgm:chPref val="0"/>
        </dgm:presLayoutVars>
      </dgm:prSet>
      <dgm:spPr/>
    </dgm:pt>
    <dgm:pt modelId="{E36048E3-CCA7-47B8-B530-18CA50F0E15E}" type="pres">
      <dgm:prSet presAssocID="{E142DFDB-CD38-47E6-AF0F-AC42E58AEFEC}" presName="sibTrans" presStyleCnt="0"/>
      <dgm:spPr/>
    </dgm:pt>
    <dgm:pt modelId="{43E6F7AD-050F-440B-A278-BFE00995CF6A}" type="pres">
      <dgm:prSet presAssocID="{2953A730-DA19-4C85-8A55-DC9E616B2BE7}" presName="compNode" presStyleCnt="0"/>
      <dgm:spPr/>
    </dgm:pt>
    <dgm:pt modelId="{DB616309-2A09-412E-8B07-901A430AD654}" type="pres">
      <dgm:prSet presAssocID="{2953A730-DA19-4C85-8A55-DC9E616B2BE7}" presName="bgRect" presStyleLbl="bgShp" presStyleIdx="4" presStyleCnt="8"/>
      <dgm:spPr/>
    </dgm:pt>
    <dgm:pt modelId="{644C4E76-1D66-40E6-89DA-BAEA9F66985D}" type="pres">
      <dgm:prSet presAssocID="{2953A730-DA19-4C85-8A55-DC9E616B2BE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ten"/>
        </a:ext>
      </dgm:extLst>
    </dgm:pt>
    <dgm:pt modelId="{0B0F75C3-6175-46EB-A7EB-7BB391C2BDD7}" type="pres">
      <dgm:prSet presAssocID="{2953A730-DA19-4C85-8A55-DC9E616B2BE7}" presName="spaceRect" presStyleCnt="0"/>
      <dgm:spPr/>
    </dgm:pt>
    <dgm:pt modelId="{32191884-40CF-4D35-B3E0-0B57A62D52E1}" type="pres">
      <dgm:prSet presAssocID="{2953A730-DA19-4C85-8A55-DC9E616B2BE7}" presName="parTx" presStyleLbl="revTx" presStyleIdx="4" presStyleCnt="8">
        <dgm:presLayoutVars>
          <dgm:chMax val="0"/>
          <dgm:chPref val="0"/>
        </dgm:presLayoutVars>
      </dgm:prSet>
      <dgm:spPr/>
    </dgm:pt>
    <dgm:pt modelId="{29A224D8-0A34-4F27-AE32-8BCB8F7AD441}" type="pres">
      <dgm:prSet presAssocID="{6274ED8A-7A8C-473A-9406-6AE659B9AF79}" presName="sibTrans" presStyleCnt="0"/>
      <dgm:spPr/>
    </dgm:pt>
    <dgm:pt modelId="{26F5BBC7-1E17-4C5C-9567-6D8B6F2524B9}" type="pres">
      <dgm:prSet presAssocID="{91C59038-AE50-4DA4-912B-C2EF0EFCC505}" presName="compNode" presStyleCnt="0"/>
      <dgm:spPr/>
    </dgm:pt>
    <dgm:pt modelId="{A854B656-4181-41C7-AEAE-25669D20292D}" type="pres">
      <dgm:prSet presAssocID="{91C59038-AE50-4DA4-912B-C2EF0EFCC505}" presName="bgRect" presStyleLbl="bgShp" presStyleIdx="5" presStyleCnt="8"/>
      <dgm:spPr/>
    </dgm:pt>
    <dgm:pt modelId="{79D80F79-946F-400B-B109-837DBA653E10}" type="pres">
      <dgm:prSet presAssocID="{91C59038-AE50-4DA4-912B-C2EF0EFCC50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F75D0E0-D2BD-4B10-8BBD-E62D42DFB060}" type="pres">
      <dgm:prSet presAssocID="{91C59038-AE50-4DA4-912B-C2EF0EFCC505}" presName="spaceRect" presStyleCnt="0"/>
      <dgm:spPr/>
    </dgm:pt>
    <dgm:pt modelId="{9155C71B-0D41-43D2-B536-EAFBECFBACC0}" type="pres">
      <dgm:prSet presAssocID="{91C59038-AE50-4DA4-912B-C2EF0EFCC505}" presName="parTx" presStyleLbl="revTx" presStyleIdx="5" presStyleCnt="8">
        <dgm:presLayoutVars>
          <dgm:chMax val="0"/>
          <dgm:chPref val="0"/>
        </dgm:presLayoutVars>
      </dgm:prSet>
      <dgm:spPr/>
    </dgm:pt>
    <dgm:pt modelId="{681973C5-A1D8-4F63-B3C4-487EDFDB438D}" type="pres">
      <dgm:prSet presAssocID="{8485876A-75A9-4780-8197-5BF6D383622A}" presName="sibTrans" presStyleCnt="0"/>
      <dgm:spPr/>
    </dgm:pt>
    <dgm:pt modelId="{37DFAE7F-E7EE-4D5B-860C-CA129C630EBE}" type="pres">
      <dgm:prSet presAssocID="{0F5C2C6F-2241-4638-9243-DCBE8DA5CE9D}" presName="compNode" presStyleCnt="0"/>
      <dgm:spPr/>
    </dgm:pt>
    <dgm:pt modelId="{D140FC70-0385-4C84-90D1-ACFFE249D9A4}" type="pres">
      <dgm:prSet presAssocID="{0F5C2C6F-2241-4638-9243-DCBE8DA5CE9D}" presName="bgRect" presStyleLbl="bgShp" presStyleIdx="6" presStyleCnt="8"/>
      <dgm:spPr/>
    </dgm:pt>
    <dgm:pt modelId="{9F675F06-A7EB-4840-A3D2-C7D67EDE4A7B}" type="pres">
      <dgm:prSet presAssocID="{0F5C2C6F-2241-4638-9243-DCBE8DA5CE9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etafdrukken"/>
        </a:ext>
      </dgm:extLst>
    </dgm:pt>
    <dgm:pt modelId="{9DC2ABBF-0A4B-494A-94DD-C2B836520735}" type="pres">
      <dgm:prSet presAssocID="{0F5C2C6F-2241-4638-9243-DCBE8DA5CE9D}" presName="spaceRect" presStyleCnt="0"/>
      <dgm:spPr/>
    </dgm:pt>
    <dgm:pt modelId="{02A1B15F-1E47-4EA0-AC8A-2A90A2CFBCA5}" type="pres">
      <dgm:prSet presAssocID="{0F5C2C6F-2241-4638-9243-DCBE8DA5CE9D}" presName="parTx" presStyleLbl="revTx" presStyleIdx="6" presStyleCnt="8">
        <dgm:presLayoutVars>
          <dgm:chMax val="0"/>
          <dgm:chPref val="0"/>
        </dgm:presLayoutVars>
      </dgm:prSet>
      <dgm:spPr/>
    </dgm:pt>
    <dgm:pt modelId="{A1F19704-EFA2-4FBE-8C44-3D773C645B96}" type="pres">
      <dgm:prSet presAssocID="{61875A9F-0049-4FA8-B8DF-439C1A2E88EE}" presName="sibTrans" presStyleCnt="0"/>
      <dgm:spPr/>
    </dgm:pt>
    <dgm:pt modelId="{CB784C8A-C44D-4AFE-956F-F4EE7DA7A495}" type="pres">
      <dgm:prSet presAssocID="{FFF3E97E-334B-4CC3-B69C-EC8F72DE23EF}" presName="compNode" presStyleCnt="0"/>
      <dgm:spPr/>
    </dgm:pt>
    <dgm:pt modelId="{40D8391D-30B2-4297-A393-E805EA6EE623}" type="pres">
      <dgm:prSet presAssocID="{FFF3E97E-334B-4CC3-B69C-EC8F72DE23EF}" presName="bgRect" presStyleLbl="bgShp" presStyleIdx="7" presStyleCnt="8"/>
      <dgm:spPr/>
    </dgm:pt>
    <dgm:pt modelId="{741ABE45-CF70-4EFA-8F18-9E171606A8A9}" type="pres">
      <dgm:prSet presAssocID="{FFF3E97E-334B-4CC3-B69C-EC8F72DE23EF}" presName="iconRect" presStyleLbl="node1" presStyleIdx="7" presStyleCnt="8"/>
      <dgm:spPr/>
    </dgm:pt>
    <dgm:pt modelId="{F0AD97F7-F204-47E8-AF2F-F4E579AA42E8}" type="pres">
      <dgm:prSet presAssocID="{FFF3E97E-334B-4CC3-B69C-EC8F72DE23EF}" presName="spaceRect" presStyleCnt="0"/>
      <dgm:spPr/>
    </dgm:pt>
    <dgm:pt modelId="{88A768C1-D753-4DD9-9E2C-0E34076F469E}" type="pres">
      <dgm:prSet presAssocID="{FFF3E97E-334B-4CC3-B69C-EC8F72DE23EF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0D08102-7CC1-4280-A023-48F1CBCD32B7}" type="presOf" srcId="{C7D30D6F-7661-4625-BCB7-E9E2FD936E3E}" destId="{B6878B04-9286-4D0D-937C-F8D5471CB0BB}" srcOrd="0" destOrd="0" presId="urn:microsoft.com/office/officeart/2018/2/layout/IconVerticalSolidList"/>
    <dgm:cxn modelId="{0C3DD627-86A4-487A-A101-429D6C8D9811}" type="presOf" srcId="{4C19970B-74ED-48EA-837E-6A14C422D240}" destId="{CE65FF67-6D97-4343-A171-A5472D0AD4B7}" srcOrd="0" destOrd="0" presId="urn:microsoft.com/office/officeart/2018/2/layout/IconVerticalSolidList"/>
    <dgm:cxn modelId="{3DBCCC2D-BCC4-43F1-B815-4C2AFF57728E}" type="presOf" srcId="{D4905FDA-B172-489B-8FCA-47D489685200}" destId="{247015B7-D6A9-4097-959A-EF13FA9EAD73}" srcOrd="0" destOrd="0" presId="urn:microsoft.com/office/officeart/2018/2/layout/IconVerticalSolidList"/>
    <dgm:cxn modelId="{06555B2E-231C-4FD0-8CD2-02E359A6A924}" srcId="{7EABEE3F-646E-4862-817D-42CF55E54140}" destId="{0F5C2C6F-2241-4638-9243-DCBE8DA5CE9D}" srcOrd="6" destOrd="0" parTransId="{3767CF11-1414-4569-817D-378DE7DE871F}" sibTransId="{61875A9F-0049-4FA8-B8DF-439C1A2E88EE}"/>
    <dgm:cxn modelId="{EA28DF2F-1E41-4CBC-A9CA-9400E2E50ED3}" srcId="{7EABEE3F-646E-4862-817D-42CF55E54140}" destId="{C7D30D6F-7661-4625-BCB7-E9E2FD936E3E}" srcOrd="0" destOrd="0" parTransId="{818340DD-CF36-4638-BAB3-95CEB38ABEBE}" sibTransId="{5E8894DC-9A0F-42DA-9B4E-650A27E56A5F}"/>
    <dgm:cxn modelId="{9CA85B36-EE87-490B-982E-898C66E813B9}" type="presOf" srcId="{91C59038-AE50-4DA4-912B-C2EF0EFCC505}" destId="{9155C71B-0D41-43D2-B536-EAFBECFBACC0}" srcOrd="0" destOrd="0" presId="urn:microsoft.com/office/officeart/2018/2/layout/IconVerticalSolidList"/>
    <dgm:cxn modelId="{8ADB8A61-769B-428C-BEB4-2A1A7F6C605F}" srcId="{7EABEE3F-646E-4862-817D-42CF55E54140}" destId="{FFF3E97E-334B-4CC3-B69C-EC8F72DE23EF}" srcOrd="7" destOrd="0" parTransId="{617A39D5-D543-4964-8B59-F4116059DBB3}" sibTransId="{B04D1521-75B3-4851-91ED-D124AF8C9EFA}"/>
    <dgm:cxn modelId="{3586A166-ED65-492F-B0BA-4F49BD7FD203}" type="presOf" srcId="{947A8EDC-E7EE-4953-AEE3-E9C46393B7D6}" destId="{63F14B34-07A0-4E74-A62B-AD0F9A42CE29}" srcOrd="0" destOrd="0" presId="urn:microsoft.com/office/officeart/2018/2/layout/IconVerticalSolidList"/>
    <dgm:cxn modelId="{59E4026F-02A5-4AFC-BB45-23BE31D7DE76}" srcId="{7EABEE3F-646E-4862-817D-42CF55E54140}" destId="{91C59038-AE50-4DA4-912B-C2EF0EFCC505}" srcOrd="5" destOrd="0" parTransId="{B0989F16-8133-4FE1-88EF-DE3B5922FAA8}" sibTransId="{8485876A-75A9-4780-8197-5BF6D383622A}"/>
    <dgm:cxn modelId="{5043F653-E4F7-4159-AB0C-7B982086819F}" type="presOf" srcId="{2953A730-DA19-4C85-8A55-DC9E616B2BE7}" destId="{32191884-40CF-4D35-B3E0-0B57A62D52E1}" srcOrd="0" destOrd="0" presId="urn:microsoft.com/office/officeart/2018/2/layout/IconVerticalSolidList"/>
    <dgm:cxn modelId="{09616154-75F5-492E-9452-FDCE4A880895}" srcId="{7EABEE3F-646E-4862-817D-42CF55E54140}" destId="{4C19970B-74ED-48EA-837E-6A14C422D240}" srcOrd="3" destOrd="0" parTransId="{4437FAFB-1CAE-4A3F-97FD-6FC82FC7EA4C}" sibTransId="{E142DFDB-CD38-47E6-AF0F-AC42E58AEFEC}"/>
    <dgm:cxn modelId="{24B58079-3B25-49B9-B916-2AF3D7D89B7E}" type="presOf" srcId="{7EABEE3F-646E-4862-817D-42CF55E54140}" destId="{7CE0E295-E657-4FE1-8065-7798FEF32156}" srcOrd="0" destOrd="0" presId="urn:microsoft.com/office/officeart/2018/2/layout/IconVerticalSolidList"/>
    <dgm:cxn modelId="{24367E82-FBA0-4400-928D-7C66000FB114}" type="presOf" srcId="{FFF3E97E-334B-4CC3-B69C-EC8F72DE23EF}" destId="{88A768C1-D753-4DD9-9E2C-0E34076F469E}" srcOrd="0" destOrd="0" presId="urn:microsoft.com/office/officeart/2018/2/layout/IconVerticalSolidList"/>
    <dgm:cxn modelId="{C5E08583-96B7-4E59-B2BF-ADCBD92FF253}" srcId="{7EABEE3F-646E-4862-817D-42CF55E54140}" destId="{947A8EDC-E7EE-4953-AEE3-E9C46393B7D6}" srcOrd="2" destOrd="0" parTransId="{090E77BC-DE53-4945-800A-9F922C2CE0B6}" sibTransId="{327F82F7-54A6-41FB-8BAE-FC350273C3D8}"/>
    <dgm:cxn modelId="{B1051087-374C-4561-A94C-E76685C965F5}" type="presOf" srcId="{0F5C2C6F-2241-4638-9243-DCBE8DA5CE9D}" destId="{02A1B15F-1E47-4EA0-AC8A-2A90A2CFBCA5}" srcOrd="0" destOrd="0" presId="urn:microsoft.com/office/officeart/2018/2/layout/IconVerticalSolidList"/>
    <dgm:cxn modelId="{BF41C19B-72D2-4659-B595-446628901014}" srcId="{7EABEE3F-646E-4862-817D-42CF55E54140}" destId="{2953A730-DA19-4C85-8A55-DC9E616B2BE7}" srcOrd="4" destOrd="0" parTransId="{6FE4AD8F-1E91-43DE-8361-9E5DD1263E38}" sibTransId="{6274ED8A-7A8C-473A-9406-6AE659B9AF79}"/>
    <dgm:cxn modelId="{9EEEDEA9-9CC5-4CCD-89ED-7D1C92FFC3CC}" srcId="{7EABEE3F-646E-4862-817D-42CF55E54140}" destId="{D4905FDA-B172-489B-8FCA-47D489685200}" srcOrd="1" destOrd="0" parTransId="{9FA8B5E2-E95F-4DEE-AFB3-B2510A5983E1}" sibTransId="{287791FB-680A-496E-9FBA-5C56A040F0DD}"/>
    <dgm:cxn modelId="{AE825D2A-A13C-46B8-B55A-2C532700EA94}" type="presParOf" srcId="{7CE0E295-E657-4FE1-8065-7798FEF32156}" destId="{FE82584F-00B8-4A0D-B056-6EDAB81533A2}" srcOrd="0" destOrd="0" presId="urn:microsoft.com/office/officeart/2018/2/layout/IconVerticalSolidList"/>
    <dgm:cxn modelId="{CF4210FA-7820-4405-B92D-00CE4556836B}" type="presParOf" srcId="{FE82584F-00B8-4A0D-B056-6EDAB81533A2}" destId="{7BD367A6-E588-4302-8426-A79766B20B39}" srcOrd="0" destOrd="0" presId="urn:microsoft.com/office/officeart/2018/2/layout/IconVerticalSolidList"/>
    <dgm:cxn modelId="{D156A316-9559-4BA2-81BF-A9C030A234AA}" type="presParOf" srcId="{FE82584F-00B8-4A0D-B056-6EDAB81533A2}" destId="{5431D564-D100-47EA-8BDB-FEB0EA43F088}" srcOrd="1" destOrd="0" presId="urn:microsoft.com/office/officeart/2018/2/layout/IconVerticalSolidList"/>
    <dgm:cxn modelId="{81728E83-4170-4965-8B37-7900E487D98E}" type="presParOf" srcId="{FE82584F-00B8-4A0D-B056-6EDAB81533A2}" destId="{EA4E1130-F2FA-40A0-A986-CC22E751A257}" srcOrd="2" destOrd="0" presId="urn:microsoft.com/office/officeart/2018/2/layout/IconVerticalSolidList"/>
    <dgm:cxn modelId="{22354880-9517-452A-8875-614469A4BB13}" type="presParOf" srcId="{FE82584F-00B8-4A0D-B056-6EDAB81533A2}" destId="{B6878B04-9286-4D0D-937C-F8D5471CB0BB}" srcOrd="3" destOrd="0" presId="urn:microsoft.com/office/officeart/2018/2/layout/IconVerticalSolidList"/>
    <dgm:cxn modelId="{3237C74B-B3BD-47C3-9A07-49C78BD23772}" type="presParOf" srcId="{7CE0E295-E657-4FE1-8065-7798FEF32156}" destId="{305CA3B8-BA68-4059-8B39-75108319EAE4}" srcOrd="1" destOrd="0" presId="urn:microsoft.com/office/officeart/2018/2/layout/IconVerticalSolidList"/>
    <dgm:cxn modelId="{3B19D9AF-920D-4031-8C8D-91972AF4CEC6}" type="presParOf" srcId="{7CE0E295-E657-4FE1-8065-7798FEF32156}" destId="{B7F3AC55-82B0-4245-915B-5B365AD6E7F4}" srcOrd="2" destOrd="0" presId="urn:microsoft.com/office/officeart/2018/2/layout/IconVerticalSolidList"/>
    <dgm:cxn modelId="{2B3596BB-16F0-4C97-9420-BCBCE8D2C196}" type="presParOf" srcId="{B7F3AC55-82B0-4245-915B-5B365AD6E7F4}" destId="{38B5EA84-FEFF-4CA9-B106-7452446CBEA9}" srcOrd="0" destOrd="0" presId="urn:microsoft.com/office/officeart/2018/2/layout/IconVerticalSolidList"/>
    <dgm:cxn modelId="{676870AB-185B-4B2B-B61B-90929AE529AF}" type="presParOf" srcId="{B7F3AC55-82B0-4245-915B-5B365AD6E7F4}" destId="{120E784A-D268-4C6A-9213-FBF24B67A8FA}" srcOrd="1" destOrd="0" presId="urn:microsoft.com/office/officeart/2018/2/layout/IconVerticalSolidList"/>
    <dgm:cxn modelId="{841C56E7-691B-4E3E-92F3-059312C49B44}" type="presParOf" srcId="{B7F3AC55-82B0-4245-915B-5B365AD6E7F4}" destId="{154A7145-A60C-440F-97AB-F7FBA2505E45}" srcOrd="2" destOrd="0" presId="urn:microsoft.com/office/officeart/2018/2/layout/IconVerticalSolidList"/>
    <dgm:cxn modelId="{FBC6B7F1-C7EA-487C-A710-50351F67777D}" type="presParOf" srcId="{B7F3AC55-82B0-4245-915B-5B365AD6E7F4}" destId="{247015B7-D6A9-4097-959A-EF13FA9EAD73}" srcOrd="3" destOrd="0" presId="urn:microsoft.com/office/officeart/2018/2/layout/IconVerticalSolidList"/>
    <dgm:cxn modelId="{70ECEE06-6495-4D36-B162-1D64E6932C9C}" type="presParOf" srcId="{7CE0E295-E657-4FE1-8065-7798FEF32156}" destId="{9E6ECB07-EEAD-4339-A059-9D619783E422}" srcOrd="3" destOrd="0" presId="urn:microsoft.com/office/officeart/2018/2/layout/IconVerticalSolidList"/>
    <dgm:cxn modelId="{DE23F5D2-219E-4628-AC97-69A4167341D0}" type="presParOf" srcId="{7CE0E295-E657-4FE1-8065-7798FEF32156}" destId="{4CB8FA52-706F-4266-A1BF-63E539A27DD1}" srcOrd="4" destOrd="0" presId="urn:microsoft.com/office/officeart/2018/2/layout/IconVerticalSolidList"/>
    <dgm:cxn modelId="{1F623F16-3A7B-42A6-8B56-F0EB088DB1FA}" type="presParOf" srcId="{4CB8FA52-706F-4266-A1BF-63E539A27DD1}" destId="{53D10DFD-9D25-45C8-B80E-6C3F8E365C30}" srcOrd="0" destOrd="0" presId="urn:microsoft.com/office/officeart/2018/2/layout/IconVerticalSolidList"/>
    <dgm:cxn modelId="{B532F9FA-FF9C-4E18-9279-58B2D269E7F0}" type="presParOf" srcId="{4CB8FA52-706F-4266-A1BF-63E539A27DD1}" destId="{7C59811F-A827-49ED-BDD6-030A0743331C}" srcOrd="1" destOrd="0" presId="urn:microsoft.com/office/officeart/2018/2/layout/IconVerticalSolidList"/>
    <dgm:cxn modelId="{E7C3D5BF-5095-44B7-BA6C-C6DA5E1E503C}" type="presParOf" srcId="{4CB8FA52-706F-4266-A1BF-63E539A27DD1}" destId="{504121BF-F60F-48DD-8F28-1C61D5D921C0}" srcOrd="2" destOrd="0" presId="urn:microsoft.com/office/officeart/2018/2/layout/IconVerticalSolidList"/>
    <dgm:cxn modelId="{5765F29C-929D-47F9-9AD8-6E5FEAEB6DFA}" type="presParOf" srcId="{4CB8FA52-706F-4266-A1BF-63E539A27DD1}" destId="{63F14B34-07A0-4E74-A62B-AD0F9A42CE29}" srcOrd="3" destOrd="0" presId="urn:microsoft.com/office/officeart/2018/2/layout/IconVerticalSolidList"/>
    <dgm:cxn modelId="{F9D1C123-FB20-40E4-814B-5AA6D9A9D10E}" type="presParOf" srcId="{7CE0E295-E657-4FE1-8065-7798FEF32156}" destId="{799FD3B1-9DA9-432B-8ACB-A4BE6414FBD7}" srcOrd="5" destOrd="0" presId="urn:microsoft.com/office/officeart/2018/2/layout/IconVerticalSolidList"/>
    <dgm:cxn modelId="{59BDD6F7-F5BF-4A13-B4D3-39CB59AF04A0}" type="presParOf" srcId="{7CE0E295-E657-4FE1-8065-7798FEF32156}" destId="{DDDF35B1-1BD2-4D75-8976-2CD84210F076}" srcOrd="6" destOrd="0" presId="urn:microsoft.com/office/officeart/2018/2/layout/IconVerticalSolidList"/>
    <dgm:cxn modelId="{9C7B5BF5-2DB7-449A-87EB-40D37C66EF3F}" type="presParOf" srcId="{DDDF35B1-1BD2-4D75-8976-2CD84210F076}" destId="{7CAAF3E7-7D3C-41F1-9E62-CD6015C4F03F}" srcOrd="0" destOrd="0" presId="urn:microsoft.com/office/officeart/2018/2/layout/IconVerticalSolidList"/>
    <dgm:cxn modelId="{0828C0FA-7104-4B22-81FD-2C9065FEDBC0}" type="presParOf" srcId="{DDDF35B1-1BD2-4D75-8976-2CD84210F076}" destId="{4EC1002F-3007-47E3-95F4-A305DF5A60D3}" srcOrd="1" destOrd="0" presId="urn:microsoft.com/office/officeart/2018/2/layout/IconVerticalSolidList"/>
    <dgm:cxn modelId="{59C05DE9-5915-4262-AF3B-7B8CEF8F2A68}" type="presParOf" srcId="{DDDF35B1-1BD2-4D75-8976-2CD84210F076}" destId="{F183EB14-2E0E-4DC6-A0BA-9A15F02D7361}" srcOrd="2" destOrd="0" presId="urn:microsoft.com/office/officeart/2018/2/layout/IconVerticalSolidList"/>
    <dgm:cxn modelId="{56FFEAE1-6103-4875-B3CF-4A71DB2F700E}" type="presParOf" srcId="{DDDF35B1-1BD2-4D75-8976-2CD84210F076}" destId="{CE65FF67-6D97-4343-A171-A5472D0AD4B7}" srcOrd="3" destOrd="0" presId="urn:microsoft.com/office/officeart/2018/2/layout/IconVerticalSolidList"/>
    <dgm:cxn modelId="{F0714919-56C7-4A56-A027-B78177C8D79F}" type="presParOf" srcId="{7CE0E295-E657-4FE1-8065-7798FEF32156}" destId="{E36048E3-CCA7-47B8-B530-18CA50F0E15E}" srcOrd="7" destOrd="0" presId="urn:microsoft.com/office/officeart/2018/2/layout/IconVerticalSolidList"/>
    <dgm:cxn modelId="{ED751E13-AF08-445D-953C-12728E1ED4F4}" type="presParOf" srcId="{7CE0E295-E657-4FE1-8065-7798FEF32156}" destId="{43E6F7AD-050F-440B-A278-BFE00995CF6A}" srcOrd="8" destOrd="0" presId="urn:microsoft.com/office/officeart/2018/2/layout/IconVerticalSolidList"/>
    <dgm:cxn modelId="{FC8B24D4-6D03-48DF-BB0A-3B005A3EB40F}" type="presParOf" srcId="{43E6F7AD-050F-440B-A278-BFE00995CF6A}" destId="{DB616309-2A09-412E-8B07-901A430AD654}" srcOrd="0" destOrd="0" presId="urn:microsoft.com/office/officeart/2018/2/layout/IconVerticalSolidList"/>
    <dgm:cxn modelId="{6E3634E7-A617-40F2-879D-5AD0233632A1}" type="presParOf" srcId="{43E6F7AD-050F-440B-A278-BFE00995CF6A}" destId="{644C4E76-1D66-40E6-89DA-BAEA9F66985D}" srcOrd="1" destOrd="0" presId="urn:microsoft.com/office/officeart/2018/2/layout/IconVerticalSolidList"/>
    <dgm:cxn modelId="{A7A405DD-1C26-4C74-BDB4-817EF2E27C62}" type="presParOf" srcId="{43E6F7AD-050F-440B-A278-BFE00995CF6A}" destId="{0B0F75C3-6175-46EB-A7EB-7BB391C2BDD7}" srcOrd="2" destOrd="0" presId="urn:microsoft.com/office/officeart/2018/2/layout/IconVerticalSolidList"/>
    <dgm:cxn modelId="{B2FB636F-76A8-493E-8716-072484DDEA15}" type="presParOf" srcId="{43E6F7AD-050F-440B-A278-BFE00995CF6A}" destId="{32191884-40CF-4D35-B3E0-0B57A62D52E1}" srcOrd="3" destOrd="0" presId="urn:microsoft.com/office/officeart/2018/2/layout/IconVerticalSolidList"/>
    <dgm:cxn modelId="{D6F42299-1282-4B57-AA7B-365CC0F94690}" type="presParOf" srcId="{7CE0E295-E657-4FE1-8065-7798FEF32156}" destId="{29A224D8-0A34-4F27-AE32-8BCB8F7AD441}" srcOrd="9" destOrd="0" presId="urn:microsoft.com/office/officeart/2018/2/layout/IconVerticalSolidList"/>
    <dgm:cxn modelId="{6879D6B2-0418-4267-B78B-041B3931CA34}" type="presParOf" srcId="{7CE0E295-E657-4FE1-8065-7798FEF32156}" destId="{26F5BBC7-1E17-4C5C-9567-6D8B6F2524B9}" srcOrd="10" destOrd="0" presId="urn:microsoft.com/office/officeart/2018/2/layout/IconVerticalSolidList"/>
    <dgm:cxn modelId="{CADE72A1-1B2D-4EB2-B661-C4D06240AAF2}" type="presParOf" srcId="{26F5BBC7-1E17-4C5C-9567-6D8B6F2524B9}" destId="{A854B656-4181-41C7-AEAE-25669D20292D}" srcOrd="0" destOrd="0" presId="urn:microsoft.com/office/officeart/2018/2/layout/IconVerticalSolidList"/>
    <dgm:cxn modelId="{E90D49A3-2088-47DF-807D-46FA5379E61E}" type="presParOf" srcId="{26F5BBC7-1E17-4C5C-9567-6D8B6F2524B9}" destId="{79D80F79-946F-400B-B109-837DBA653E10}" srcOrd="1" destOrd="0" presId="urn:microsoft.com/office/officeart/2018/2/layout/IconVerticalSolidList"/>
    <dgm:cxn modelId="{9ACB9694-E926-4653-AB34-96AE0E85E691}" type="presParOf" srcId="{26F5BBC7-1E17-4C5C-9567-6D8B6F2524B9}" destId="{1F75D0E0-D2BD-4B10-8BBD-E62D42DFB060}" srcOrd="2" destOrd="0" presId="urn:microsoft.com/office/officeart/2018/2/layout/IconVerticalSolidList"/>
    <dgm:cxn modelId="{DE78B750-D39C-4D77-8F84-3F4F528769C8}" type="presParOf" srcId="{26F5BBC7-1E17-4C5C-9567-6D8B6F2524B9}" destId="{9155C71B-0D41-43D2-B536-EAFBECFBACC0}" srcOrd="3" destOrd="0" presId="urn:microsoft.com/office/officeart/2018/2/layout/IconVerticalSolidList"/>
    <dgm:cxn modelId="{61175CB9-F904-4EF2-8333-45D27ED0DF43}" type="presParOf" srcId="{7CE0E295-E657-4FE1-8065-7798FEF32156}" destId="{681973C5-A1D8-4F63-B3C4-487EDFDB438D}" srcOrd="11" destOrd="0" presId="urn:microsoft.com/office/officeart/2018/2/layout/IconVerticalSolidList"/>
    <dgm:cxn modelId="{92247096-3B82-4CD8-BB72-4AC04BAEC3D4}" type="presParOf" srcId="{7CE0E295-E657-4FE1-8065-7798FEF32156}" destId="{37DFAE7F-E7EE-4D5B-860C-CA129C630EBE}" srcOrd="12" destOrd="0" presId="urn:microsoft.com/office/officeart/2018/2/layout/IconVerticalSolidList"/>
    <dgm:cxn modelId="{8F080FCF-3CE4-4523-A248-044E7B5EDF3E}" type="presParOf" srcId="{37DFAE7F-E7EE-4D5B-860C-CA129C630EBE}" destId="{D140FC70-0385-4C84-90D1-ACFFE249D9A4}" srcOrd="0" destOrd="0" presId="urn:microsoft.com/office/officeart/2018/2/layout/IconVerticalSolidList"/>
    <dgm:cxn modelId="{2D18C159-0CE0-40D7-8746-0CE44B9805A2}" type="presParOf" srcId="{37DFAE7F-E7EE-4D5B-860C-CA129C630EBE}" destId="{9F675F06-A7EB-4840-A3D2-C7D67EDE4A7B}" srcOrd="1" destOrd="0" presId="urn:microsoft.com/office/officeart/2018/2/layout/IconVerticalSolidList"/>
    <dgm:cxn modelId="{69799F93-696F-4B52-A007-DF634764C5CB}" type="presParOf" srcId="{37DFAE7F-E7EE-4D5B-860C-CA129C630EBE}" destId="{9DC2ABBF-0A4B-494A-94DD-C2B836520735}" srcOrd="2" destOrd="0" presId="urn:microsoft.com/office/officeart/2018/2/layout/IconVerticalSolidList"/>
    <dgm:cxn modelId="{3FBD7346-629B-4C91-B358-F518ED185AA5}" type="presParOf" srcId="{37DFAE7F-E7EE-4D5B-860C-CA129C630EBE}" destId="{02A1B15F-1E47-4EA0-AC8A-2A90A2CFBCA5}" srcOrd="3" destOrd="0" presId="urn:microsoft.com/office/officeart/2018/2/layout/IconVerticalSolidList"/>
    <dgm:cxn modelId="{E11497DA-BCA1-4612-B21A-32517F049DE0}" type="presParOf" srcId="{7CE0E295-E657-4FE1-8065-7798FEF32156}" destId="{A1F19704-EFA2-4FBE-8C44-3D773C645B96}" srcOrd="13" destOrd="0" presId="urn:microsoft.com/office/officeart/2018/2/layout/IconVerticalSolidList"/>
    <dgm:cxn modelId="{D16EF3BF-DE43-41EA-8767-CE81F814D3F8}" type="presParOf" srcId="{7CE0E295-E657-4FE1-8065-7798FEF32156}" destId="{CB784C8A-C44D-4AFE-956F-F4EE7DA7A495}" srcOrd="14" destOrd="0" presId="urn:microsoft.com/office/officeart/2018/2/layout/IconVerticalSolidList"/>
    <dgm:cxn modelId="{EB9CA08E-FDA0-488A-854D-8B42CDA358E1}" type="presParOf" srcId="{CB784C8A-C44D-4AFE-956F-F4EE7DA7A495}" destId="{40D8391D-30B2-4297-A393-E805EA6EE623}" srcOrd="0" destOrd="0" presId="urn:microsoft.com/office/officeart/2018/2/layout/IconVerticalSolidList"/>
    <dgm:cxn modelId="{1DCEAAE2-0D28-4BF8-9BCB-546E91D93426}" type="presParOf" srcId="{CB784C8A-C44D-4AFE-956F-F4EE7DA7A495}" destId="{741ABE45-CF70-4EFA-8F18-9E171606A8A9}" srcOrd="1" destOrd="0" presId="urn:microsoft.com/office/officeart/2018/2/layout/IconVerticalSolidList"/>
    <dgm:cxn modelId="{54B62302-F875-4609-AAE3-E69AA0B1E3BE}" type="presParOf" srcId="{CB784C8A-C44D-4AFE-956F-F4EE7DA7A495}" destId="{F0AD97F7-F204-47E8-AF2F-F4E579AA42E8}" srcOrd="2" destOrd="0" presId="urn:microsoft.com/office/officeart/2018/2/layout/IconVerticalSolidList"/>
    <dgm:cxn modelId="{C91C8090-7EB0-442B-9CFA-01CD2C9B7BB0}" type="presParOf" srcId="{CB784C8A-C44D-4AFE-956F-F4EE7DA7A495}" destId="{88A768C1-D753-4DD9-9E2C-0E34076F46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A75C3B-CBAA-4B38-8D81-6A10EAC26C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79E2EA-D105-4C14-82CC-7B54E4D14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Worked together on every assignment</a:t>
          </a:r>
        </a:p>
      </dgm:t>
    </dgm:pt>
    <dgm:pt modelId="{D635A740-3053-46D5-9617-9E93BC2F2582}" type="parTrans" cxnId="{91DCEB24-E199-4403-AB83-7755B1653E9E}">
      <dgm:prSet/>
      <dgm:spPr/>
      <dgm:t>
        <a:bodyPr/>
        <a:lstStyle/>
        <a:p>
          <a:endParaRPr lang="en-US"/>
        </a:p>
      </dgm:t>
    </dgm:pt>
    <dgm:pt modelId="{A1B083BF-5870-483E-A1E8-7BF92E157FD6}" type="sibTrans" cxnId="{91DCEB24-E199-4403-AB83-7755B1653E9E}">
      <dgm:prSet/>
      <dgm:spPr/>
      <dgm:t>
        <a:bodyPr/>
        <a:lstStyle/>
        <a:p>
          <a:endParaRPr lang="en-US"/>
        </a:p>
      </dgm:t>
    </dgm:pt>
    <dgm:pt modelId="{392B6BD8-7B24-4574-8E0F-2D9FF25F6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Figured out problems and asked about them together</a:t>
          </a:r>
        </a:p>
      </dgm:t>
    </dgm:pt>
    <dgm:pt modelId="{F1AFF245-C4F5-4CAE-981C-9FFD918FBE27}" type="parTrans" cxnId="{9D42C058-AFA8-4595-B7FD-8940E5FFB32F}">
      <dgm:prSet/>
      <dgm:spPr/>
      <dgm:t>
        <a:bodyPr/>
        <a:lstStyle/>
        <a:p>
          <a:endParaRPr lang="en-US"/>
        </a:p>
      </dgm:t>
    </dgm:pt>
    <dgm:pt modelId="{CDD82B0D-80F6-4946-A4E6-DE6D1DA90A81}" type="sibTrans" cxnId="{9D42C058-AFA8-4595-B7FD-8940E5FFB32F}">
      <dgm:prSet/>
      <dgm:spPr/>
      <dgm:t>
        <a:bodyPr/>
        <a:lstStyle/>
        <a:p>
          <a:endParaRPr lang="en-US"/>
        </a:p>
      </dgm:t>
    </dgm:pt>
    <dgm:pt modelId="{75C912B2-686C-4B06-83D0-132D3369A2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Finished week 10 on Mihai's laptop, because Quinn's </a:t>
          </a:r>
          <a:r>
            <a:rPr lang="en-US">
              <a:latin typeface="Bookman Old Style" panose="020F0302020204030204"/>
            </a:rPr>
            <a:t>got fried</a:t>
          </a:r>
          <a:endParaRPr lang="en-US"/>
        </a:p>
      </dgm:t>
    </dgm:pt>
    <dgm:pt modelId="{12050FD3-4559-47B9-9082-F0EC9B8B7A22}" type="parTrans" cxnId="{D8D8BEE5-63C5-4C60-9575-3AE49EFB196E}">
      <dgm:prSet/>
      <dgm:spPr/>
      <dgm:t>
        <a:bodyPr/>
        <a:lstStyle/>
        <a:p>
          <a:endParaRPr lang="en-US"/>
        </a:p>
      </dgm:t>
    </dgm:pt>
    <dgm:pt modelId="{5D5BF7E9-00BE-4F67-AA3C-8C2D3D5291D6}" type="sibTrans" cxnId="{D8D8BEE5-63C5-4C60-9575-3AE49EFB196E}">
      <dgm:prSet/>
      <dgm:spPr/>
      <dgm:t>
        <a:bodyPr/>
        <a:lstStyle/>
        <a:p>
          <a:endParaRPr lang="en-US"/>
        </a:p>
      </dgm:t>
    </dgm:pt>
    <dgm:pt modelId="{8A97E2C5-0160-4EF1-9EC2-13B7002EA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Worked in person and from home together</a:t>
          </a:r>
          <a:r>
            <a:rPr lang="en-US">
              <a:latin typeface="Bookman Old Style" panose="020F0302020204030204"/>
            </a:rPr>
            <a:t> using screenshare</a:t>
          </a:r>
          <a:endParaRPr lang="en-US"/>
        </a:p>
      </dgm:t>
    </dgm:pt>
    <dgm:pt modelId="{ED8F58B5-CCCF-49AD-BBC9-F57BDCBB2391}" type="parTrans" cxnId="{FF1F1902-0B7E-4A6B-9B58-54997BA87BF7}">
      <dgm:prSet/>
      <dgm:spPr/>
      <dgm:t>
        <a:bodyPr/>
        <a:lstStyle/>
        <a:p>
          <a:endParaRPr lang="en-US"/>
        </a:p>
      </dgm:t>
    </dgm:pt>
    <dgm:pt modelId="{9E18CC86-0B9E-4382-A14F-00E8A18B018D}" type="sibTrans" cxnId="{FF1F1902-0B7E-4A6B-9B58-54997BA87BF7}">
      <dgm:prSet/>
      <dgm:spPr/>
      <dgm:t>
        <a:bodyPr/>
        <a:lstStyle/>
        <a:p>
          <a:endParaRPr lang="en-US"/>
        </a:p>
      </dgm:t>
    </dgm:pt>
    <dgm:pt modelId="{4F82592F-279D-4FC9-AC30-FD55A287501D}" type="pres">
      <dgm:prSet presAssocID="{45A75C3B-CBAA-4B38-8D81-6A10EAC26C8A}" presName="root" presStyleCnt="0">
        <dgm:presLayoutVars>
          <dgm:dir/>
          <dgm:resizeHandles val="exact"/>
        </dgm:presLayoutVars>
      </dgm:prSet>
      <dgm:spPr/>
    </dgm:pt>
    <dgm:pt modelId="{545511AC-04CF-4DD1-AC5E-FC9C31D6D044}" type="pres">
      <dgm:prSet presAssocID="{4C79E2EA-D105-4C14-82CC-7B54E4D145AA}" presName="compNode" presStyleCnt="0"/>
      <dgm:spPr/>
    </dgm:pt>
    <dgm:pt modelId="{A5EAE6D4-CD30-41D6-935D-BBC1B8616271}" type="pres">
      <dgm:prSet presAssocID="{4C79E2EA-D105-4C14-82CC-7B54E4D145AA}" presName="bgRect" presStyleLbl="bgShp" presStyleIdx="0" presStyleCnt="4"/>
      <dgm:spPr/>
    </dgm:pt>
    <dgm:pt modelId="{0F5A605E-524F-4865-9EBA-6E361D271EEA}" type="pres">
      <dgm:prSet presAssocID="{4C79E2EA-D105-4C14-82CC-7B54E4D145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bruikers"/>
        </a:ext>
      </dgm:extLst>
    </dgm:pt>
    <dgm:pt modelId="{7FCC2137-38F3-49D0-AE68-6962567522B1}" type="pres">
      <dgm:prSet presAssocID="{4C79E2EA-D105-4C14-82CC-7B54E4D145AA}" presName="spaceRect" presStyleCnt="0"/>
      <dgm:spPr/>
    </dgm:pt>
    <dgm:pt modelId="{C1FB90D2-F941-4C84-9D7A-980EB806B099}" type="pres">
      <dgm:prSet presAssocID="{4C79E2EA-D105-4C14-82CC-7B54E4D145AA}" presName="parTx" presStyleLbl="revTx" presStyleIdx="0" presStyleCnt="4">
        <dgm:presLayoutVars>
          <dgm:chMax val="0"/>
          <dgm:chPref val="0"/>
        </dgm:presLayoutVars>
      </dgm:prSet>
      <dgm:spPr/>
    </dgm:pt>
    <dgm:pt modelId="{7C21CC50-17E3-4476-B97E-700CB7DDFEB7}" type="pres">
      <dgm:prSet presAssocID="{A1B083BF-5870-483E-A1E8-7BF92E157FD6}" presName="sibTrans" presStyleCnt="0"/>
      <dgm:spPr/>
    </dgm:pt>
    <dgm:pt modelId="{0573FF2C-ABD6-48A4-B5DA-61BDC04327B6}" type="pres">
      <dgm:prSet presAssocID="{392B6BD8-7B24-4574-8E0F-2D9FF25F626D}" presName="compNode" presStyleCnt="0"/>
      <dgm:spPr/>
    </dgm:pt>
    <dgm:pt modelId="{E39BB83D-8333-460F-A925-D6D0CFF1EF44}" type="pres">
      <dgm:prSet presAssocID="{392B6BD8-7B24-4574-8E0F-2D9FF25F626D}" presName="bgRect" presStyleLbl="bgShp" presStyleIdx="1" presStyleCnt="4"/>
      <dgm:spPr/>
    </dgm:pt>
    <dgm:pt modelId="{2F260581-4551-451E-8A31-1D2E43513877}" type="pres">
      <dgm:prSet presAssocID="{392B6BD8-7B24-4574-8E0F-2D9FF25F62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5C5EC5D6-75CE-4235-84AF-0D1F0828B3D9}" type="pres">
      <dgm:prSet presAssocID="{392B6BD8-7B24-4574-8E0F-2D9FF25F626D}" presName="spaceRect" presStyleCnt="0"/>
      <dgm:spPr/>
    </dgm:pt>
    <dgm:pt modelId="{A7C3CCA2-CD5B-40B0-8F87-B8DF701C6BBE}" type="pres">
      <dgm:prSet presAssocID="{392B6BD8-7B24-4574-8E0F-2D9FF25F626D}" presName="parTx" presStyleLbl="revTx" presStyleIdx="1" presStyleCnt="4">
        <dgm:presLayoutVars>
          <dgm:chMax val="0"/>
          <dgm:chPref val="0"/>
        </dgm:presLayoutVars>
      </dgm:prSet>
      <dgm:spPr/>
    </dgm:pt>
    <dgm:pt modelId="{3BEF7443-4AF4-4EF8-B236-B45EC1C07439}" type="pres">
      <dgm:prSet presAssocID="{CDD82B0D-80F6-4946-A4E6-DE6D1DA90A81}" presName="sibTrans" presStyleCnt="0"/>
      <dgm:spPr/>
    </dgm:pt>
    <dgm:pt modelId="{7877445E-4706-4848-9E49-748EC7C1DF9D}" type="pres">
      <dgm:prSet presAssocID="{75C912B2-686C-4B06-83D0-132D3369A23D}" presName="compNode" presStyleCnt="0"/>
      <dgm:spPr/>
    </dgm:pt>
    <dgm:pt modelId="{4B9EA759-942E-48C4-AECE-69B66878FD77}" type="pres">
      <dgm:prSet presAssocID="{75C912B2-686C-4B06-83D0-132D3369A23D}" presName="bgRect" presStyleLbl="bgShp" presStyleIdx="2" presStyleCnt="4"/>
      <dgm:spPr/>
    </dgm:pt>
    <dgm:pt modelId="{2430FD94-67C5-43A6-AEA8-313C3374B256}" type="pres">
      <dgm:prSet presAssocID="{75C912B2-686C-4B06-83D0-132D3369A2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oked Turkey"/>
        </a:ext>
      </dgm:extLst>
    </dgm:pt>
    <dgm:pt modelId="{84720348-9104-4E11-AB88-6941042E5116}" type="pres">
      <dgm:prSet presAssocID="{75C912B2-686C-4B06-83D0-132D3369A23D}" presName="spaceRect" presStyleCnt="0"/>
      <dgm:spPr/>
    </dgm:pt>
    <dgm:pt modelId="{93B4F36C-CB16-4870-92FB-362117089D71}" type="pres">
      <dgm:prSet presAssocID="{75C912B2-686C-4B06-83D0-132D3369A23D}" presName="parTx" presStyleLbl="revTx" presStyleIdx="2" presStyleCnt="4">
        <dgm:presLayoutVars>
          <dgm:chMax val="0"/>
          <dgm:chPref val="0"/>
        </dgm:presLayoutVars>
      </dgm:prSet>
      <dgm:spPr/>
    </dgm:pt>
    <dgm:pt modelId="{5DB14BB3-13C1-4D0D-BC2C-BA63CE131110}" type="pres">
      <dgm:prSet presAssocID="{5D5BF7E9-00BE-4F67-AA3C-8C2D3D5291D6}" presName="sibTrans" presStyleCnt="0"/>
      <dgm:spPr/>
    </dgm:pt>
    <dgm:pt modelId="{9DB6A861-0C73-46AF-8015-509E9CCFB5E2}" type="pres">
      <dgm:prSet presAssocID="{8A97E2C5-0160-4EF1-9EC2-13B7002EAFA5}" presName="compNode" presStyleCnt="0"/>
      <dgm:spPr/>
    </dgm:pt>
    <dgm:pt modelId="{81909EF7-6283-452F-BCBB-532BEC8CFFFD}" type="pres">
      <dgm:prSet presAssocID="{8A97E2C5-0160-4EF1-9EC2-13B7002EAFA5}" presName="bgRect" presStyleLbl="bgShp" presStyleIdx="3" presStyleCnt="4"/>
      <dgm:spPr/>
    </dgm:pt>
    <dgm:pt modelId="{999FFC0D-282A-4265-B6E2-AB97884A527E}" type="pres">
      <dgm:prSet presAssocID="{8A97E2C5-0160-4EF1-9EC2-13B7002EAF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is"/>
        </a:ext>
      </dgm:extLst>
    </dgm:pt>
    <dgm:pt modelId="{2116112B-2D3A-43A6-823F-7B853010E577}" type="pres">
      <dgm:prSet presAssocID="{8A97E2C5-0160-4EF1-9EC2-13B7002EAFA5}" presName="spaceRect" presStyleCnt="0"/>
      <dgm:spPr/>
    </dgm:pt>
    <dgm:pt modelId="{A1B48A44-74DC-4F84-8F6E-4A3C7626B374}" type="pres">
      <dgm:prSet presAssocID="{8A97E2C5-0160-4EF1-9EC2-13B7002EAF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F1F1902-0B7E-4A6B-9B58-54997BA87BF7}" srcId="{45A75C3B-CBAA-4B38-8D81-6A10EAC26C8A}" destId="{8A97E2C5-0160-4EF1-9EC2-13B7002EAFA5}" srcOrd="3" destOrd="0" parTransId="{ED8F58B5-CCCF-49AD-BBC9-F57BDCBB2391}" sibTransId="{9E18CC86-0B9E-4382-A14F-00E8A18B018D}"/>
    <dgm:cxn modelId="{AEB6651B-21B9-443F-A1BF-605F407824EC}" type="presOf" srcId="{75C912B2-686C-4B06-83D0-132D3369A23D}" destId="{93B4F36C-CB16-4870-92FB-362117089D71}" srcOrd="0" destOrd="0" presId="urn:microsoft.com/office/officeart/2018/2/layout/IconVerticalSolidList"/>
    <dgm:cxn modelId="{91DCEB24-E199-4403-AB83-7755B1653E9E}" srcId="{45A75C3B-CBAA-4B38-8D81-6A10EAC26C8A}" destId="{4C79E2EA-D105-4C14-82CC-7B54E4D145AA}" srcOrd="0" destOrd="0" parTransId="{D635A740-3053-46D5-9617-9E93BC2F2582}" sibTransId="{A1B083BF-5870-483E-A1E8-7BF92E157FD6}"/>
    <dgm:cxn modelId="{2974F375-B7DD-4131-B204-C4157FE8E0F9}" type="presOf" srcId="{392B6BD8-7B24-4574-8E0F-2D9FF25F626D}" destId="{A7C3CCA2-CD5B-40B0-8F87-B8DF701C6BBE}" srcOrd="0" destOrd="0" presId="urn:microsoft.com/office/officeart/2018/2/layout/IconVerticalSolidList"/>
    <dgm:cxn modelId="{9D42C058-AFA8-4595-B7FD-8940E5FFB32F}" srcId="{45A75C3B-CBAA-4B38-8D81-6A10EAC26C8A}" destId="{392B6BD8-7B24-4574-8E0F-2D9FF25F626D}" srcOrd="1" destOrd="0" parTransId="{F1AFF245-C4F5-4CAE-981C-9FFD918FBE27}" sibTransId="{CDD82B0D-80F6-4946-A4E6-DE6D1DA90A81}"/>
    <dgm:cxn modelId="{DF37DDA7-044C-4372-8DE4-A9F232833DB7}" type="presOf" srcId="{4C79E2EA-D105-4C14-82CC-7B54E4D145AA}" destId="{C1FB90D2-F941-4C84-9D7A-980EB806B099}" srcOrd="0" destOrd="0" presId="urn:microsoft.com/office/officeart/2018/2/layout/IconVerticalSolidList"/>
    <dgm:cxn modelId="{34CF24A8-EA73-43DC-B8BD-7DFF1FAFAF29}" type="presOf" srcId="{45A75C3B-CBAA-4B38-8D81-6A10EAC26C8A}" destId="{4F82592F-279D-4FC9-AC30-FD55A287501D}" srcOrd="0" destOrd="0" presId="urn:microsoft.com/office/officeart/2018/2/layout/IconVerticalSolidList"/>
    <dgm:cxn modelId="{CDD3B5AB-5B4F-48D5-9E3C-89ABD8C06193}" type="presOf" srcId="{8A97E2C5-0160-4EF1-9EC2-13B7002EAFA5}" destId="{A1B48A44-74DC-4F84-8F6E-4A3C7626B374}" srcOrd="0" destOrd="0" presId="urn:microsoft.com/office/officeart/2018/2/layout/IconVerticalSolidList"/>
    <dgm:cxn modelId="{D8D8BEE5-63C5-4C60-9575-3AE49EFB196E}" srcId="{45A75C3B-CBAA-4B38-8D81-6A10EAC26C8A}" destId="{75C912B2-686C-4B06-83D0-132D3369A23D}" srcOrd="2" destOrd="0" parTransId="{12050FD3-4559-47B9-9082-F0EC9B8B7A22}" sibTransId="{5D5BF7E9-00BE-4F67-AA3C-8C2D3D5291D6}"/>
    <dgm:cxn modelId="{E33CF11C-A672-4C8A-9DCF-7A0BD6C1116C}" type="presParOf" srcId="{4F82592F-279D-4FC9-AC30-FD55A287501D}" destId="{545511AC-04CF-4DD1-AC5E-FC9C31D6D044}" srcOrd="0" destOrd="0" presId="urn:microsoft.com/office/officeart/2018/2/layout/IconVerticalSolidList"/>
    <dgm:cxn modelId="{36F0BD79-B0C1-4CB6-9E0A-D30C6C67A3B1}" type="presParOf" srcId="{545511AC-04CF-4DD1-AC5E-FC9C31D6D044}" destId="{A5EAE6D4-CD30-41D6-935D-BBC1B8616271}" srcOrd="0" destOrd="0" presId="urn:microsoft.com/office/officeart/2018/2/layout/IconVerticalSolidList"/>
    <dgm:cxn modelId="{AB00D22C-00F5-480F-A635-D7AE2CA0EFEB}" type="presParOf" srcId="{545511AC-04CF-4DD1-AC5E-FC9C31D6D044}" destId="{0F5A605E-524F-4865-9EBA-6E361D271EEA}" srcOrd="1" destOrd="0" presId="urn:microsoft.com/office/officeart/2018/2/layout/IconVerticalSolidList"/>
    <dgm:cxn modelId="{0D88543D-99CB-4FE5-95F1-8B7AAB548E5C}" type="presParOf" srcId="{545511AC-04CF-4DD1-AC5E-FC9C31D6D044}" destId="{7FCC2137-38F3-49D0-AE68-6962567522B1}" srcOrd="2" destOrd="0" presId="urn:microsoft.com/office/officeart/2018/2/layout/IconVerticalSolidList"/>
    <dgm:cxn modelId="{8B851D3D-7A5B-4468-85AE-F2EBE637A2B6}" type="presParOf" srcId="{545511AC-04CF-4DD1-AC5E-FC9C31D6D044}" destId="{C1FB90D2-F941-4C84-9D7A-980EB806B099}" srcOrd="3" destOrd="0" presId="urn:microsoft.com/office/officeart/2018/2/layout/IconVerticalSolidList"/>
    <dgm:cxn modelId="{5529759A-06D0-4FDB-97E2-4488BF534E9B}" type="presParOf" srcId="{4F82592F-279D-4FC9-AC30-FD55A287501D}" destId="{7C21CC50-17E3-4476-B97E-700CB7DDFEB7}" srcOrd="1" destOrd="0" presId="urn:microsoft.com/office/officeart/2018/2/layout/IconVerticalSolidList"/>
    <dgm:cxn modelId="{E9951A6F-BE55-464F-BD69-1C54F5CAB8CE}" type="presParOf" srcId="{4F82592F-279D-4FC9-AC30-FD55A287501D}" destId="{0573FF2C-ABD6-48A4-B5DA-61BDC04327B6}" srcOrd="2" destOrd="0" presId="urn:microsoft.com/office/officeart/2018/2/layout/IconVerticalSolidList"/>
    <dgm:cxn modelId="{DFD8DF1B-DF7F-44A7-9FDE-A8F402664A58}" type="presParOf" srcId="{0573FF2C-ABD6-48A4-B5DA-61BDC04327B6}" destId="{E39BB83D-8333-460F-A925-D6D0CFF1EF44}" srcOrd="0" destOrd="0" presId="urn:microsoft.com/office/officeart/2018/2/layout/IconVerticalSolidList"/>
    <dgm:cxn modelId="{782CC033-6FDE-4A33-8B8B-BBE589FF4067}" type="presParOf" srcId="{0573FF2C-ABD6-48A4-B5DA-61BDC04327B6}" destId="{2F260581-4551-451E-8A31-1D2E43513877}" srcOrd="1" destOrd="0" presId="urn:microsoft.com/office/officeart/2018/2/layout/IconVerticalSolidList"/>
    <dgm:cxn modelId="{036FD8D8-DABC-466A-A33C-1A182DE27E41}" type="presParOf" srcId="{0573FF2C-ABD6-48A4-B5DA-61BDC04327B6}" destId="{5C5EC5D6-75CE-4235-84AF-0D1F0828B3D9}" srcOrd="2" destOrd="0" presId="urn:microsoft.com/office/officeart/2018/2/layout/IconVerticalSolidList"/>
    <dgm:cxn modelId="{DE793A41-EB7B-4FCE-84E6-D66EB3738F0F}" type="presParOf" srcId="{0573FF2C-ABD6-48A4-B5DA-61BDC04327B6}" destId="{A7C3CCA2-CD5B-40B0-8F87-B8DF701C6BBE}" srcOrd="3" destOrd="0" presId="urn:microsoft.com/office/officeart/2018/2/layout/IconVerticalSolidList"/>
    <dgm:cxn modelId="{C6E6C9CF-E047-4713-96AD-165E6801FF24}" type="presParOf" srcId="{4F82592F-279D-4FC9-AC30-FD55A287501D}" destId="{3BEF7443-4AF4-4EF8-B236-B45EC1C07439}" srcOrd="3" destOrd="0" presId="urn:microsoft.com/office/officeart/2018/2/layout/IconVerticalSolidList"/>
    <dgm:cxn modelId="{91EEFFF7-339F-4158-AD1B-D993303D2C4E}" type="presParOf" srcId="{4F82592F-279D-4FC9-AC30-FD55A287501D}" destId="{7877445E-4706-4848-9E49-748EC7C1DF9D}" srcOrd="4" destOrd="0" presId="urn:microsoft.com/office/officeart/2018/2/layout/IconVerticalSolidList"/>
    <dgm:cxn modelId="{A85D0CAE-3463-490D-91A6-0A3A7F2D519A}" type="presParOf" srcId="{7877445E-4706-4848-9E49-748EC7C1DF9D}" destId="{4B9EA759-942E-48C4-AECE-69B66878FD77}" srcOrd="0" destOrd="0" presId="urn:microsoft.com/office/officeart/2018/2/layout/IconVerticalSolidList"/>
    <dgm:cxn modelId="{270FA414-6BA8-40A6-99EB-6DA948E799FE}" type="presParOf" srcId="{7877445E-4706-4848-9E49-748EC7C1DF9D}" destId="{2430FD94-67C5-43A6-AEA8-313C3374B256}" srcOrd="1" destOrd="0" presId="urn:microsoft.com/office/officeart/2018/2/layout/IconVerticalSolidList"/>
    <dgm:cxn modelId="{FAC491ED-5BC2-463A-9BDE-0DF9691AE194}" type="presParOf" srcId="{7877445E-4706-4848-9E49-748EC7C1DF9D}" destId="{84720348-9104-4E11-AB88-6941042E5116}" srcOrd="2" destOrd="0" presId="urn:microsoft.com/office/officeart/2018/2/layout/IconVerticalSolidList"/>
    <dgm:cxn modelId="{A6B8DC8B-FF03-4DA7-815B-D3B645B9F7D5}" type="presParOf" srcId="{7877445E-4706-4848-9E49-748EC7C1DF9D}" destId="{93B4F36C-CB16-4870-92FB-362117089D71}" srcOrd="3" destOrd="0" presId="urn:microsoft.com/office/officeart/2018/2/layout/IconVerticalSolidList"/>
    <dgm:cxn modelId="{D86868C6-1635-4FD3-8229-E7198ADC8CBE}" type="presParOf" srcId="{4F82592F-279D-4FC9-AC30-FD55A287501D}" destId="{5DB14BB3-13C1-4D0D-BC2C-BA63CE131110}" srcOrd="5" destOrd="0" presId="urn:microsoft.com/office/officeart/2018/2/layout/IconVerticalSolidList"/>
    <dgm:cxn modelId="{549CB0CB-FF17-48E5-A147-E6F6C9F03DF0}" type="presParOf" srcId="{4F82592F-279D-4FC9-AC30-FD55A287501D}" destId="{9DB6A861-0C73-46AF-8015-509E9CCFB5E2}" srcOrd="6" destOrd="0" presId="urn:microsoft.com/office/officeart/2018/2/layout/IconVerticalSolidList"/>
    <dgm:cxn modelId="{BE80836B-232B-4E09-8FCD-9484EEC92B52}" type="presParOf" srcId="{9DB6A861-0C73-46AF-8015-509E9CCFB5E2}" destId="{81909EF7-6283-452F-BCBB-532BEC8CFFFD}" srcOrd="0" destOrd="0" presId="urn:microsoft.com/office/officeart/2018/2/layout/IconVerticalSolidList"/>
    <dgm:cxn modelId="{1BEB900A-795A-4EB2-9AF4-4DBB961F97E4}" type="presParOf" srcId="{9DB6A861-0C73-46AF-8015-509E9CCFB5E2}" destId="{999FFC0D-282A-4265-B6E2-AB97884A527E}" srcOrd="1" destOrd="0" presId="urn:microsoft.com/office/officeart/2018/2/layout/IconVerticalSolidList"/>
    <dgm:cxn modelId="{CD381D9B-BD55-46BE-9D8C-650A3BB03092}" type="presParOf" srcId="{9DB6A861-0C73-46AF-8015-509E9CCFB5E2}" destId="{2116112B-2D3A-43A6-823F-7B853010E577}" srcOrd="2" destOrd="0" presId="urn:microsoft.com/office/officeart/2018/2/layout/IconVerticalSolidList"/>
    <dgm:cxn modelId="{E8289B90-EBFA-4315-8691-20D03E46532A}" type="presParOf" srcId="{9DB6A861-0C73-46AF-8015-509E9CCFB5E2}" destId="{A1B48A44-74DC-4F84-8F6E-4A3C7626B3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16AB2-659B-477D-A490-721A55AB0D33}">
      <dsp:nvSpPr>
        <dsp:cNvPr id="0" name=""/>
        <dsp:cNvSpPr/>
      </dsp:nvSpPr>
      <dsp:spPr>
        <a:xfrm>
          <a:off x="0" y="960418"/>
          <a:ext cx="5928344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Bookman Old Style" panose="020F0302020204030204"/>
            </a:rPr>
            <a:t>Reflection on Assignments</a:t>
          </a:r>
          <a:endParaRPr lang="en-US" sz="3300" kern="1200" dirty="0"/>
        </a:p>
      </dsp:txBody>
      <dsp:txXfrm>
        <a:off x="37696" y="998114"/>
        <a:ext cx="5852952" cy="696808"/>
      </dsp:txXfrm>
    </dsp:sp>
    <dsp:sp modelId="{9957EA48-CC7F-4EE4-868A-F2CED4B9103E}">
      <dsp:nvSpPr>
        <dsp:cNvPr id="0" name=""/>
        <dsp:cNvSpPr/>
      </dsp:nvSpPr>
      <dsp:spPr>
        <a:xfrm>
          <a:off x="0" y="1827658"/>
          <a:ext cx="5928344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Bookman Old Style" panose="020F0302020204030204"/>
            </a:rPr>
            <a:t>Network Diagram</a:t>
          </a:r>
          <a:endParaRPr lang="en-US" sz="3300" kern="1200" dirty="0"/>
        </a:p>
      </dsp:txBody>
      <dsp:txXfrm>
        <a:off x="37696" y="1865354"/>
        <a:ext cx="5852952" cy="696808"/>
      </dsp:txXfrm>
    </dsp:sp>
    <dsp:sp modelId="{2C10EF92-0DBD-4EC9-8325-20B41B45B980}">
      <dsp:nvSpPr>
        <dsp:cNvPr id="0" name=""/>
        <dsp:cNvSpPr/>
      </dsp:nvSpPr>
      <dsp:spPr>
        <a:xfrm>
          <a:off x="0" y="2694898"/>
          <a:ext cx="5928344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Bookman Old Style" panose="020F0302020204030204"/>
            </a:rPr>
            <a:t>Problem Solving</a:t>
          </a:r>
          <a:endParaRPr lang="en-US" sz="3300" kern="1200" dirty="0"/>
        </a:p>
      </dsp:txBody>
      <dsp:txXfrm>
        <a:off x="37696" y="2732594"/>
        <a:ext cx="5852952" cy="696808"/>
      </dsp:txXfrm>
    </dsp:sp>
    <dsp:sp modelId="{EE704200-7C04-40CF-9DBE-FD1D95DAE580}">
      <dsp:nvSpPr>
        <dsp:cNvPr id="0" name=""/>
        <dsp:cNvSpPr/>
      </dsp:nvSpPr>
      <dsp:spPr>
        <a:xfrm>
          <a:off x="0" y="3562138"/>
          <a:ext cx="5928344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Bookman Old Style" panose="020F0302020204030204"/>
            </a:rPr>
            <a:t>Our Teamwork</a:t>
          </a:r>
        </a:p>
      </dsp:txBody>
      <dsp:txXfrm>
        <a:off x="37696" y="3599834"/>
        <a:ext cx="5852952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67A6-E588-4302-8426-A79766B20B39}">
      <dsp:nvSpPr>
        <dsp:cNvPr id="0" name=""/>
        <dsp:cNvSpPr/>
      </dsp:nvSpPr>
      <dsp:spPr>
        <a:xfrm>
          <a:off x="0" y="646"/>
          <a:ext cx="5928344" cy="5429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1D564-D100-47EA-8BDB-FEB0EA43F088}">
      <dsp:nvSpPr>
        <dsp:cNvPr id="0" name=""/>
        <dsp:cNvSpPr/>
      </dsp:nvSpPr>
      <dsp:spPr>
        <a:xfrm>
          <a:off x="164233" y="122803"/>
          <a:ext cx="298605" cy="2986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78B04-9286-4D0D-937C-F8D5471CB0BB}">
      <dsp:nvSpPr>
        <dsp:cNvPr id="0" name=""/>
        <dsp:cNvSpPr/>
      </dsp:nvSpPr>
      <dsp:spPr>
        <a:xfrm>
          <a:off x="627071" y="646"/>
          <a:ext cx="5301272" cy="54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59" tIns="57459" rIns="57459" bIns="574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Week 8</a:t>
          </a:r>
        </a:p>
      </dsp:txBody>
      <dsp:txXfrm>
        <a:off x="627071" y="646"/>
        <a:ext cx="5301272" cy="542919"/>
      </dsp:txXfrm>
    </dsp:sp>
    <dsp:sp modelId="{38B5EA84-FEFF-4CA9-B106-7452446CBEA9}">
      <dsp:nvSpPr>
        <dsp:cNvPr id="0" name=""/>
        <dsp:cNvSpPr/>
      </dsp:nvSpPr>
      <dsp:spPr>
        <a:xfrm>
          <a:off x="0" y="679295"/>
          <a:ext cx="5928344" cy="5429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E784A-D268-4C6A-9213-FBF24B67A8FA}">
      <dsp:nvSpPr>
        <dsp:cNvPr id="0" name=""/>
        <dsp:cNvSpPr/>
      </dsp:nvSpPr>
      <dsp:spPr>
        <a:xfrm>
          <a:off x="164233" y="801452"/>
          <a:ext cx="298605" cy="2986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015B7-D6A9-4097-959A-EF13FA9EAD73}">
      <dsp:nvSpPr>
        <dsp:cNvPr id="0" name=""/>
        <dsp:cNvSpPr/>
      </dsp:nvSpPr>
      <dsp:spPr>
        <a:xfrm>
          <a:off x="627071" y="679295"/>
          <a:ext cx="5301272" cy="54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59" tIns="57459" rIns="57459" bIns="574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Figuring out Wireshark</a:t>
          </a:r>
        </a:p>
      </dsp:txBody>
      <dsp:txXfrm>
        <a:off x="627071" y="679295"/>
        <a:ext cx="5301272" cy="542919"/>
      </dsp:txXfrm>
    </dsp:sp>
    <dsp:sp modelId="{53D10DFD-9D25-45C8-B80E-6C3F8E365C30}">
      <dsp:nvSpPr>
        <dsp:cNvPr id="0" name=""/>
        <dsp:cNvSpPr/>
      </dsp:nvSpPr>
      <dsp:spPr>
        <a:xfrm>
          <a:off x="0" y="1357944"/>
          <a:ext cx="5928344" cy="5429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9811F-A827-49ED-BDD6-030A0743331C}">
      <dsp:nvSpPr>
        <dsp:cNvPr id="0" name=""/>
        <dsp:cNvSpPr/>
      </dsp:nvSpPr>
      <dsp:spPr>
        <a:xfrm>
          <a:off x="164233" y="1480101"/>
          <a:ext cx="298605" cy="2986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14B34-07A0-4E74-A62B-AD0F9A42CE29}">
      <dsp:nvSpPr>
        <dsp:cNvPr id="0" name=""/>
        <dsp:cNvSpPr/>
      </dsp:nvSpPr>
      <dsp:spPr>
        <a:xfrm>
          <a:off x="627071" y="1357944"/>
          <a:ext cx="5301272" cy="54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59" tIns="57459" rIns="57459" bIns="574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Bluescreens on Linux installation</a:t>
          </a:r>
        </a:p>
      </dsp:txBody>
      <dsp:txXfrm>
        <a:off x="627071" y="1357944"/>
        <a:ext cx="5301272" cy="542919"/>
      </dsp:txXfrm>
    </dsp:sp>
    <dsp:sp modelId="{7CAAF3E7-7D3C-41F1-9E62-CD6015C4F03F}">
      <dsp:nvSpPr>
        <dsp:cNvPr id="0" name=""/>
        <dsp:cNvSpPr/>
      </dsp:nvSpPr>
      <dsp:spPr>
        <a:xfrm>
          <a:off x="0" y="2036594"/>
          <a:ext cx="5928344" cy="5429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1002F-3007-47E3-95F4-A305DF5A60D3}">
      <dsp:nvSpPr>
        <dsp:cNvPr id="0" name=""/>
        <dsp:cNvSpPr/>
      </dsp:nvSpPr>
      <dsp:spPr>
        <a:xfrm>
          <a:off x="164233" y="2158751"/>
          <a:ext cx="298605" cy="2986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5FF67-6D97-4343-A171-A5472D0AD4B7}">
      <dsp:nvSpPr>
        <dsp:cNvPr id="0" name=""/>
        <dsp:cNvSpPr/>
      </dsp:nvSpPr>
      <dsp:spPr>
        <a:xfrm>
          <a:off x="627071" y="2036594"/>
          <a:ext cx="5301272" cy="54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59" tIns="57459" rIns="57459" bIns="574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Laptop dying week 10</a:t>
          </a:r>
        </a:p>
      </dsp:txBody>
      <dsp:txXfrm>
        <a:off x="627071" y="2036594"/>
        <a:ext cx="5301272" cy="542919"/>
      </dsp:txXfrm>
    </dsp:sp>
    <dsp:sp modelId="{DB616309-2A09-412E-8B07-901A430AD654}">
      <dsp:nvSpPr>
        <dsp:cNvPr id="0" name=""/>
        <dsp:cNvSpPr/>
      </dsp:nvSpPr>
      <dsp:spPr>
        <a:xfrm>
          <a:off x="0" y="2715243"/>
          <a:ext cx="5928344" cy="5429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C4E76-1D66-40E6-89DA-BAEA9F66985D}">
      <dsp:nvSpPr>
        <dsp:cNvPr id="0" name=""/>
        <dsp:cNvSpPr/>
      </dsp:nvSpPr>
      <dsp:spPr>
        <a:xfrm>
          <a:off x="164233" y="2837400"/>
          <a:ext cx="298605" cy="2986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91884-40CF-4D35-B3E0-0B57A62D52E1}">
      <dsp:nvSpPr>
        <dsp:cNvPr id="0" name=""/>
        <dsp:cNvSpPr/>
      </dsp:nvSpPr>
      <dsp:spPr>
        <a:xfrm>
          <a:off x="627071" y="2715243"/>
          <a:ext cx="5301272" cy="54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59" tIns="57459" rIns="57459" bIns="574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Communication with other students</a:t>
          </a:r>
        </a:p>
      </dsp:txBody>
      <dsp:txXfrm>
        <a:off x="627071" y="2715243"/>
        <a:ext cx="5301272" cy="542919"/>
      </dsp:txXfrm>
    </dsp:sp>
    <dsp:sp modelId="{A854B656-4181-41C7-AEAE-25669D20292D}">
      <dsp:nvSpPr>
        <dsp:cNvPr id="0" name=""/>
        <dsp:cNvSpPr/>
      </dsp:nvSpPr>
      <dsp:spPr>
        <a:xfrm>
          <a:off x="0" y="3393892"/>
          <a:ext cx="5928344" cy="5429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80F79-946F-400B-B109-837DBA653E10}">
      <dsp:nvSpPr>
        <dsp:cNvPr id="0" name=""/>
        <dsp:cNvSpPr/>
      </dsp:nvSpPr>
      <dsp:spPr>
        <a:xfrm>
          <a:off x="164233" y="3516049"/>
          <a:ext cx="298605" cy="2986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5C71B-0D41-43D2-B536-EAFBECFBACC0}">
      <dsp:nvSpPr>
        <dsp:cNvPr id="0" name=""/>
        <dsp:cNvSpPr/>
      </dsp:nvSpPr>
      <dsp:spPr>
        <a:xfrm>
          <a:off x="627071" y="3393892"/>
          <a:ext cx="5301272" cy="54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59" tIns="57459" rIns="57459" bIns="574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Looking up information</a:t>
          </a:r>
        </a:p>
      </dsp:txBody>
      <dsp:txXfrm>
        <a:off x="627071" y="3393892"/>
        <a:ext cx="5301272" cy="542919"/>
      </dsp:txXfrm>
    </dsp:sp>
    <dsp:sp modelId="{D140FC70-0385-4C84-90D1-ACFFE249D9A4}">
      <dsp:nvSpPr>
        <dsp:cNvPr id="0" name=""/>
        <dsp:cNvSpPr/>
      </dsp:nvSpPr>
      <dsp:spPr>
        <a:xfrm>
          <a:off x="0" y="4072541"/>
          <a:ext cx="5928344" cy="5429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75F06-A7EB-4840-A3D2-C7D67EDE4A7B}">
      <dsp:nvSpPr>
        <dsp:cNvPr id="0" name=""/>
        <dsp:cNvSpPr/>
      </dsp:nvSpPr>
      <dsp:spPr>
        <a:xfrm>
          <a:off x="164233" y="4194698"/>
          <a:ext cx="298605" cy="29860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1B15F-1E47-4EA0-AC8A-2A90A2CFBCA5}">
      <dsp:nvSpPr>
        <dsp:cNvPr id="0" name=""/>
        <dsp:cNvSpPr/>
      </dsp:nvSpPr>
      <dsp:spPr>
        <a:xfrm>
          <a:off x="627071" y="4072541"/>
          <a:ext cx="5301272" cy="54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59" tIns="57459" rIns="57459" bIns="574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Trial and error</a:t>
          </a:r>
        </a:p>
      </dsp:txBody>
      <dsp:txXfrm>
        <a:off x="627071" y="4072541"/>
        <a:ext cx="5301272" cy="542919"/>
      </dsp:txXfrm>
    </dsp:sp>
    <dsp:sp modelId="{40D8391D-30B2-4297-A393-E805EA6EE623}">
      <dsp:nvSpPr>
        <dsp:cNvPr id="0" name=""/>
        <dsp:cNvSpPr/>
      </dsp:nvSpPr>
      <dsp:spPr>
        <a:xfrm>
          <a:off x="0" y="4751191"/>
          <a:ext cx="5928344" cy="5429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ABE45-CF70-4EFA-8F18-9E171606A8A9}">
      <dsp:nvSpPr>
        <dsp:cNvPr id="0" name=""/>
        <dsp:cNvSpPr/>
      </dsp:nvSpPr>
      <dsp:spPr>
        <a:xfrm>
          <a:off x="164233" y="4873348"/>
          <a:ext cx="298605" cy="298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768C1-D753-4DD9-9E2C-0E34076F469E}">
      <dsp:nvSpPr>
        <dsp:cNvPr id="0" name=""/>
        <dsp:cNvSpPr/>
      </dsp:nvSpPr>
      <dsp:spPr>
        <a:xfrm>
          <a:off x="627071" y="4751191"/>
          <a:ext cx="5301272" cy="54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59" tIns="57459" rIns="57459" bIns="57459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ookman Old Style" panose="020F0302020204030204"/>
            </a:rPr>
            <a:t>Joining IT communities</a:t>
          </a:r>
        </a:p>
      </dsp:txBody>
      <dsp:txXfrm>
        <a:off x="627071" y="4751191"/>
        <a:ext cx="5301272" cy="542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AE6D4-CD30-41D6-935D-BBC1B8616271}">
      <dsp:nvSpPr>
        <dsp:cNvPr id="0" name=""/>
        <dsp:cNvSpPr/>
      </dsp:nvSpPr>
      <dsp:spPr>
        <a:xfrm>
          <a:off x="0" y="2197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A605E-524F-4865-9EBA-6E361D271EEA}">
      <dsp:nvSpPr>
        <dsp:cNvPr id="0" name=""/>
        <dsp:cNvSpPr/>
      </dsp:nvSpPr>
      <dsp:spPr>
        <a:xfrm>
          <a:off x="336912" y="252793"/>
          <a:ext cx="612568" cy="612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B90D2-F941-4C84-9D7A-980EB806B099}">
      <dsp:nvSpPr>
        <dsp:cNvPr id="0" name=""/>
        <dsp:cNvSpPr/>
      </dsp:nvSpPr>
      <dsp:spPr>
        <a:xfrm>
          <a:off x="1286393" y="2197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Worked together on every assignment</a:t>
          </a:r>
        </a:p>
      </dsp:txBody>
      <dsp:txXfrm>
        <a:off x="1286393" y="2197"/>
        <a:ext cx="4641950" cy="1113760"/>
      </dsp:txXfrm>
    </dsp:sp>
    <dsp:sp modelId="{E39BB83D-8333-460F-A925-D6D0CFF1EF44}">
      <dsp:nvSpPr>
        <dsp:cNvPr id="0" name=""/>
        <dsp:cNvSpPr/>
      </dsp:nvSpPr>
      <dsp:spPr>
        <a:xfrm>
          <a:off x="0" y="1394398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60581-4551-451E-8A31-1D2E43513877}">
      <dsp:nvSpPr>
        <dsp:cNvPr id="0" name=""/>
        <dsp:cNvSpPr/>
      </dsp:nvSpPr>
      <dsp:spPr>
        <a:xfrm>
          <a:off x="336912" y="1644994"/>
          <a:ext cx="612568" cy="612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3CCA2-CD5B-40B0-8F87-B8DF701C6BBE}">
      <dsp:nvSpPr>
        <dsp:cNvPr id="0" name=""/>
        <dsp:cNvSpPr/>
      </dsp:nvSpPr>
      <dsp:spPr>
        <a:xfrm>
          <a:off x="1286393" y="13943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Figured out problems and asked about them together</a:t>
          </a:r>
        </a:p>
      </dsp:txBody>
      <dsp:txXfrm>
        <a:off x="1286393" y="1394398"/>
        <a:ext cx="4641950" cy="1113760"/>
      </dsp:txXfrm>
    </dsp:sp>
    <dsp:sp modelId="{4B9EA759-942E-48C4-AECE-69B66878FD77}">
      <dsp:nvSpPr>
        <dsp:cNvPr id="0" name=""/>
        <dsp:cNvSpPr/>
      </dsp:nvSpPr>
      <dsp:spPr>
        <a:xfrm>
          <a:off x="0" y="2786598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0FD94-67C5-43A6-AEA8-313C3374B256}">
      <dsp:nvSpPr>
        <dsp:cNvPr id="0" name=""/>
        <dsp:cNvSpPr/>
      </dsp:nvSpPr>
      <dsp:spPr>
        <a:xfrm>
          <a:off x="336912" y="3037194"/>
          <a:ext cx="612568" cy="612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F36C-CB16-4870-92FB-362117089D71}">
      <dsp:nvSpPr>
        <dsp:cNvPr id="0" name=""/>
        <dsp:cNvSpPr/>
      </dsp:nvSpPr>
      <dsp:spPr>
        <a:xfrm>
          <a:off x="1286393" y="27865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Finished week 10 on Mihai's laptop, because Quinn's </a:t>
          </a:r>
          <a:r>
            <a:rPr lang="en-US" sz="2200" kern="1200">
              <a:latin typeface="Bookman Old Style" panose="020F0302020204030204"/>
            </a:rPr>
            <a:t>got fried</a:t>
          </a:r>
          <a:endParaRPr lang="en-US" sz="2200" kern="1200"/>
        </a:p>
      </dsp:txBody>
      <dsp:txXfrm>
        <a:off x="1286393" y="2786598"/>
        <a:ext cx="4641950" cy="1113760"/>
      </dsp:txXfrm>
    </dsp:sp>
    <dsp:sp modelId="{81909EF7-6283-452F-BCBB-532BEC8CFFFD}">
      <dsp:nvSpPr>
        <dsp:cNvPr id="0" name=""/>
        <dsp:cNvSpPr/>
      </dsp:nvSpPr>
      <dsp:spPr>
        <a:xfrm>
          <a:off x="0" y="4178799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FFC0D-282A-4265-B6E2-AB97884A527E}">
      <dsp:nvSpPr>
        <dsp:cNvPr id="0" name=""/>
        <dsp:cNvSpPr/>
      </dsp:nvSpPr>
      <dsp:spPr>
        <a:xfrm>
          <a:off x="336912" y="4429395"/>
          <a:ext cx="612568" cy="612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48A44-74DC-4F84-8F6E-4A3C7626B374}">
      <dsp:nvSpPr>
        <dsp:cNvPr id="0" name=""/>
        <dsp:cNvSpPr/>
      </dsp:nvSpPr>
      <dsp:spPr>
        <a:xfrm>
          <a:off x="1286393" y="4178799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Worked in person and from home together</a:t>
          </a:r>
          <a:r>
            <a:rPr lang="en-US" sz="2200" kern="1200">
              <a:latin typeface="Bookman Old Style" panose="020F0302020204030204"/>
            </a:rPr>
            <a:t> using screenshare</a:t>
          </a:r>
          <a:endParaRPr lang="en-US" sz="2200" kern="1200"/>
        </a:p>
      </dsp:txBody>
      <dsp:txXfrm>
        <a:off x="1286393" y="4178799"/>
        <a:ext cx="4641950" cy="1113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11/14/2021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11/14/2021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IEO Progress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58909" cy="163736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Mihai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Glodici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: 4538528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quinn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aelen:3982106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CB-13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Team 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i="1"/>
              <a:t>Table of Contents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FBD398FA-D100-4FDC-9F8F-77B9CEA4E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89AC3988-27CB-4861-9FD8-8724BCC3F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1475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B490-6823-449F-9DB2-6A332E00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on assignments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2DF3-FA18-4C3D-A426-E4D9FF0C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Personal Report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Wireshark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Building our </a:t>
            </a:r>
            <a:r>
              <a:rPr lang="en-US" dirty="0" err="1">
                <a:ea typeface="+mn-lt"/>
                <a:cs typeface="+mn-lt"/>
              </a:rPr>
              <a:t>Netkit</a:t>
            </a:r>
            <a:r>
              <a:rPr lang="en-US" dirty="0">
                <a:ea typeface="+mn-lt"/>
                <a:cs typeface="+mn-lt"/>
              </a:rPr>
              <a:t> Lab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Network routes, IP configuration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NetCat</a:t>
            </a:r>
          </a:p>
          <a:p>
            <a:r>
              <a:rPr lang="en-US" dirty="0">
                <a:ea typeface="+mn-lt"/>
                <a:cs typeface="+mn-lt"/>
              </a:rPr>
              <a:t>TCP and UDP protocols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5B68146-AAF0-4079-B449-2BB82A47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134" y="3751285"/>
            <a:ext cx="2601760" cy="26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3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6951-627A-4228-AE18-9060091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Network diagram</a:t>
            </a:r>
            <a:endParaRPr lang="en-US"/>
          </a:p>
        </p:txBody>
      </p:sp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76113DB-3E14-47A1-B184-BD9934012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91" y="812799"/>
            <a:ext cx="5069729" cy="5294757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F21D1C-1211-4E43-81DC-1AB5EA14B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0F0C-2FB9-4906-B96A-D2969AC0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/>
              <a:t>Problem Solving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F61AD21-E6A2-4061-AEDC-B11CFB1C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5A4DE-58D4-4AA8-8E07-66B1D1A81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468975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46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F471-B2DE-4F84-947A-CC00884B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/>
              <a:t>Our Teamwork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9B99700-8E5F-4F20-A5CA-3CE880AFD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84137-97B3-4579-976F-247751526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424573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59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5FA115E-2D3A-415F-AAA5-07688DE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https://git.fhict.nl/I485522/beans-incorporated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9FFA67-613A-41F1-ABAD-0C3F3459A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923" y="2108201"/>
            <a:ext cx="4701113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35452834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1B6D7DEB10B44090D8FE6863B4D7A1" ma:contentTypeVersion="9" ma:contentTypeDescription="Een nieuw document maken." ma:contentTypeScope="" ma:versionID="ae5645a846f769c0d8225b9583845bfb">
  <xsd:schema xmlns:xsd="http://www.w3.org/2001/XMLSchema" xmlns:xs="http://www.w3.org/2001/XMLSchema" xmlns:p="http://schemas.microsoft.com/office/2006/metadata/properties" xmlns:ns3="6e80390e-b39a-4cfe-a485-fb289b5ce5e5" xmlns:ns4="e2dfd5ee-cc09-42d8-913e-9359358359ca" targetNamespace="http://schemas.microsoft.com/office/2006/metadata/properties" ma:root="true" ma:fieldsID="1d946f9cc6e773b0a9ae3861957ab3a0" ns3:_="" ns4:_="">
    <xsd:import namespace="6e80390e-b39a-4cfe-a485-fb289b5ce5e5"/>
    <xsd:import namespace="e2dfd5ee-cc09-42d8-913e-9359358359c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0390e-b39a-4cfe-a485-fb289b5ce5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dfd5ee-cc09-42d8-913e-9359358359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C23DD4-CAFD-490B-9DB8-28A00B6DCC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6885F3-B95C-417C-BD6B-F49626F6DEDF}">
  <ds:schemaRefs>
    <ds:schemaRef ds:uri="6e80390e-b39a-4cfe-a485-fb289b5ce5e5"/>
    <ds:schemaRef ds:uri="e2dfd5ee-cc09-42d8-913e-9359358359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A6A4FB-E273-4FB9-AF8F-47FB9E7F77A8}">
  <ds:schemaRefs>
    <ds:schemaRef ds:uri="6e80390e-b39a-4cfe-a485-fb289b5ce5e5"/>
    <ds:schemaRef ds:uri="e2dfd5ee-cc09-42d8-913e-9359358359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{0E8A6F6A-D8EC-4D95-A707-A5492FD86C0C}tf56160789_win32</Template>
  <TotalTime>0</TotalTime>
  <Words>123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IEO Progress</vt:lpstr>
      <vt:lpstr>Table of Contents</vt:lpstr>
      <vt:lpstr>Reflection on assignments</vt:lpstr>
      <vt:lpstr>Network diagram</vt:lpstr>
      <vt:lpstr>Problem Solving</vt:lpstr>
      <vt:lpstr>Our Teamwork</vt:lpstr>
      <vt:lpstr>https://git.fhict.nl/I485522/beans-incorporated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Glodici,Mihai V.</dc:creator>
  <cp:lastModifiedBy>Glodici,Mihai V.</cp:lastModifiedBy>
  <cp:revision>1</cp:revision>
  <dcterms:created xsi:type="dcterms:W3CDTF">2021-11-14T18:09:15Z</dcterms:created>
  <dcterms:modified xsi:type="dcterms:W3CDTF">2021-11-14T19:33:01Z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0x010100EF1B6D7DEB10B44090D8FE6863B4D7A1</vt:lpwstr>
  </property>
</Properties>
</file>