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3" r:id="rId6"/>
    <p:sldId id="264" r:id="rId7"/>
    <p:sldId id="265" r:id="rId8"/>
    <p:sldId id="261" r:id="rId9"/>
    <p:sldId id="262" r:id="rId10"/>
    <p:sldId id="267" r:id="rId11"/>
    <p:sldId id="266" r:id="rId12"/>
    <p:sldId id="269" r:id="rId13"/>
    <p:sldId id="270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344529"/>
    <a:srgbClr val="2B3922"/>
    <a:srgbClr val="2E3722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C356E-B82B-42A9-A810-63507981EA02}" v="56" dt="2022-04-20T13:46:22.419"/>
    <p1510:client id="{30D96C22-61E4-477A-A0AE-29E944AA3FF4}" v="1452" dt="2022-04-20T13:40:11.053"/>
    <p1510:client id="{48EE8F92-DCFF-4419-9AD9-A6B44E670E24}" v="639" dt="2022-04-20T10:01:55.799"/>
    <p1510:client id="{9CE3BA8A-DD09-4E9A-994C-BA75AD25505D}" v="747" dt="2022-04-20T10:48:35.270"/>
    <p1510:client id="{D84FCADF-E598-41CC-82B3-16D729EEF2EA}" v="114" dt="2022-04-20T13:46:14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6" Type="http://schemas.openxmlformats.org/officeDocument/2006/relationships/image" Target="../media/image25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6" Type="http://schemas.openxmlformats.org/officeDocument/2006/relationships/image" Target="../media/image25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what</a:t>
          </a:r>
          <a:r>
            <a:rPr lang="en-US">
              <a:latin typeface="Century Gothic" panose="020F0302020204030204"/>
            </a:rPr>
            <a:t> </a:t>
          </a:r>
          <a:endParaRPr lang="en-US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how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why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5A3ADB-3F38-47D4-97DA-89FC8729547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8623B28-0C90-4F1B-8B84-0B409A64250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Professional:</a:t>
          </a:r>
        </a:p>
      </dgm:t>
    </dgm:pt>
    <dgm:pt modelId="{4917F199-AB3E-410C-905E-7790066AF4F3}" type="parTrans" cxnId="{D2926372-0F05-4750-8102-F3A0E5497378}">
      <dgm:prSet/>
      <dgm:spPr/>
      <dgm:t>
        <a:bodyPr/>
        <a:lstStyle/>
        <a:p>
          <a:endParaRPr lang="en-US"/>
        </a:p>
      </dgm:t>
    </dgm:pt>
    <dgm:pt modelId="{AEC98B5A-2708-49F0-8350-65998889A10B}" type="sibTrans" cxnId="{D2926372-0F05-4750-8102-F3A0E5497378}">
      <dgm:prSet/>
      <dgm:spPr/>
      <dgm:t>
        <a:bodyPr/>
        <a:lstStyle/>
        <a:p>
          <a:endParaRPr lang="en-US"/>
        </a:p>
      </dgm:t>
    </dgm:pt>
    <dgm:pt modelId="{5DE549FF-2076-4AAB-88A5-D7A0306630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group communication</a:t>
          </a:r>
        </a:p>
      </dgm:t>
    </dgm:pt>
    <dgm:pt modelId="{CAB69C33-5A6F-4F20-B95A-78377B426E11}" type="parTrans" cxnId="{466C3001-FCF2-47CB-B377-ABE084267959}">
      <dgm:prSet/>
      <dgm:spPr/>
      <dgm:t>
        <a:bodyPr/>
        <a:lstStyle/>
        <a:p>
          <a:endParaRPr lang="en-US"/>
        </a:p>
      </dgm:t>
    </dgm:pt>
    <dgm:pt modelId="{583DD836-C460-408E-9B86-D71C37DB2622}" type="sibTrans" cxnId="{466C3001-FCF2-47CB-B377-ABE084267959}">
      <dgm:prSet/>
      <dgm:spPr/>
      <dgm:t>
        <a:bodyPr/>
        <a:lstStyle/>
        <a:p>
          <a:endParaRPr lang="en-US"/>
        </a:p>
      </dgm:t>
    </dgm:pt>
    <dgm:pt modelId="{30A05A2F-AC51-4EB4-8912-5D02C11D17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Documentation(PDP, Design and Project Plan)</a:t>
          </a:r>
        </a:p>
      </dgm:t>
    </dgm:pt>
    <dgm:pt modelId="{9DB271D3-9CBA-41B1-9EEB-A0C4DDC8770B}" type="parTrans" cxnId="{2769B1CC-64C0-41A1-B786-388BD68158D2}">
      <dgm:prSet/>
      <dgm:spPr/>
      <dgm:t>
        <a:bodyPr/>
        <a:lstStyle/>
        <a:p>
          <a:endParaRPr lang="en-US"/>
        </a:p>
      </dgm:t>
    </dgm:pt>
    <dgm:pt modelId="{7671245B-1E9B-4687-989B-C3338EAAD71D}" type="sibTrans" cxnId="{2769B1CC-64C0-41A1-B786-388BD68158D2}">
      <dgm:prSet/>
      <dgm:spPr/>
      <dgm:t>
        <a:bodyPr/>
        <a:lstStyle/>
        <a:p>
          <a:endParaRPr lang="en-US"/>
        </a:p>
      </dgm:t>
    </dgm:pt>
    <dgm:pt modelId="{91A459CD-0804-4DBD-8EFB-EC49C42703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backup strategies(3,2,1) &amp; PII security</a:t>
          </a:r>
        </a:p>
      </dgm:t>
    </dgm:pt>
    <dgm:pt modelId="{AA680EDB-F523-40FD-A6A1-1EA7F5E9B9CD}" type="parTrans" cxnId="{8CAB7BFB-185F-4963-B633-ACC33E60BD1C}">
      <dgm:prSet/>
      <dgm:spPr/>
      <dgm:t>
        <a:bodyPr/>
        <a:lstStyle/>
        <a:p>
          <a:endParaRPr lang="en-US"/>
        </a:p>
      </dgm:t>
    </dgm:pt>
    <dgm:pt modelId="{36AEF4DB-8314-4E0B-8C3D-D3199C746139}" type="sibTrans" cxnId="{8CAB7BFB-185F-4963-B633-ACC33E60BD1C}">
      <dgm:prSet/>
      <dgm:spPr/>
      <dgm:t>
        <a:bodyPr/>
        <a:lstStyle/>
        <a:p>
          <a:endParaRPr lang="en-US"/>
        </a:p>
      </dgm:t>
    </dgm:pt>
    <dgm:pt modelId="{3401E936-64DE-499D-8E80-FC59C2CFFAC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Technical:</a:t>
          </a:r>
        </a:p>
      </dgm:t>
    </dgm:pt>
    <dgm:pt modelId="{0AE07418-2ECD-4AC2-8031-C0204A21160B}" type="parTrans" cxnId="{B1CA6AF0-B5A6-4309-8B86-4FA71B20C045}">
      <dgm:prSet/>
      <dgm:spPr/>
      <dgm:t>
        <a:bodyPr/>
        <a:lstStyle/>
        <a:p>
          <a:endParaRPr lang="en-US"/>
        </a:p>
      </dgm:t>
    </dgm:pt>
    <dgm:pt modelId="{E248680C-1ACF-46C8-A0DF-B8D39449039A}" type="sibTrans" cxnId="{B1CA6AF0-B5A6-4309-8B86-4FA71B20C045}">
      <dgm:prSet/>
      <dgm:spPr/>
      <dgm:t>
        <a:bodyPr/>
        <a:lstStyle/>
        <a:p>
          <a:endParaRPr lang="en-US"/>
        </a:p>
      </dgm:t>
    </dgm:pt>
    <dgm:pt modelId="{29BA939A-B4A7-4467-8892-4B4441DD29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Beginner level Python programming (KPI dashboard, file manipulation, TKinter GUI)</a:t>
          </a:r>
        </a:p>
      </dgm:t>
    </dgm:pt>
    <dgm:pt modelId="{DF0EF2B7-8B16-4C2F-8FA6-AD05FF841387}" type="parTrans" cxnId="{4E1EFC4C-1D2B-4769-9473-FEF830853314}">
      <dgm:prSet/>
      <dgm:spPr/>
      <dgm:t>
        <a:bodyPr/>
        <a:lstStyle/>
        <a:p>
          <a:endParaRPr lang="en-US"/>
        </a:p>
      </dgm:t>
    </dgm:pt>
    <dgm:pt modelId="{EE42CF8B-3DD5-48AD-974C-619D8312C890}" type="sibTrans" cxnId="{4E1EFC4C-1D2B-4769-9473-FEF830853314}">
      <dgm:prSet/>
      <dgm:spPr/>
      <dgm:t>
        <a:bodyPr/>
        <a:lstStyle/>
        <a:p>
          <a:endParaRPr lang="en-US"/>
        </a:p>
      </dgm:t>
    </dgm:pt>
    <dgm:pt modelId="{CE16769E-A0FA-4453-A8C8-07931393BD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Windows Server 2022 configuration and administration (pfSense, Nagios, OpenVPN)</a:t>
          </a:r>
        </a:p>
      </dgm:t>
    </dgm:pt>
    <dgm:pt modelId="{7D3E35B6-A0AF-4F12-99A1-8E83194AFB62}" type="parTrans" cxnId="{A604EBA7-D275-43FE-9F5B-F6A20F989343}">
      <dgm:prSet/>
      <dgm:spPr/>
      <dgm:t>
        <a:bodyPr/>
        <a:lstStyle/>
        <a:p>
          <a:endParaRPr lang="en-US"/>
        </a:p>
      </dgm:t>
    </dgm:pt>
    <dgm:pt modelId="{560B9E55-BFB5-4E22-8336-B2C971767DEE}" type="sibTrans" cxnId="{A604EBA7-D275-43FE-9F5B-F6A20F989343}">
      <dgm:prSet/>
      <dgm:spPr/>
      <dgm:t>
        <a:bodyPr/>
        <a:lstStyle/>
        <a:p>
          <a:endParaRPr lang="en-US"/>
        </a:p>
      </dgm:t>
    </dgm:pt>
    <dgm:pt modelId="{BA3AE598-BCA0-4604-8B22-E3010B4A31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Backup configuration, security analysis</a:t>
          </a:r>
        </a:p>
      </dgm:t>
    </dgm:pt>
    <dgm:pt modelId="{9F962230-EDC4-4F38-842F-FB8BEBB7063F}" type="parTrans" cxnId="{619648B9-8809-4D31-A74D-8103DAAA6F0B}">
      <dgm:prSet/>
      <dgm:spPr/>
      <dgm:t>
        <a:bodyPr/>
        <a:lstStyle/>
        <a:p>
          <a:endParaRPr lang="en-US"/>
        </a:p>
      </dgm:t>
    </dgm:pt>
    <dgm:pt modelId="{152F525B-4F84-4C75-95A8-F1AC4A5C1C03}" type="sibTrans" cxnId="{619648B9-8809-4D31-A74D-8103DAAA6F0B}">
      <dgm:prSet/>
      <dgm:spPr/>
      <dgm:t>
        <a:bodyPr/>
        <a:lstStyle/>
        <a:p>
          <a:endParaRPr lang="en-US"/>
        </a:p>
      </dgm:t>
    </dgm:pt>
    <dgm:pt modelId="{A7E5AFAD-2AD6-49CE-B0BE-E8525E49F732}" type="pres">
      <dgm:prSet presAssocID="{765A3ADB-3F38-47D4-97DA-89FC87295475}" presName="root" presStyleCnt="0">
        <dgm:presLayoutVars>
          <dgm:dir/>
          <dgm:resizeHandles val="exact"/>
        </dgm:presLayoutVars>
      </dgm:prSet>
      <dgm:spPr/>
    </dgm:pt>
    <dgm:pt modelId="{F79705F0-24E2-41DC-A6D7-0226D7D8298B}" type="pres">
      <dgm:prSet presAssocID="{78623B28-0C90-4F1B-8B84-0B409A64250D}" presName="compNode" presStyleCnt="0"/>
      <dgm:spPr/>
    </dgm:pt>
    <dgm:pt modelId="{CD0E439D-F817-4CA8-BB14-190648D58B04}" type="pres">
      <dgm:prSet presAssocID="{78623B28-0C90-4F1B-8B84-0B409A64250D}" presName="bgRect" presStyleLbl="bgShp" presStyleIdx="0" presStyleCnt="8"/>
      <dgm:spPr/>
    </dgm:pt>
    <dgm:pt modelId="{21156322-25BB-48B4-B210-CA05EF007783}" type="pres">
      <dgm:prSet presAssocID="{78623B28-0C90-4F1B-8B84-0B409A64250D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B1DE4B28-2951-4D31-BA46-1195CE70807B}" type="pres">
      <dgm:prSet presAssocID="{78623B28-0C90-4F1B-8B84-0B409A64250D}" presName="spaceRect" presStyleCnt="0"/>
      <dgm:spPr/>
    </dgm:pt>
    <dgm:pt modelId="{998DBD5F-70CA-49E9-BD57-F9E5110411AA}" type="pres">
      <dgm:prSet presAssocID="{78623B28-0C90-4F1B-8B84-0B409A64250D}" presName="parTx" presStyleLbl="revTx" presStyleIdx="0" presStyleCnt="8">
        <dgm:presLayoutVars>
          <dgm:chMax val="0"/>
          <dgm:chPref val="0"/>
        </dgm:presLayoutVars>
      </dgm:prSet>
      <dgm:spPr/>
    </dgm:pt>
    <dgm:pt modelId="{8F9D7B01-CC95-4C38-9F3A-C0E3F7DCB7AE}" type="pres">
      <dgm:prSet presAssocID="{AEC98B5A-2708-49F0-8350-65998889A10B}" presName="sibTrans" presStyleCnt="0"/>
      <dgm:spPr/>
    </dgm:pt>
    <dgm:pt modelId="{31E1E2F4-1F10-4F0C-AE11-0036B0A93A0F}" type="pres">
      <dgm:prSet presAssocID="{5DE549FF-2076-4AAB-88A5-D7A030663019}" presName="compNode" presStyleCnt="0"/>
      <dgm:spPr/>
    </dgm:pt>
    <dgm:pt modelId="{D66AA6C1-8EF1-4766-8114-A44CF8E05443}" type="pres">
      <dgm:prSet presAssocID="{5DE549FF-2076-4AAB-88A5-D7A030663019}" presName="bgRect" presStyleLbl="bgShp" presStyleIdx="1" presStyleCnt="8"/>
      <dgm:spPr/>
    </dgm:pt>
    <dgm:pt modelId="{89956E33-215A-4A6F-B3C6-5F5A6655CEDB}" type="pres">
      <dgm:prSet presAssocID="{5DE549FF-2076-4AAB-88A5-D7A030663019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9F69762-D412-499C-ABC9-A383D1808B0C}" type="pres">
      <dgm:prSet presAssocID="{5DE549FF-2076-4AAB-88A5-D7A030663019}" presName="spaceRect" presStyleCnt="0"/>
      <dgm:spPr/>
    </dgm:pt>
    <dgm:pt modelId="{66891A3F-E6A9-4363-9C0E-DD3DA39B32DF}" type="pres">
      <dgm:prSet presAssocID="{5DE549FF-2076-4AAB-88A5-D7A030663019}" presName="parTx" presStyleLbl="revTx" presStyleIdx="1" presStyleCnt="8">
        <dgm:presLayoutVars>
          <dgm:chMax val="0"/>
          <dgm:chPref val="0"/>
        </dgm:presLayoutVars>
      </dgm:prSet>
      <dgm:spPr/>
    </dgm:pt>
    <dgm:pt modelId="{F65B4AA7-806D-4717-B372-9D966FA2C746}" type="pres">
      <dgm:prSet presAssocID="{583DD836-C460-408E-9B86-D71C37DB2622}" presName="sibTrans" presStyleCnt="0"/>
      <dgm:spPr/>
    </dgm:pt>
    <dgm:pt modelId="{216D5010-A492-4679-A64C-9CF24E3EE087}" type="pres">
      <dgm:prSet presAssocID="{30A05A2F-AC51-4EB4-8912-5D02C11D170C}" presName="compNode" presStyleCnt="0"/>
      <dgm:spPr/>
    </dgm:pt>
    <dgm:pt modelId="{20489572-069D-4C82-B2B1-4FC45881409F}" type="pres">
      <dgm:prSet presAssocID="{30A05A2F-AC51-4EB4-8912-5D02C11D170C}" presName="bgRect" presStyleLbl="bgShp" presStyleIdx="2" presStyleCnt="8"/>
      <dgm:spPr/>
    </dgm:pt>
    <dgm:pt modelId="{2D7D554B-65AB-449D-AF8E-6D70DD9B4C26}" type="pres">
      <dgm:prSet presAssocID="{30A05A2F-AC51-4EB4-8912-5D02C11D170C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4F4E877-58D4-4082-94E8-1648D978D134}" type="pres">
      <dgm:prSet presAssocID="{30A05A2F-AC51-4EB4-8912-5D02C11D170C}" presName="spaceRect" presStyleCnt="0"/>
      <dgm:spPr/>
    </dgm:pt>
    <dgm:pt modelId="{20831C04-F514-4EBC-8811-5B0FE55C60F5}" type="pres">
      <dgm:prSet presAssocID="{30A05A2F-AC51-4EB4-8912-5D02C11D170C}" presName="parTx" presStyleLbl="revTx" presStyleIdx="2" presStyleCnt="8">
        <dgm:presLayoutVars>
          <dgm:chMax val="0"/>
          <dgm:chPref val="0"/>
        </dgm:presLayoutVars>
      </dgm:prSet>
      <dgm:spPr/>
    </dgm:pt>
    <dgm:pt modelId="{D75B5BC1-74F4-42BF-9DE9-342A9FDB41AD}" type="pres">
      <dgm:prSet presAssocID="{7671245B-1E9B-4687-989B-C3338EAAD71D}" presName="sibTrans" presStyleCnt="0"/>
      <dgm:spPr/>
    </dgm:pt>
    <dgm:pt modelId="{62AAE616-7C1A-49F6-94CB-9C2F6085C32D}" type="pres">
      <dgm:prSet presAssocID="{91A459CD-0804-4DBD-8EFB-EC49C4270368}" presName="compNode" presStyleCnt="0"/>
      <dgm:spPr/>
    </dgm:pt>
    <dgm:pt modelId="{A7F918D1-7227-444C-9AE7-2B04A7A949A0}" type="pres">
      <dgm:prSet presAssocID="{91A459CD-0804-4DBD-8EFB-EC49C4270368}" presName="bgRect" presStyleLbl="bgShp" presStyleIdx="3" presStyleCnt="8"/>
      <dgm:spPr/>
    </dgm:pt>
    <dgm:pt modelId="{F9E2FB09-B63C-4E6B-92E1-43C5BD2C0755}" type="pres">
      <dgm:prSet presAssocID="{91A459CD-0804-4DBD-8EFB-EC49C4270368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D18FBFA2-ACCC-417C-8BDC-AF99A3FA2A22}" type="pres">
      <dgm:prSet presAssocID="{91A459CD-0804-4DBD-8EFB-EC49C4270368}" presName="spaceRect" presStyleCnt="0"/>
      <dgm:spPr/>
    </dgm:pt>
    <dgm:pt modelId="{834078C2-507C-45ED-8CA9-FEE3A49195CB}" type="pres">
      <dgm:prSet presAssocID="{91A459CD-0804-4DBD-8EFB-EC49C4270368}" presName="parTx" presStyleLbl="revTx" presStyleIdx="3" presStyleCnt="8">
        <dgm:presLayoutVars>
          <dgm:chMax val="0"/>
          <dgm:chPref val="0"/>
        </dgm:presLayoutVars>
      </dgm:prSet>
      <dgm:spPr/>
    </dgm:pt>
    <dgm:pt modelId="{4CB767F3-8228-40FB-9967-706001AC5550}" type="pres">
      <dgm:prSet presAssocID="{36AEF4DB-8314-4E0B-8C3D-D3199C746139}" presName="sibTrans" presStyleCnt="0"/>
      <dgm:spPr/>
    </dgm:pt>
    <dgm:pt modelId="{86AD5201-22D1-491C-9D41-7FB7D458634D}" type="pres">
      <dgm:prSet presAssocID="{3401E936-64DE-499D-8E80-FC59C2CFFACB}" presName="compNode" presStyleCnt="0"/>
      <dgm:spPr/>
    </dgm:pt>
    <dgm:pt modelId="{71083729-6276-47E4-949E-5E35C54B443E}" type="pres">
      <dgm:prSet presAssocID="{3401E936-64DE-499D-8E80-FC59C2CFFACB}" presName="bgRect" presStyleLbl="bgShp" presStyleIdx="4" presStyleCnt="8"/>
      <dgm:spPr/>
    </dgm:pt>
    <dgm:pt modelId="{7CB3C406-65CD-4C0B-8C31-71122CEEDC90}" type="pres">
      <dgm:prSet presAssocID="{3401E936-64DE-499D-8E80-FC59C2CFFACB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A3555A2-06FF-4617-A76B-E43B35F24505}" type="pres">
      <dgm:prSet presAssocID="{3401E936-64DE-499D-8E80-FC59C2CFFACB}" presName="spaceRect" presStyleCnt="0"/>
      <dgm:spPr/>
    </dgm:pt>
    <dgm:pt modelId="{A2D97DC2-3CC0-4D99-8040-D7489B9688AA}" type="pres">
      <dgm:prSet presAssocID="{3401E936-64DE-499D-8E80-FC59C2CFFACB}" presName="parTx" presStyleLbl="revTx" presStyleIdx="4" presStyleCnt="8">
        <dgm:presLayoutVars>
          <dgm:chMax val="0"/>
          <dgm:chPref val="0"/>
        </dgm:presLayoutVars>
      </dgm:prSet>
      <dgm:spPr/>
    </dgm:pt>
    <dgm:pt modelId="{085EB221-183F-451E-8B9E-E15A410B7BEE}" type="pres">
      <dgm:prSet presAssocID="{E248680C-1ACF-46C8-A0DF-B8D39449039A}" presName="sibTrans" presStyleCnt="0"/>
      <dgm:spPr/>
    </dgm:pt>
    <dgm:pt modelId="{FA682807-1AF5-419E-8A4D-C09968F40D24}" type="pres">
      <dgm:prSet presAssocID="{29BA939A-B4A7-4467-8892-4B4441DD2900}" presName="compNode" presStyleCnt="0"/>
      <dgm:spPr/>
    </dgm:pt>
    <dgm:pt modelId="{F5B13B69-5E5A-4A6C-B391-BA64CB4D4F7B}" type="pres">
      <dgm:prSet presAssocID="{29BA939A-B4A7-4467-8892-4B4441DD2900}" presName="bgRect" presStyleLbl="bgShp" presStyleIdx="5" presStyleCnt="8"/>
      <dgm:spPr/>
    </dgm:pt>
    <dgm:pt modelId="{3673323E-08A4-4EF0-97FC-37226627258F}" type="pres">
      <dgm:prSet presAssocID="{29BA939A-B4A7-4467-8892-4B4441DD290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306CB70-F395-4A7D-A983-D30404479605}" type="pres">
      <dgm:prSet presAssocID="{29BA939A-B4A7-4467-8892-4B4441DD2900}" presName="spaceRect" presStyleCnt="0"/>
      <dgm:spPr/>
    </dgm:pt>
    <dgm:pt modelId="{88DC77AE-45DF-414F-8B40-F74C1BC5DA54}" type="pres">
      <dgm:prSet presAssocID="{29BA939A-B4A7-4467-8892-4B4441DD2900}" presName="parTx" presStyleLbl="revTx" presStyleIdx="5" presStyleCnt="8">
        <dgm:presLayoutVars>
          <dgm:chMax val="0"/>
          <dgm:chPref val="0"/>
        </dgm:presLayoutVars>
      </dgm:prSet>
      <dgm:spPr/>
    </dgm:pt>
    <dgm:pt modelId="{B08DC417-CF0A-4257-A9BC-EE6148800BB7}" type="pres">
      <dgm:prSet presAssocID="{EE42CF8B-3DD5-48AD-974C-619D8312C890}" presName="sibTrans" presStyleCnt="0"/>
      <dgm:spPr/>
    </dgm:pt>
    <dgm:pt modelId="{D73C1B72-E2F5-42A0-A33D-2687328BFF18}" type="pres">
      <dgm:prSet presAssocID="{CE16769E-A0FA-4453-A8C8-07931393BD49}" presName="compNode" presStyleCnt="0"/>
      <dgm:spPr/>
    </dgm:pt>
    <dgm:pt modelId="{BA875479-4D85-40F7-8613-FD480FC82084}" type="pres">
      <dgm:prSet presAssocID="{CE16769E-A0FA-4453-A8C8-07931393BD49}" presName="bgRect" presStyleLbl="bgShp" presStyleIdx="6" presStyleCnt="8"/>
      <dgm:spPr/>
    </dgm:pt>
    <dgm:pt modelId="{22D03EF9-906C-448F-B598-D1AE65A8D941}" type="pres">
      <dgm:prSet presAssocID="{CE16769E-A0FA-4453-A8C8-07931393BD49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37E00CE-9570-4E99-9B10-A7C0A301DBBB}" type="pres">
      <dgm:prSet presAssocID="{CE16769E-A0FA-4453-A8C8-07931393BD49}" presName="spaceRect" presStyleCnt="0"/>
      <dgm:spPr/>
    </dgm:pt>
    <dgm:pt modelId="{1681249A-836B-4E50-8349-FDAA5D5526B3}" type="pres">
      <dgm:prSet presAssocID="{CE16769E-A0FA-4453-A8C8-07931393BD49}" presName="parTx" presStyleLbl="revTx" presStyleIdx="6" presStyleCnt="8">
        <dgm:presLayoutVars>
          <dgm:chMax val="0"/>
          <dgm:chPref val="0"/>
        </dgm:presLayoutVars>
      </dgm:prSet>
      <dgm:spPr/>
    </dgm:pt>
    <dgm:pt modelId="{884242FB-7D0E-4066-A289-81255F19137D}" type="pres">
      <dgm:prSet presAssocID="{560B9E55-BFB5-4E22-8336-B2C971767DEE}" presName="sibTrans" presStyleCnt="0"/>
      <dgm:spPr/>
    </dgm:pt>
    <dgm:pt modelId="{36025BB0-92CE-49BE-8EED-8D0D2B62233D}" type="pres">
      <dgm:prSet presAssocID="{BA3AE598-BCA0-4604-8B22-E3010B4A31EF}" presName="compNode" presStyleCnt="0"/>
      <dgm:spPr/>
    </dgm:pt>
    <dgm:pt modelId="{FF1F4F52-7D5B-4CEA-97EE-0716E479B66C}" type="pres">
      <dgm:prSet presAssocID="{BA3AE598-BCA0-4604-8B22-E3010B4A31EF}" presName="bgRect" presStyleLbl="bgShp" presStyleIdx="7" presStyleCnt="8"/>
      <dgm:spPr/>
    </dgm:pt>
    <dgm:pt modelId="{412DE3EF-E3B1-4DD3-83C0-51F0DC6FA46C}" type="pres">
      <dgm:prSet presAssocID="{BA3AE598-BCA0-4604-8B22-E3010B4A31EF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648F179-7564-42B3-BE47-E58BF9A254C2}" type="pres">
      <dgm:prSet presAssocID="{BA3AE598-BCA0-4604-8B22-E3010B4A31EF}" presName="spaceRect" presStyleCnt="0"/>
      <dgm:spPr/>
    </dgm:pt>
    <dgm:pt modelId="{E6E337DA-9389-4825-B9DB-12C720BE45B6}" type="pres">
      <dgm:prSet presAssocID="{BA3AE598-BCA0-4604-8B22-E3010B4A31EF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466C3001-FCF2-47CB-B377-ABE084267959}" srcId="{765A3ADB-3F38-47D4-97DA-89FC87295475}" destId="{5DE549FF-2076-4AAB-88A5-D7A030663019}" srcOrd="1" destOrd="0" parTransId="{CAB69C33-5A6F-4F20-B95A-78377B426E11}" sibTransId="{583DD836-C460-408E-9B86-D71C37DB2622}"/>
    <dgm:cxn modelId="{5CC7FF0F-6B67-40A1-9246-21CBFF8E0257}" type="presOf" srcId="{29BA939A-B4A7-4467-8892-4B4441DD2900}" destId="{88DC77AE-45DF-414F-8B40-F74C1BC5DA54}" srcOrd="0" destOrd="0" presId="urn:microsoft.com/office/officeart/2018/2/layout/IconVerticalSolidList"/>
    <dgm:cxn modelId="{C0ACA513-A906-4975-BF4C-47C60CD79C47}" type="presOf" srcId="{5DE549FF-2076-4AAB-88A5-D7A030663019}" destId="{66891A3F-E6A9-4363-9C0E-DD3DA39B32DF}" srcOrd="0" destOrd="0" presId="urn:microsoft.com/office/officeart/2018/2/layout/IconVerticalSolidList"/>
    <dgm:cxn modelId="{57533219-45F0-4F41-8270-C3214816FFE3}" type="presOf" srcId="{765A3ADB-3F38-47D4-97DA-89FC87295475}" destId="{A7E5AFAD-2AD6-49CE-B0BE-E8525E49F732}" srcOrd="0" destOrd="0" presId="urn:microsoft.com/office/officeart/2018/2/layout/IconVerticalSolidList"/>
    <dgm:cxn modelId="{65A9E926-53BE-4001-B484-7B939EC23FB0}" type="presOf" srcId="{91A459CD-0804-4DBD-8EFB-EC49C4270368}" destId="{834078C2-507C-45ED-8CA9-FEE3A49195CB}" srcOrd="0" destOrd="0" presId="urn:microsoft.com/office/officeart/2018/2/layout/IconVerticalSolidList"/>
    <dgm:cxn modelId="{4E1EFC4C-1D2B-4769-9473-FEF830853314}" srcId="{765A3ADB-3F38-47D4-97DA-89FC87295475}" destId="{29BA939A-B4A7-4467-8892-4B4441DD2900}" srcOrd="5" destOrd="0" parTransId="{DF0EF2B7-8B16-4C2F-8FA6-AD05FF841387}" sibTransId="{EE42CF8B-3DD5-48AD-974C-619D8312C890}"/>
    <dgm:cxn modelId="{D2926372-0F05-4750-8102-F3A0E5497378}" srcId="{765A3ADB-3F38-47D4-97DA-89FC87295475}" destId="{78623B28-0C90-4F1B-8B84-0B409A64250D}" srcOrd="0" destOrd="0" parTransId="{4917F199-AB3E-410C-905E-7790066AF4F3}" sibTransId="{AEC98B5A-2708-49F0-8350-65998889A10B}"/>
    <dgm:cxn modelId="{A604EBA7-D275-43FE-9F5B-F6A20F989343}" srcId="{765A3ADB-3F38-47D4-97DA-89FC87295475}" destId="{CE16769E-A0FA-4453-A8C8-07931393BD49}" srcOrd="6" destOrd="0" parTransId="{7D3E35B6-A0AF-4F12-99A1-8E83194AFB62}" sibTransId="{560B9E55-BFB5-4E22-8336-B2C971767DEE}"/>
    <dgm:cxn modelId="{8A91F3B0-D89C-4D37-BEF0-BB1A98AE98CE}" type="presOf" srcId="{30A05A2F-AC51-4EB4-8912-5D02C11D170C}" destId="{20831C04-F514-4EBC-8811-5B0FE55C60F5}" srcOrd="0" destOrd="0" presId="urn:microsoft.com/office/officeart/2018/2/layout/IconVerticalSolidList"/>
    <dgm:cxn modelId="{195F49B4-6476-4D7E-8DE1-B206144D0D87}" type="presOf" srcId="{78623B28-0C90-4F1B-8B84-0B409A64250D}" destId="{998DBD5F-70CA-49E9-BD57-F9E5110411AA}" srcOrd="0" destOrd="0" presId="urn:microsoft.com/office/officeart/2018/2/layout/IconVerticalSolidList"/>
    <dgm:cxn modelId="{619648B9-8809-4D31-A74D-8103DAAA6F0B}" srcId="{765A3ADB-3F38-47D4-97DA-89FC87295475}" destId="{BA3AE598-BCA0-4604-8B22-E3010B4A31EF}" srcOrd="7" destOrd="0" parTransId="{9F962230-EDC4-4F38-842F-FB8BEBB7063F}" sibTransId="{152F525B-4F84-4C75-95A8-F1AC4A5C1C03}"/>
    <dgm:cxn modelId="{CCC4C8C7-4D37-41C6-B4D7-20D7A1142A28}" type="presOf" srcId="{3401E936-64DE-499D-8E80-FC59C2CFFACB}" destId="{A2D97DC2-3CC0-4D99-8040-D7489B9688AA}" srcOrd="0" destOrd="0" presId="urn:microsoft.com/office/officeart/2018/2/layout/IconVerticalSolidList"/>
    <dgm:cxn modelId="{2769B1CC-64C0-41A1-B786-388BD68158D2}" srcId="{765A3ADB-3F38-47D4-97DA-89FC87295475}" destId="{30A05A2F-AC51-4EB4-8912-5D02C11D170C}" srcOrd="2" destOrd="0" parTransId="{9DB271D3-9CBA-41B1-9EEB-A0C4DDC8770B}" sibTransId="{7671245B-1E9B-4687-989B-C3338EAAD71D}"/>
    <dgm:cxn modelId="{C810E3D8-1816-403D-A6A0-8C0EEB1D711C}" type="presOf" srcId="{BA3AE598-BCA0-4604-8B22-E3010B4A31EF}" destId="{E6E337DA-9389-4825-B9DB-12C720BE45B6}" srcOrd="0" destOrd="0" presId="urn:microsoft.com/office/officeart/2018/2/layout/IconVerticalSolidList"/>
    <dgm:cxn modelId="{B1CA6AF0-B5A6-4309-8B86-4FA71B20C045}" srcId="{765A3ADB-3F38-47D4-97DA-89FC87295475}" destId="{3401E936-64DE-499D-8E80-FC59C2CFFACB}" srcOrd="4" destOrd="0" parTransId="{0AE07418-2ECD-4AC2-8031-C0204A21160B}" sibTransId="{E248680C-1ACF-46C8-A0DF-B8D39449039A}"/>
    <dgm:cxn modelId="{254A1BFA-4D5B-4C0B-BCEE-DF4E71B4510C}" type="presOf" srcId="{CE16769E-A0FA-4453-A8C8-07931393BD49}" destId="{1681249A-836B-4E50-8349-FDAA5D5526B3}" srcOrd="0" destOrd="0" presId="urn:microsoft.com/office/officeart/2018/2/layout/IconVerticalSolidList"/>
    <dgm:cxn modelId="{8CAB7BFB-185F-4963-B633-ACC33E60BD1C}" srcId="{765A3ADB-3F38-47D4-97DA-89FC87295475}" destId="{91A459CD-0804-4DBD-8EFB-EC49C4270368}" srcOrd="3" destOrd="0" parTransId="{AA680EDB-F523-40FD-A6A1-1EA7F5E9B9CD}" sibTransId="{36AEF4DB-8314-4E0B-8C3D-D3199C746139}"/>
    <dgm:cxn modelId="{8E0412CF-6FA4-4D10-98DF-70D8276E1358}" type="presParOf" srcId="{A7E5AFAD-2AD6-49CE-B0BE-E8525E49F732}" destId="{F79705F0-24E2-41DC-A6D7-0226D7D8298B}" srcOrd="0" destOrd="0" presId="urn:microsoft.com/office/officeart/2018/2/layout/IconVerticalSolidList"/>
    <dgm:cxn modelId="{5BF3874E-EB4C-48F0-BCB8-78A8451E5A97}" type="presParOf" srcId="{F79705F0-24E2-41DC-A6D7-0226D7D8298B}" destId="{CD0E439D-F817-4CA8-BB14-190648D58B04}" srcOrd="0" destOrd="0" presId="urn:microsoft.com/office/officeart/2018/2/layout/IconVerticalSolidList"/>
    <dgm:cxn modelId="{380EACF0-1332-48C0-BC5D-3E747572F939}" type="presParOf" srcId="{F79705F0-24E2-41DC-A6D7-0226D7D8298B}" destId="{21156322-25BB-48B4-B210-CA05EF007783}" srcOrd="1" destOrd="0" presId="urn:microsoft.com/office/officeart/2018/2/layout/IconVerticalSolidList"/>
    <dgm:cxn modelId="{BF891962-F790-4E80-8364-78AEE2668883}" type="presParOf" srcId="{F79705F0-24E2-41DC-A6D7-0226D7D8298B}" destId="{B1DE4B28-2951-4D31-BA46-1195CE70807B}" srcOrd="2" destOrd="0" presId="urn:microsoft.com/office/officeart/2018/2/layout/IconVerticalSolidList"/>
    <dgm:cxn modelId="{400993DA-9301-4189-8377-36851B1B27D6}" type="presParOf" srcId="{F79705F0-24E2-41DC-A6D7-0226D7D8298B}" destId="{998DBD5F-70CA-49E9-BD57-F9E5110411AA}" srcOrd="3" destOrd="0" presId="urn:microsoft.com/office/officeart/2018/2/layout/IconVerticalSolidList"/>
    <dgm:cxn modelId="{B25B54FC-5FE1-46E5-9109-18C4BE4B3599}" type="presParOf" srcId="{A7E5AFAD-2AD6-49CE-B0BE-E8525E49F732}" destId="{8F9D7B01-CC95-4C38-9F3A-C0E3F7DCB7AE}" srcOrd="1" destOrd="0" presId="urn:microsoft.com/office/officeart/2018/2/layout/IconVerticalSolidList"/>
    <dgm:cxn modelId="{7A19B124-09EE-4AD9-8CD3-B93CA7A564C9}" type="presParOf" srcId="{A7E5AFAD-2AD6-49CE-B0BE-E8525E49F732}" destId="{31E1E2F4-1F10-4F0C-AE11-0036B0A93A0F}" srcOrd="2" destOrd="0" presId="urn:microsoft.com/office/officeart/2018/2/layout/IconVerticalSolidList"/>
    <dgm:cxn modelId="{8F355E9B-7216-417C-921A-C7FBA20C66F9}" type="presParOf" srcId="{31E1E2F4-1F10-4F0C-AE11-0036B0A93A0F}" destId="{D66AA6C1-8EF1-4766-8114-A44CF8E05443}" srcOrd="0" destOrd="0" presId="urn:microsoft.com/office/officeart/2018/2/layout/IconVerticalSolidList"/>
    <dgm:cxn modelId="{89956D21-5493-4526-8A4D-23F7EF797E01}" type="presParOf" srcId="{31E1E2F4-1F10-4F0C-AE11-0036B0A93A0F}" destId="{89956E33-215A-4A6F-B3C6-5F5A6655CEDB}" srcOrd="1" destOrd="0" presId="urn:microsoft.com/office/officeart/2018/2/layout/IconVerticalSolidList"/>
    <dgm:cxn modelId="{0E0C132E-36AE-42E3-B6C2-8826BEE26A56}" type="presParOf" srcId="{31E1E2F4-1F10-4F0C-AE11-0036B0A93A0F}" destId="{29F69762-D412-499C-ABC9-A383D1808B0C}" srcOrd="2" destOrd="0" presId="urn:microsoft.com/office/officeart/2018/2/layout/IconVerticalSolidList"/>
    <dgm:cxn modelId="{D0CF8797-DEBE-4843-B084-633A3CFD49EF}" type="presParOf" srcId="{31E1E2F4-1F10-4F0C-AE11-0036B0A93A0F}" destId="{66891A3F-E6A9-4363-9C0E-DD3DA39B32DF}" srcOrd="3" destOrd="0" presId="urn:microsoft.com/office/officeart/2018/2/layout/IconVerticalSolidList"/>
    <dgm:cxn modelId="{904EB973-89D7-448B-9D73-2F7BDC240FB3}" type="presParOf" srcId="{A7E5AFAD-2AD6-49CE-B0BE-E8525E49F732}" destId="{F65B4AA7-806D-4717-B372-9D966FA2C746}" srcOrd="3" destOrd="0" presId="urn:microsoft.com/office/officeart/2018/2/layout/IconVerticalSolidList"/>
    <dgm:cxn modelId="{16E89EFA-E88C-4C78-884B-76EDCE217219}" type="presParOf" srcId="{A7E5AFAD-2AD6-49CE-B0BE-E8525E49F732}" destId="{216D5010-A492-4679-A64C-9CF24E3EE087}" srcOrd="4" destOrd="0" presId="urn:microsoft.com/office/officeart/2018/2/layout/IconVerticalSolidList"/>
    <dgm:cxn modelId="{6A0D2173-9A90-47C0-8E79-39F3B9B6EA42}" type="presParOf" srcId="{216D5010-A492-4679-A64C-9CF24E3EE087}" destId="{20489572-069D-4C82-B2B1-4FC45881409F}" srcOrd="0" destOrd="0" presId="urn:microsoft.com/office/officeart/2018/2/layout/IconVerticalSolidList"/>
    <dgm:cxn modelId="{E1AF8E83-20F6-410F-9A8D-84033C33B3D6}" type="presParOf" srcId="{216D5010-A492-4679-A64C-9CF24E3EE087}" destId="{2D7D554B-65AB-449D-AF8E-6D70DD9B4C26}" srcOrd="1" destOrd="0" presId="urn:microsoft.com/office/officeart/2018/2/layout/IconVerticalSolidList"/>
    <dgm:cxn modelId="{46675D70-006C-4EE1-BD86-E8030B8150D4}" type="presParOf" srcId="{216D5010-A492-4679-A64C-9CF24E3EE087}" destId="{54F4E877-58D4-4082-94E8-1648D978D134}" srcOrd="2" destOrd="0" presId="urn:microsoft.com/office/officeart/2018/2/layout/IconVerticalSolidList"/>
    <dgm:cxn modelId="{4E672B4D-6F7C-4818-86FE-855C4EC8BFBA}" type="presParOf" srcId="{216D5010-A492-4679-A64C-9CF24E3EE087}" destId="{20831C04-F514-4EBC-8811-5B0FE55C60F5}" srcOrd="3" destOrd="0" presId="urn:microsoft.com/office/officeart/2018/2/layout/IconVerticalSolidList"/>
    <dgm:cxn modelId="{A4ECAC3C-C955-4372-89D8-8EA9F25C034E}" type="presParOf" srcId="{A7E5AFAD-2AD6-49CE-B0BE-E8525E49F732}" destId="{D75B5BC1-74F4-42BF-9DE9-342A9FDB41AD}" srcOrd="5" destOrd="0" presId="urn:microsoft.com/office/officeart/2018/2/layout/IconVerticalSolidList"/>
    <dgm:cxn modelId="{8CC7ED8F-EF8D-42AF-A438-4ABDDA6340E9}" type="presParOf" srcId="{A7E5AFAD-2AD6-49CE-B0BE-E8525E49F732}" destId="{62AAE616-7C1A-49F6-94CB-9C2F6085C32D}" srcOrd="6" destOrd="0" presId="urn:microsoft.com/office/officeart/2018/2/layout/IconVerticalSolidList"/>
    <dgm:cxn modelId="{1FDE1B16-37DA-4DB5-B5A8-07E0D2352D4D}" type="presParOf" srcId="{62AAE616-7C1A-49F6-94CB-9C2F6085C32D}" destId="{A7F918D1-7227-444C-9AE7-2B04A7A949A0}" srcOrd="0" destOrd="0" presId="urn:microsoft.com/office/officeart/2018/2/layout/IconVerticalSolidList"/>
    <dgm:cxn modelId="{E09CB9DE-833E-4E5E-BEF1-47065FDBC9C2}" type="presParOf" srcId="{62AAE616-7C1A-49F6-94CB-9C2F6085C32D}" destId="{F9E2FB09-B63C-4E6B-92E1-43C5BD2C0755}" srcOrd="1" destOrd="0" presId="urn:microsoft.com/office/officeart/2018/2/layout/IconVerticalSolidList"/>
    <dgm:cxn modelId="{9B68A0CB-B25F-4E09-AE7B-5811938FC129}" type="presParOf" srcId="{62AAE616-7C1A-49F6-94CB-9C2F6085C32D}" destId="{D18FBFA2-ACCC-417C-8BDC-AF99A3FA2A22}" srcOrd="2" destOrd="0" presId="urn:microsoft.com/office/officeart/2018/2/layout/IconVerticalSolidList"/>
    <dgm:cxn modelId="{3AA31BC5-3215-4A9A-9455-0C807A5459A0}" type="presParOf" srcId="{62AAE616-7C1A-49F6-94CB-9C2F6085C32D}" destId="{834078C2-507C-45ED-8CA9-FEE3A49195CB}" srcOrd="3" destOrd="0" presId="urn:microsoft.com/office/officeart/2018/2/layout/IconVerticalSolidList"/>
    <dgm:cxn modelId="{77B372F9-4766-4140-8C85-376AC22525FC}" type="presParOf" srcId="{A7E5AFAD-2AD6-49CE-B0BE-E8525E49F732}" destId="{4CB767F3-8228-40FB-9967-706001AC5550}" srcOrd="7" destOrd="0" presId="urn:microsoft.com/office/officeart/2018/2/layout/IconVerticalSolidList"/>
    <dgm:cxn modelId="{F70FC926-0825-4D0C-A255-59A9A83DEB7B}" type="presParOf" srcId="{A7E5AFAD-2AD6-49CE-B0BE-E8525E49F732}" destId="{86AD5201-22D1-491C-9D41-7FB7D458634D}" srcOrd="8" destOrd="0" presId="urn:microsoft.com/office/officeart/2018/2/layout/IconVerticalSolidList"/>
    <dgm:cxn modelId="{A84613D3-10AC-4096-8A33-E262847E1DD8}" type="presParOf" srcId="{86AD5201-22D1-491C-9D41-7FB7D458634D}" destId="{71083729-6276-47E4-949E-5E35C54B443E}" srcOrd="0" destOrd="0" presId="urn:microsoft.com/office/officeart/2018/2/layout/IconVerticalSolidList"/>
    <dgm:cxn modelId="{4960F5E4-1656-4283-9386-11183B619B73}" type="presParOf" srcId="{86AD5201-22D1-491C-9D41-7FB7D458634D}" destId="{7CB3C406-65CD-4C0B-8C31-71122CEEDC90}" srcOrd="1" destOrd="0" presId="urn:microsoft.com/office/officeart/2018/2/layout/IconVerticalSolidList"/>
    <dgm:cxn modelId="{6BF9BDF9-BE4C-4631-8F9A-9BD24DF5DC6A}" type="presParOf" srcId="{86AD5201-22D1-491C-9D41-7FB7D458634D}" destId="{2A3555A2-06FF-4617-A76B-E43B35F24505}" srcOrd="2" destOrd="0" presId="urn:microsoft.com/office/officeart/2018/2/layout/IconVerticalSolidList"/>
    <dgm:cxn modelId="{A3AA6568-9700-4A0B-A886-C6BA9DBF3520}" type="presParOf" srcId="{86AD5201-22D1-491C-9D41-7FB7D458634D}" destId="{A2D97DC2-3CC0-4D99-8040-D7489B9688AA}" srcOrd="3" destOrd="0" presId="urn:microsoft.com/office/officeart/2018/2/layout/IconVerticalSolidList"/>
    <dgm:cxn modelId="{9EB1395E-E15D-4CEE-A542-D664647BD871}" type="presParOf" srcId="{A7E5AFAD-2AD6-49CE-B0BE-E8525E49F732}" destId="{085EB221-183F-451E-8B9E-E15A410B7BEE}" srcOrd="9" destOrd="0" presId="urn:microsoft.com/office/officeart/2018/2/layout/IconVerticalSolidList"/>
    <dgm:cxn modelId="{BECAAB79-EA8A-4FC8-BEDF-C7AD0B11C788}" type="presParOf" srcId="{A7E5AFAD-2AD6-49CE-B0BE-E8525E49F732}" destId="{FA682807-1AF5-419E-8A4D-C09968F40D24}" srcOrd="10" destOrd="0" presId="urn:microsoft.com/office/officeart/2018/2/layout/IconVerticalSolidList"/>
    <dgm:cxn modelId="{C516D65F-32D8-4C58-B33A-94DD8EDF5482}" type="presParOf" srcId="{FA682807-1AF5-419E-8A4D-C09968F40D24}" destId="{F5B13B69-5E5A-4A6C-B391-BA64CB4D4F7B}" srcOrd="0" destOrd="0" presId="urn:microsoft.com/office/officeart/2018/2/layout/IconVerticalSolidList"/>
    <dgm:cxn modelId="{BAD7A7E3-7593-4CD9-9FDC-34E5445BB083}" type="presParOf" srcId="{FA682807-1AF5-419E-8A4D-C09968F40D24}" destId="{3673323E-08A4-4EF0-97FC-37226627258F}" srcOrd="1" destOrd="0" presId="urn:microsoft.com/office/officeart/2018/2/layout/IconVerticalSolidList"/>
    <dgm:cxn modelId="{01D54418-23F4-4F1E-AA33-87486842058D}" type="presParOf" srcId="{FA682807-1AF5-419E-8A4D-C09968F40D24}" destId="{7306CB70-F395-4A7D-A983-D30404479605}" srcOrd="2" destOrd="0" presId="urn:microsoft.com/office/officeart/2018/2/layout/IconVerticalSolidList"/>
    <dgm:cxn modelId="{F177BAF8-9A92-47EF-BDEA-771B8B5F978C}" type="presParOf" srcId="{FA682807-1AF5-419E-8A4D-C09968F40D24}" destId="{88DC77AE-45DF-414F-8B40-F74C1BC5DA54}" srcOrd="3" destOrd="0" presId="urn:microsoft.com/office/officeart/2018/2/layout/IconVerticalSolidList"/>
    <dgm:cxn modelId="{BB002237-277B-436F-90CF-F15FD9CB856F}" type="presParOf" srcId="{A7E5AFAD-2AD6-49CE-B0BE-E8525E49F732}" destId="{B08DC417-CF0A-4257-A9BC-EE6148800BB7}" srcOrd="11" destOrd="0" presId="urn:microsoft.com/office/officeart/2018/2/layout/IconVerticalSolidList"/>
    <dgm:cxn modelId="{8721CC79-865F-4EC4-9BD2-26F3003CA6E9}" type="presParOf" srcId="{A7E5AFAD-2AD6-49CE-B0BE-E8525E49F732}" destId="{D73C1B72-E2F5-42A0-A33D-2687328BFF18}" srcOrd="12" destOrd="0" presId="urn:microsoft.com/office/officeart/2018/2/layout/IconVerticalSolidList"/>
    <dgm:cxn modelId="{E8A098B0-A2C7-4957-9166-D97E283D2438}" type="presParOf" srcId="{D73C1B72-E2F5-42A0-A33D-2687328BFF18}" destId="{BA875479-4D85-40F7-8613-FD480FC82084}" srcOrd="0" destOrd="0" presId="urn:microsoft.com/office/officeart/2018/2/layout/IconVerticalSolidList"/>
    <dgm:cxn modelId="{E99837DA-8F5A-4FEE-99F6-7C07528D9267}" type="presParOf" srcId="{D73C1B72-E2F5-42A0-A33D-2687328BFF18}" destId="{22D03EF9-906C-448F-B598-D1AE65A8D941}" srcOrd="1" destOrd="0" presId="urn:microsoft.com/office/officeart/2018/2/layout/IconVerticalSolidList"/>
    <dgm:cxn modelId="{4F4A5895-7237-4260-A5CD-F8C5EE4800E0}" type="presParOf" srcId="{D73C1B72-E2F5-42A0-A33D-2687328BFF18}" destId="{237E00CE-9570-4E99-9B10-A7C0A301DBBB}" srcOrd="2" destOrd="0" presId="urn:microsoft.com/office/officeart/2018/2/layout/IconVerticalSolidList"/>
    <dgm:cxn modelId="{6FF1C59E-551A-494F-AB77-31147BA68119}" type="presParOf" srcId="{D73C1B72-E2F5-42A0-A33D-2687328BFF18}" destId="{1681249A-836B-4E50-8349-FDAA5D5526B3}" srcOrd="3" destOrd="0" presId="urn:microsoft.com/office/officeart/2018/2/layout/IconVerticalSolidList"/>
    <dgm:cxn modelId="{C2C6091E-66BE-4011-B861-76296A4BE264}" type="presParOf" srcId="{A7E5AFAD-2AD6-49CE-B0BE-E8525E49F732}" destId="{884242FB-7D0E-4066-A289-81255F19137D}" srcOrd="13" destOrd="0" presId="urn:microsoft.com/office/officeart/2018/2/layout/IconVerticalSolidList"/>
    <dgm:cxn modelId="{698832FF-1AED-43AD-A9E3-E946D058A6AE}" type="presParOf" srcId="{A7E5AFAD-2AD6-49CE-B0BE-E8525E49F732}" destId="{36025BB0-92CE-49BE-8EED-8D0D2B62233D}" srcOrd="14" destOrd="0" presId="urn:microsoft.com/office/officeart/2018/2/layout/IconVerticalSolidList"/>
    <dgm:cxn modelId="{550ABF93-7AA6-48DE-A2A0-E1EB4CF6FDE2}" type="presParOf" srcId="{36025BB0-92CE-49BE-8EED-8D0D2B62233D}" destId="{FF1F4F52-7D5B-4CEA-97EE-0716E479B66C}" srcOrd="0" destOrd="0" presId="urn:microsoft.com/office/officeart/2018/2/layout/IconVerticalSolidList"/>
    <dgm:cxn modelId="{4317D5DD-B2B0-4D9F-8A03-648EB134A2CB}" type="presParOf" srcId="{36025BB0-92CE-49BE-8EED-8D0D2B62233D}" destId="{412DE3EF-E3B1-4DD3-83C0-51F0DC6FA46C}" srcOrd="1" destOrd="0" presId="urn:microsoft.com/office/officeart/2018/2/layout/IconVerticalSolidList"/>
    <dgm:cxn modelId="{C1EDEA49-6E08-4B5B-B4CF-D1B899A78BDC}" type="presParOf" srcId="{36025BB0-92CE-49BE-8EED-8D0D2B62233D}" destId="{A648F179-7564-42B3-BE47-E58BF9A254C2}" srcOrd="2" destOrd="0" presId="urn:microsoft.com/office/officeart/2018/2/layout/IconVerticalSolidList"/>
    <dgm:cxn modelId="{8FD7E80F-0C12-461D-B577-2C29643BA8FE}" type="presParOf" srcId="{36025BB0-92CE-49BE-8EED-8D0D2B62233D}" destId="{E6E337DA-9389-4825-B9DB-12C720BE45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what</a:t>
          </a:r>
          <a:r>
            <a:rPr lang="en-US" sz="4000" kern="1200">
              <a:latin typeface="Century Gothic" panose="020F0302020204030204"/>
            </a:rPr>
            <a:t> </a:t>
          </a:r>
          <a:endParaRPr lang="en-US" sz="4000" kern="1200"/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how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why</a:t>
          </a:r>
        </a:p>
      </dsp:txBody>
      <dsp:txXfrm>
        <a:off x="7041543" y="2695306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E439D-F817-4CA8-BB14-190648D58B04}">
      <dsp:nvSpPr>
        <dsp:cNvPr id="0" name=""/>
        <dsp:cNvSpPr/>
      </dsp:nvSpPr>
      <dsp:spPr>
        <a:xfrm>
          <a:off x="0" y="469"/>
          <a:ext cx="10058399" cy="39473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56322-25BB-48B4-B210-CA05EF007783}">
      <dsp:nvSpPr>
        <dsp:cNvPr id="0" name=""/>
        <dsp:cNvSpPr/>
      </dsp:nvSpPr>
      <dsp:spPr>
        <a:xfrm>
          <a:off x="119407" y="89285"/>
          <a:ext cx="217105" cy="2171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DBD5F-70CA-49E9-BD57-F9E5110411AA}">
      <dsp:nvSpPr>
        <dsp:cNvPr id="0" name=""/>
        <dsp:cNvSpPr/>
      </dsp:nvSpPr>
      <dsp:spPr>
        <a:xfrm>
          <a:off x="455921" y="469"/>
          <a:ext cx="9602478" cy="394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76" tIns="41776" rIns="41776" bIns="4177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Professional:</a:t>
          </a:r>
        </a:p>
      </dsp:txBody>
      <dsp:txXfrm>
        <a:off x="455921" y="469"/>
        <a:ext cx="9602478" cy="394736"/>
      </dsp:txXfrm>
    </dsp:sp>
    <dsp:sp modelId="{D66AA6C1-8EF1-4766-8114-A44CF8E05443}">
      <dsp:nvSpPr>
        <dsp:cNvPr id="0" name=""/>
        <dsp:cNvSpPr/>
      </dsp:nvSpPr>
      <dsp:spPr>
        <a:xfrm>
          <a:off x="0" y="493890"/>
          <a:ext cx="10058399" cy="39473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56E33-215A-4A6F-B3C6-5F5A6655CEDB}">
      <dsp:nvSpPr>
        <dsp:cNvPr id="0" name=""/>
        <dsp:cNvSpPr/>
      </dsp:nvSpPr>
      <dsp:spPr>
        <a:xfrm>
          <a:off x="119407" y="582706"/>
          <a:ext cx="217105" cy="2171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91A3F-E6A9-4363-9C0E-DD3DA39B32DF}">
      <dsp:nvSpPr>
        <dsp:cNvPr id="0" name=""/>
        <dsp:cNvSpPr/>
      </dsp:nvSpPr>
      <dsp:spPr>
        <a:xfrm>
          <a:off x="455921" y="493890"/>
          <a:ext cx="9602478" cy="394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76" tIns="41776" rIns="41776" bIns="4177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group communication</a:t>
          </a:r>
        </a:p>
      </dsp:txBody>
      <dsp:txXfrm>
        <a:off x="455921" y="493890"/>
        <a:ext cx="9602478" cy="394736"/>
      </dsp:txXfrm>
    </dsp:sp>
    <dsp:sp modelId="{20489572-069D-4C82-B2B1-4FC45881409F}">
      <dsp:nvSpPr>
        <dsp:cNvPr id="0" name=""/>
        <dsp:cNvSpPr/>
      </dsp:nvSpPr>
      <dsp:spPr>
        <a:xfrm>
          <a:off x="0" y="987312"/>
          <a:ext cx="10058399" cy="39473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7D554B-65AB-449D-AF8E-6D70DD9B4C26}">
      <dsp:nvSpPr>
        <dsp:cNvPr id="0" name=""/>
        <dsp:cNvSpPr/>
      </dsp:nvSpPr>
      <dsp:spPr>
        <a:xfrm>
          <a:off x="119407" y="1076127"/>
          <a:ext cx="217105" cy="2171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31C04-F514-4EBC-8811-5B0FE55C60F5}">
      <dsp:nvSpPr>
        <dsp:cNvPr id="0" name=""/>
        <dsp:cNvSpPr/>
      </dsp:nvSpPr>
      <dsp:spPr>
        <a:xfrm>
          <a:off x="455921" y="987312"/>
          <a:ext cx="9602478" cy="394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76" tIns="41776" rIns="41776" bIns="4177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Documentation(PDP, Design and Project Plan)</a:t>
          </a:r>
        </a:p>
      </dsp:txBody>
      <dsp:txXfrm>
        <a:off x="455921" y="987312"/>
        <a:ext cx="9602478" cy="394736"/>
      </dsp:txXfrm>
    </dsp:sp>
    <dsp:sp modelId="{A7F918D1-7227-444C-9AE7-2B04A7A949A0}">
      <dsp:nvSpPr>
        <dsp:cNvPr id="0" name=""/>
        <dsp:cNvSpPr/>
      </dsp:nvSpPr>
      <dsp:spPr>
        <a:xfrm>
          <a:off x="0" y="1480733"/>
          <a:ext cx="10058399" cy="39473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E2FB09-B63C-4E6B-92E1-43C5BD2C0755}">
      <dsp:nvSpPr>
        <dsp:cNvPr id="0" name=""/>
        <dsp:cNvSpPr/>
      </dsp:nvSpPr>
      <dsp:spPr>
        <a:xfrm>
          <a:off x="119407" y="1569548"/>
          <a:ext cx="217105" cy="2171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078C2-507C-45ED-8CA9-FEE3A49195CB}">
      <dsp:nvSpPr>
        <dsp:cNvPr id="0" name=""/>
        <dsp:cNvSpPr/>
      </dsp:nvSpPr>
      <dsp:spPr>
        <a:xfrm>
          <a:off x="455921" y="1480733"/>
          <a:ext cx="9602478" cy="394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76" tIns="41776" rIns="41776" bIns="4177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backup strategies(3,2,1) &amp; PII security</a:t>
          </a:r>
        </a:p>
      </dsp:txBody>
      <dsp:txXfrm>
        <a:off x="455921" y="1480733"/>
        <a:ext cx="9602478" cy="394736"/>
      </dsp:txXfrm>
    </dsp:sp>
    <dsp:sp modelId="{71083729-6276-47E4-949E-5E35C54B443E}">
      <dsp:nvSpPr>
        <dsp:cNvPr id="0" name=""/>
        <dsp:cNvSpPr/>
      </dsp:nvSpPr>
      <dsp:spPr>
        <a:xfrm>
          <a:off x="0" y="1974154"/>
          <a:ext cx="10058399" cy="39473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3C406-65CD-4C0B-8C31-71122CEEDC90}">
      <dsp:nvSpPr>
        <dsp:cNvPr id="0" name=""/>
        <dsp:cNvSpPr/>
      </dsp:nvSpPr>
      <dsp:spPr>
        <a:xfrm>
          <a:off x="119407" y="2062969"/>
          <a:ext cx="217105" cy="21710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97DC2-3CC0-4D99-8040-D7489B9688AA}">
      <dsp:nvSpPr>
        <dsp:cNvPr id="0" name=""/>
        <dsp:cNvSpPr/>
      </dsp:nvSpPr>
      <dsp:spPr>
        <a:xfrm>
          <a:off x="455921" y="1974154"/>
          <a:ext cx="9602478" cy="394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76" tIns="41776" rIns="41776" bIns="4177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Technical:</a:t>
          </a:r>
        </a:p>
      </dsp:txBody>
      <dsp:txXfrm>
        <a:off x="455921" y="1974154"/>
        <a:ext cx="9602478" cy="394736"/>
      </dsp:txXfrm>
    </dsp:sp>
    <dsp:sp modelId="{F5B13B69-5E5A-4A6C-B391-BA64CB4D4F7B}">
      <dsp:nvSpPr>
        <dsp:cNvPr id="0" name=""/>
        <dsp:cNvSpPr/>
      </dsp:nvSpPr>
      <dsp:spPr>
        <a:xfrm>
          <a:off x="0" y="2467575"/>
          <a:ext cx="10058399" cy="39473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3323E-08A4-4EF0-97FC-37226627258F}">
      <dsp:nvSpPr>
        <dsp:cNvPr id="0" name=""/>
        <dsp:cNvSpPr/>
      </dsp:nvSpPr>
      <dsp:spPr>
        <a:xfrm>
          <a:off x="119407" y="2556390"/>
          <a:ext cx="217105" cy="21710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C77AE-45DF-414F-8B40-F74C1BC5DA54}">
      <dsp:nvSpPr>
        <dsp:cNvPr id="0" name=""/>
        <dsp:cNvSpPr/>
      </dsp:nvSpPr>
      <dsp:spPr>
        <a:xfrm>
          <a:off x="455921" y="2467575"/>
          <a:ext cx="9602478" cy="394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76" tIns="41776" rIns="41776" bIns="4177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Beginner level Python programming (KPI dashboard, file manipulation, TKinter GUI)</a:t>
          </a:r>
        </a:p>
      </dsp:txBody>
      <dsp:txXfrm>
        <a:off x="455921" y="2467575"/>
        <a:ext cx="9602478" cy="394736"/>
      </dsp:txXfrm>
    </dsp:sp>
    <dsp:sp modelId="{BA875479-4D85-40F7-8613-FD480FC82084}">
      <dsp:nvSpPr>
        <dsp:cNvPr id="0" name=""/>
        <dsp:cNvSpPr/>
      </dsp:nvSpPr>
      <dsp:spPr>
        <a:xfrm>
          <a:off x="0" y="2960996"/>
          <a:ext cx="10058399" cy="39473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03EF9-906C-448F-B598-D1AE65A8D941}">
      <dsp:nvSpPr>
        <dsp:cNvPr id="0" name=""/>
        <dsp:cNvSpPr/>
      </dsp:nvSpPr>
      <dsp:spPr>
        <a:xfrm>
          <a:off x="119407" y="3049811"/>
          <a:ext cx="217105" cy="21710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1249A-836B-4E50-8349-FDAA5D5526B3}">
      <dsp:nvSpPr>
        <dsp:cNvPr id="0" name=""/>
        <dsp:cNvSpPr/>
      </dsp:nvSpPr>
      <dsp:spPr>
        <a:xfrm>
          <a:off x="455921" y="2960996"/>
          <a:ext cx="9602478" cy="394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76" tIns="41776" rIns="41776" bIns="4177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Windows Server 2022 configuration and administration (pfSense, Nagios, OpenVPN)</a:t>
          </a:r>
        </a:p>
      </dsp:txBody>
      <dsp:txXfrm>
        <a:off x="455921" y="2960996"/>
        <a:ext cx="9602478" cy="394736"/>
      </dsp:txXfrm>
    </dsp:sp>
    <dsp:sp modelId="{FF1F4F52-7D5B-4CEA-97EE-0716E479B66C}">
      <dsp:nvSpPr>
        <dsp:cNvPr id="0" name=""/>
        <dsp:cNvSpPr/>
      </dsp:nvSpPr>
      <dsp:spPr>
        <a:xfrm>
          <a:off x="0" y="3454417"/>
          <a:ext cx="10058399" cy="39473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2DE3EF-E3B1-4DD3-83C0-51F0DC6FA46C}">
      <dsp:nvSpPr>
        <dsp:cNvPr id="0" name=""/>
        <dsp:cNvSpPr/>
      </dsp:nvSpPr>
      <dsp:spPr>
        <a:xfrm>
          <a:off x="119407" y="3543233"/>
          <a:ext cx="217105" cy="21710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337DA-9389-4825-B9DB-12C720BE45B6}">
      <dsp:nvSpPr>
        <dsp:cNvPr id="0" name=""/>
        <dsp:cNvSpPr/>
      </dsp:nvSpPr>
      <dsp:spPr>
        <a:xfrm>
          <a:off x="455921" y="3454417"/>
          <a:ext cx="9602478" cy="394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76" tIns="41776" rIns="41776" bIns="4177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Backup configuration, security analysis</a:t>
          </a:r>
        </a:p>
      </dsp:txBody>
      <dsp:txXfrm>
        <a:off x="455921" y="3454417"/>
        <a:ext cx="9602478" cy="394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4/20/2022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Make </a:t>
            </a:r>
            <a:r>
              <a:rPr lang="en-US" sz="4400">
                <a:solidFill>
                  <a:schemeClr val="accent6"/>
                </a:solidFill>
              </a:rPr>
              <a:t>it</a:t>
            </a:r>
            <a:r>
              <a:rPr lang="en-US" sz="4400">
                <a:solidFill>
                  <a:schemeClr val="tx1"/>
                </a:solidFill>
              </a:rPr>
              <a:t> work4</a:t>
            </a:r>
            <a:r>
              <a:rPr lang="en-US" sz="4400">
                <a:solidFill>
                  <a:schemeClr val="accent6"/>
                </a:solidFill>
              </a:rPr>
              <a:t>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978" y="3986365"/>
            <a:ext cx="4008704" cy="639622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Mihai Glodici , </a:t>
            </a:r>
            <a:r>
              <a:rPr lang="en-GB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Yoan-Asen</a:t>
            </a: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Popov,  Joep </a:t>
            </a:r>
            <a:r>
              <a:rPr lang="en-GB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Vinken</a:t>
            </a:r>
            <a:endParaRPr lang="en-GB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4538528, 4472152, 4475003</a:t>
            </a:r>
            <a:endParaRPr lang="en-GB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A2D82-359D-762C-4033-E1B08678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Learning outcomes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00BFDE0C-5998-BA67-D77C-F7BF19CCCE14}"/>
              </a:ext>
            </a:extLst>
          </p:cNvPr>
          <p:cNvSpPr txBox="1">
            <a:spLocks/>
          </p:cNvSpPr>
          <p:nvPr/>
        </p:nvSpPr>
        <p:spPr>
          <a:xfrm>
            <a:off x="1066800" y="3902902"/>
            <a:ext cx="8448675" cy="9254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/>
              <a:buChar char="o"/>
            </a:pPr>
            <a:r>
              <a:rPr lang="nl-NL" sz="1300" b="1" u="sng" err="1"/>
              <a:t>Future-oriented</a:t>
            </a:r>
            <a:r>
              <a:rPr lang="nl-NL" sz="1300" b="1" u="sng"/>
              <a:t> </a:t>
            </a:r>
            <a:r>
              <a:rPr lang="nl-NL" sz="1300" b="1" u="sng" err="1"/>
              <a:t>organisation</a:t>
            </a:r>
            <a:endParaRPr lang="nl-NL" sz="1300" b="1" u="sng"/>
          </a:p>
          <a:p>
            <a:pPr marL="742950" lvl="1" indent="-285750">
              <a:buClr>
                <a:srgbClr val="262626"/>
              </a:buClr>
              <a:buFont typeface="Courier New"/>
              <a:buChar char="o"/>
            </a:pPr>
            <a:r>
              <a:rPr lang="nl-NL" sz="1300" err="1"/>
              <a:t>Devided</a:t>
            </a:r>
            <a:r>
              <a:rPr lang="nl-NL" sz="1300"/>
              <a:t> </a:t>
            </a:r>
            <a:r>
              <a:rPr lang="nl-NL" sz="1300" err="1"/>
              <a:t>tasks</a:t>
            </a:r>
            <a:r>
              <a:rPr lang="nl-NL" sz="1300"/>
              <a:t> </a:t>
            </a:r>
            <a:r>
              <a:rPr lang="nl-NL" sz="1300" err="1"/>
              <a:t>by</a:t>
            </a:r>
            <a:r>
              <a:rPr lang="nl-NL" sz="1300"/>
              <a:t> </a:t>
            </a:r>
            <a:r>
              <a:rPr lang="nl-NL" sz="1300" err="1"/>
              <a:t>recognizing</a:t>
            </a:r>
            <a:r>
              <a:rPr lang="nl-NL" sz="1300"/>
              <a:t> </a:t>
            </a:r>
            <a:r>
              <a:rPr lang="nl-NL" sz="1300" err="1"/>
              <a:t>each</a:t>
            </a:r>
            <a:r>
              <a:rPr lang="nl-NL" sz="1300"/>
              <a:t> </a:t>
            </a:r>
            <a:r>
              <a:rPr lang="nl-NL" sz="1300" err="1"/>
              <a:t>others</a:t>
            </a:r>
            <a:r>
              <a:rPr lang="nl-NL" sz="1300"/>
              <a:t> </a:t>
            </a:r>
            <a:r>
              <a:rPr lang="nl-NL" sz="1300" err="1"/>
              <a:t>skillset</a:t>
            </a:r>
            <a:endParaRPr lang="nl-NL" sz="1300"/>
          </a:p>
          <a:p>
            <a:pPr marL="742950" lvl="1" indent="-285750">
              <a:buClr>
                <a:srgbClr val="262626"/>
              </a:buClr>
              <a:buFont typeface="Courier New"/>
              <a:buChar char="o"/>
            </a:pPr>
            <a:r>
              <a:rPr lang="nl-NL" sz="1300"/>
              <a:t>Make </a:t>
            </a:r>
            <a:r>
              <a:rPr lang="nl-NL" sz="1300" err="1"/>
              <a:t>agreements</a:t>
            </a:r>
            <a:r>
              <a:rPr lang="nl-NL" sz="1300"/>
              <a:t> </a:t>
            </a:r>
            <a:r>
              <a:rPr lang="nl-NL" sz="1300" err="1"/>
              <a:t>about</a:t>
            </a:r>
            <a:r>
              <a:rPr lang="nl-NL" sz="1300"/>
              <a:t> </a:t>
            </a:r>
            <a:r>
              <a:rPr lang="nl-NL" sz="1300" err="1"/>
              <a:t>the</a:t>
            </a:r>
            <a:r>
              <a:rPr lang="nl-NL" sz="1300"/>
              <a:t> </a:t>
            </a:r>
            <a:r>
              <a:rPr lang="nl-NL" sz="1300" err="1"/>
              <a:t>expected</a:t>
            </a:r>
            <a:r>
              <a:rPr lang="nl-NL" sz="1300"/>
              <a:t> </a:t>
            </a:r>
            <a:r>
              <a:rPr lang="nl-NL" sz="1300" err="1"/>
              <a:t>quality</a:t>
            </a:r>
            <a:endParaRPr lang="nl-NL" sz="1300"/>
          </a:p>
          <a:p>
            <a:pPr marL="742950" lvl="1" indent="-285750">
              <a:buClr>
                <a:srgbClr val="262626"/>
              </a:buClr>
              <a:buFont typeface="Courier New"/>
              <a:buChar char="o"/>
            </a:pPr>
            <a:endParaRPr lang="nl-NL" sz="1300"/>
          </a:p>
          <a:p>
            <a:pPr marL="742950" lvl="1" indent="-285750">
              <a:buClr>
                <a:srgbClr val="262626"/>
              </a:buClr>
              <a:buFont typeface="Courier New"/>
              <a:buChar char="o"/>
            </a:pPr>
            <a:endParaRPr lang="nl-NL" sz="1300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00BFDE0C-5998-BA67-D77C-F7BF19CCCE14}"/>
              </a:ext>
            </a:extLst>
          </p:cNvPr>
          <p:cNvSpPr txBox="1">
            <a:spLocks/>
          </p:cNvSpPr>
          <p:nvPr/>
        </p:nvSpPr>
        <p:spPr>
          <a:xfrm>
            <a:off x="1063920" y="2307132"/>
            <a:ext cx="8448675" cy="9254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/>
              <a:buChar char="o"/>
            </a:pPr>
            <a:r>
              <a:rPr lang="nl-NL" sz="1300" b="1" u="sng" err="1"/>
              <a:t>Investigative</a:t>
            </a:r>
            <a:r>
              <a:rPr lang="nl-NL" sz="1300" b="1" u="sng"/>
              <a:t> </a:t>
            </a:r>
            <a:r>
              <a:rPr lang="nl-NL" sz="1300" b="1" u="sng" err="1"/>
              <a:t>problem</a:t>
            </a:r>
            <a:r>
              <a:rPr lang="nl-NL" sz="1300" b="1" u="sng"/>
              <a:t> </a:t>
            </a:r>
            <a:r>
              <a:rPr lang="nl-NL" sz="1300" b="1" u="sng" err="1"/>
              <a:t>solving</a:t>
            </a:r>
            <a:endParaRPr lang="nl-NL"/>
          </a:p>
          <a:p>
            <a:pPr marL="742950" lvl="1" indent="-285750">
              <a:buClr>
                <a:srgbClr val="262626"/>
              </a:buClr>
              <a:buFont typeface="Courier New"/>
              <a:buChar char="o"/>
            </a:pPr>
            <a:r>
              <a:rPr lang="nl-NL" sz="1300" err="1"/>
              <a:t>Identifying</a:t>
            </a:r>
            <a:r>
              <a:rPr lang="nl-NL" sz="1300"/>
              <a:t> </a:t>
            </a:r>
            <a:r>
              <a:rPr lang="nl-NL" sz="1300" err="1"/>
              <a:t>and</a:t>
            </a:r>
            <a:r>
              <a:rPr lang="nl-NL" sz="1300"/>
              <a:t> </a:t>
            </a:r>
            <a:r>
              <a:rPr lang="nl-NL" sz="1300" err="1"/>
              <a:t>resolving</a:t>
            </a:r>
            <a:r>
              <a:rPr lang="nl-NL" sz="1300"/>
              <a:t> </a:t>
            </a:r>
            <a:r>
              <a:rPr lang="nl-NL" sz="1300" err="1"/>
              <a:t>problems</a:t>
            </a:r>
            <a:endParaRPr lang="nl-NL" sz="1300"/>
          </a:p>
          <a:p>
            <a:pPr marL="742950" lvl="1" indent="-285750">
              <a:buClr>
                <a:srgbClr val="262626"/>
              </a:buClr>
              <a:buFont typeface="Courier New"/>
              <a:buChar char="o"/>
            </a:pPr>
            <a:r>
              <a:rPr lang="nl-NL" sz="1300" err="1"/>
              <a:t>Pragmatic</a:t>
            </a:r>
            <a:r>
              <a:rPr lang="nl-NL" sz="1300"/>
              <a:t>, </a:t>
            </a:r>
            <a:r>
              <a:rPr lang="nl-NL" sz="1300" err="1"/>
              <a:t>critical</a:t>
            </a:r>
            <a:r>
              <a:rPr lang="nl-NL" sz="1300"/>
              <a:t> </a:t>
            </a:r>
            <a:r>
              <a:rPr lang="nl-NL" sz="1300" err="1"/>
              <a:t>and</a:t>
            </a:r>
            <a:r>
              <a:rPr lang="nl-NL" sz="1300"/>
              <a:t> resource-</a:t>
            </a:r>
            <a:r>
              <a:rPr lang="nl-NL" sz="1300" err="1"/>
              <a:t>based</a:t>
            </a:r>
            <a:r>
              <a:rPr lang="nl-NL" sz="1300"/>
              <a:t> approaches</a:t>
            </a:r>
          </a:p>
          <a:p>
            <a:pPr marL="742950" lvl="1" indent="-285750">
              <a:buClr>
                <a:srgbClr val="262626"/>
              </a:buClr>
              <a:buFont typeface="Courier New"/>
              <a:buChar char="o"/>
            </a:pPr>
            <a:endParaRPr lang="nl-NL" sz="1300"/>
          </a:p>
          <a:p>
            <a:pPr marL="742950" lvl="1" indent="-285750">
              <a:buClr>
                <a:srgbClr val="262626"/>
              </a:buClr>
              <a:buFont typeface="Courier New"/>
              <a:buChar char="o"/>
            </a:pPr>
            <a:endParaRPr lang="nl-NL" sz="1300"/>
          </a:p>
        </p:txBody>
      </p:sp>
    </p:spTree>
    <p:extLst>
      <p:ext uri="{BB962C8B-B14F-4D97-AF65-F5344CB8AC3E}">
        <p14:creationId xmlns:p14="http://schemas.microsoft.com/office/powerpoint/2010/main" val="4253392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5C93A-EF32-BAA9-E26B-927BAE5E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Teamwork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communic</a:t>
            </a:r>
            <a:r>
              <a:rPr lang="nl-NL"/>
              <a:t>ation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7DD5E426-95E2-4CDC-B305-AB5AA923B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660000">
            <a:off x="9966673" y="731441"/>
            <a:ext cx="1666875" cy="1114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EB7BE5-6B1C-19BF-8C92-6D82DC5EE9F9}"/>
              </a:ext>
            </a:extLst>
          </p:cNvPr>
          <p:cNvSpPr txBox="1">
            <a:spLocks/>
          </p:cNvSpPr>
          <p:nvPr/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Proper communication</a:t>
            </a:r>
          </a:p>
          <a:p>
            <a:pPr marL="285750" indent="-285750">
              <a:buClr>
                <a:srgbClr val="262626"/>
              </a:buClr>
            </a:pPr>
            <a:endParaRPr lang="en-US"/>
          </a:p>
          <a:p>
            <a:pPr marL="285750" indent="-285750"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Appropriate</a:t>
            </a:r>
            <a:r>
              <a:rPr lang="en-US" dirty="0"/>
              <a:t> teamwork and distribution of tasks</a:t>
            </a:r>
          </a:p>
          <a:p>
            <a:pPr marL="285750" indent="-285750">
              <a:buClr>
                <a:srgbClr val="262626"/>
              </a:buClr>
            </a:pPr>
            <a:endParaRPr lang="en-US"/>
          </a:p>
          <a:p>
            <a:pPr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Providing assistance in a variety of ways</a:t>
            </a:r>
            <a:endParaRPr lang="en-US" dirty="0"/>
          </a:p>
          <a:p>
            <a:pPr marL="285750" indent="-285750">
              <a:buClr>
                <a:srgbClr val="262626"/>
              </a:buClr>
            </a:pPr>
            <a:endParaRPr lang="en-US"/>
          </a:p>
          <a:p>
            <a:pPr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Professional-level project discussions</a:t>
            </a:r>
            <a:endParaRPr lang="en-US" dirty="0"/>
          </a:p>
          <a:p>
            <a:pPr marL="285750" indent="-285750">
              <a:buClr>
                <a:srgbClr val="262626"/>
              </a:buClr>
            </a:pPr>
            <a:endParaRPr lang="en-US" dirty="0"/>
          </a:p>
          <a:p>
            <a:pPr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If necessary, making concessions</a:t>
            </a:r>
            <a:endParaRPr lang="en-US" dirty="0"/>
          </a:p>
          <a:p>
            <a:pPr marL="285750" indent="-285750">
              <a:buClr>
                <a:srgbClr val="262626"/>
              </a:buClr>
            </a:pPr>
            <a:endParaRPr lang="en-US" dirty="0"/>
          </a:p>
          <a:p>
            <a:pPr marL="285750" indent="-285750">
              <a:buClr>
                <a:srgbClr val="262626"/>
              </a:buClr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9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>
            <a:extLst>
              <a:ext uri="{FF2B5EF4-FFF2-40B4-BE49-F238E27FC236}">
                <a16:creationId xmlns:a16="http://schemas.microsoft.com/office/drawing/2014/main" id="{011A3B19-0374-82C2-C3E8-C0ED1287FF70}"/>
              </a:ext>
            </a:extLst>
          </p:cNvPr>
          <p:cNvSpPr/>
          <p:nvPr/>
        </p:nvSpPr>
        <p:spPr>
          <a:xfrm>
            <a:off x="10494960" y="5375808"/>
            <a:ext cx="1274573" cy="1093600"/>
          </a:xfrm>
          <a:prstGeom prst="smileyFac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648A4-1989-3133-F88B-AFD2DF00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624623"/>
          </a:xfrm>
        </p:spPr>
        <p:txBody>
          <a:bodyPr/>
          <a:lstStyle/>
          <a:p>
            <a:pPr algn="ctr"/>
            <a:r>
              <a:rPr lang="en-US"/>
              <a:t>Thank you for your attention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2515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85DBF-FB61-451A-A070-D423C810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</a:t>
            </a:r>
            <a:r>
              <a:rPr lang="nl-NL"/>
              <a:t> of 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A60D0F-CA1E-F30E-86EE-D48D732F2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64970"/>
            <a:ext cx="10058400" cy="458304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/>
              <a:t>Who are we?</a:t>
            </a:r>
          </a:p>
          <a:p>
            <a:pPr>
              <a:buClr>
                <a:srgbClr val="262626"/>
              </a:buClr>
            </a:pPr>
            <a:endParaRPr lang="en-GB"/>
          </a:p>
          <a:p>
            <a:pPr>
              <a:buClr>
                <a:srgbClr val="262626"/>
              </a:buClr>
            </a:pPr>
            <a:r>
              <a:rPr lang="en-GB"/>
              <a:t>Case study one</a:t>
            </a:r>
          </a:p>
          <a:p>
            <a:pPr>
              <a:buClr>
                <a:srgbClr val="262626"/>
              </a:buClr>
            </a:pPr>
            <a:endParaRPr lang="en-GB"/>
          </a:p>
          <a:p>
            <a:pPr>
              <a:buClr>
                <a:srgbClr val="262626"/>
              </a:buClr>
            </a:pPr>
            <a:r>
              <a:rPr lang="en-GB"/>
              <a:t>Features</a:t>
            </a:r>
          </a:p>
          <a:p>
            <a:pPr>
              <a:buClr>
                <a:srgbClr val="262626"/>
              </a:buClr>
            </a:pPr>
            <a:endParaRPr lang="en-GB"/>
          </a:p>
          <a:p>
            <a:pPr>
              <a:buClr>
                <a:srgbClr val="262626"/>
              </a:buClr>
            </a:pPr>
            <a:r>
              <a:rPr lang="en-GB"/>
              <a:t>Explaining our choices</a:t>
            </a:r>
          </a:p>
          <a:p>
            <a:pPr>
              <a:buClr>
                <a:srgbClr val="262626"/>
              </a:buClr>
            </a:pPr>
            <a:endParaRPr lang="en-GB"/>
          </a:p>
          <a:p>
            <a:pPr>
              <a:buClr>
                <a:srgbClr val="262626"/>
              </a:buClr>
            </a:pPr>
            <a:r>
              <a:rPr lang="en-GB"/>
              <a:t>Learning outcomes</a:t>
            </a:r>
          </a:p>
          <a:p>
            <a:pPr>
              <a:buClr>
                <a:srgbClr val="262626"/>
              </a:buClr>
            </a:pPr>
            <a:endParaRPr lang="en-GB"/>
          </a:p>
          <a:p>
            <a:pPr>
              <a:buClr>
                <a:srgbClr val="262626"/>
              </a:buClr>
            </a:pPr>
            <a:r>
              <a:rPr lang="en-GB"/>
              <a:t>Teamwork and communication</a:t>
            </a:r>
          </a:p>
          <a:p>
            <a:pPr>
              <a:buClr>
                <a:srgbClr val="262626"/>
              </a:buClr>
            </a:pPr>
            <a:endParaRPr lang="en-GB"/>
          </a:p>
          <a:p>
            <a:pPr>
              <a:buClr>
                <a:srgbClr val="262626"/>
              </a:buClr>
            </a:pPr>
            <a:r>
              <a:rPr lang="en-GB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93684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682B9-24C8-65F4-A3E4-D34C813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Who</a:t>
            </a:r>
            <a:r>
              <a:rPr lang="nl-NL"/>
              <a:t> </a:t>
            </a:r>
            <a:r>
              <a:rPr lang="en-GB"/>
              <a:t>are</a:t>
            </a:r>
            <a:r>
              <a:rPr lang="nl-NL"/>
              <a:t> </a:t>
            </a:r>
            <a:r>
              <a:rPr lang="en-GB"/>
              <a:t>we</a:t>
            </a:r>
            <a:r>
              <a:rPr lang="nl-NL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686E4C-95B5-C892-42FE-59C5C5A41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173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err="1"/>
              <a:t>Mihai</a:t>
            </a:r>
            <a:r>
              <a:rPr lang="nl-NL"/>
              <a:t> </a:t>
            </a:r>
            <a:r>
              <a:rPr lang="nl-NL" err="1"/>
              <a:t>Glodici</a:t>
            </a:r>
          </a:p>
          <a:p>
            <a:pPr lvl="1">
              <a:buClr>
                <a:srgbClr val="262626"/>
              </a:buClr>
            </a:pPr>
            <a:r>
              <a:rPr lang="nl-NL"/>
              <a:t>19 </a:t>
            </a:r>
            <a:r>
              <a:rPr lang="nl-NL" err="1"/>
              <a:t>y.o</a:t>
            </a:r>
            <a:r>
              <a:rPr lang="nl-NL"/>
              <a:t>.</a:t>
            </a:r>
          </a:p>
          <a:p>
            <a:pPr lvl="1">
              <a:buClr>
                <a:srgbClr val="262626"/>
              </a:buClr>
            </a:pPr>
            <a:r>
              <a:rPr lang="nl-NL"/>
              <a:t>2</a:t>
            </a:r>
            <a:r>
              <a:rPr lang="nl-NL" baseline="30000"/>
              <a:t>nd </a:t>
            </a:r>
            <a:r>
              <a:rPr lang="nl-NL"/>
              <a:t>Semester </a:t>
            </a:r>
            <a:r>
              <a:rPr lang="nl-NL" err="1"/>
              <a:t>Infrastructure</a:t>
            </a:r>
          </a:p>
          <a:p>
            <a:pPr lvl="1">
              <a:buClr>
                <a:srgbClr val="262626"/>
              </a:buClr>
            </a:pPr>
            <a:endParaRPr lang="nl-NL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8E3BF210-1F92-33E8-9E30-CE2C3322CF98}"/>
              </a:ext>
            </a:extLst>
          </p:cNvPr>
          <p:cNvSpPr txBox="1">
            <a:spLocks/>
          </p:cNvSpPr>
          <p:nvPr/>
        </p:nvSpPr>
        <p:spPr>
          <a:xfrm>
            <a:off x="1066800" y="3027045"/>
            <a:ext cx="10058400" cy="1173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err="1"/>
              <a:t>Yoan</a:t>
            </a:r>
            <a:r>
              <a:rPr lang="nl-NL"/>
              <a:t>-Asen Popov</a:t>
            </a:r>
          </a:p>
          <a:p>
            <a:pPr lvl="1">
              <a:buClr>
                <a:srgbClr val="262626"/>
              </a:buClr>
            </a:pPr>
            <a:r>
              <a:rPr lang="nl-NL"/>
              <a:t>19 </a:t>
            </a:r>
            <a:r>
              <a:rPr lang="nl-NL" err="1"/>
              <a:t>y.o</a:t>
            </a:r>
            <a:r>
              <a:rPr lang="nl-NL"/>
              <a:t>.</a:t>
            </a:r>
          </a:p>
          <a:p>
            <a:pPr lvl="1">
              <a:buClr>
                <a:srgbClr val="262626"/>
              </a:buClr>
            </a:pPr>
            <a:r>
              <a:rPr lang="nl-NL"/>
              <a:t>2</a:t>
            </a:r>
            <a:r>
              <a:rPr lang="nl-NL" baseline="30000"/>
              <a:t>nd </a:t>
            </a:r>
            <a:r>
              <a:rPr lang="nl-NL"/>
              <a:t>Semester </a:t>
            </a:r>
            <a:r>
              <a:rPr lang="nl-NL" err="1"/>
              <a:t>Infrastructure</a:t>
            </a:r>
            <a:endParaRPr lang="nl-NL"/>
          </a:p>
          <a:p>
            <a:pPr lvl="1">
              <a:buClr>
                <a:srgbClr val="262626"/>
              </a:buClr>
            </a:pPr>
            <a:endParaRPr lang="nl-NL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A1F34CA9-0DF8-25E2-61A1-5A17F477163D}"/>
              </a:ext>
            </a:extLst>
          </p:cNvPr>
          <p:cNvSpPr txBox="1">
            <a:spLocks/>
          </p:cNvSpPr>
          <p:nvPr/>
        </p:nvSpPr>
        <p:spPr>
          <a:xfrm>
            <a:off x="1066800" y="4074795"/>
            <a:ext cx="10058400" cy="1173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Joep Vinken</a:t>
            </a:r>
          </a:p>
          <a:p>
            <a:pPr lvl="1">
              <a:buClr>
                <a:srgbClr val="262626"/>
              </a:buClr>
            </a:pPr>
            <a:r>
              <a:rPr lang="nl-NL"/>
              <a:t>21 </a:t>
            </a:r>
            <a:r>
              <a:rPr lang="nl-NL" err="1"/>
              <a:t>y.o</a:t>
            </a:r>
          </a:p>
          <a:p>
            <a:pPr lvl="1">
              <a:buClr>
                <a:srgbClr val="262626"/>
              </a:buClr>
            </a:pPr>
            <a:r>
              <a:rPr lang="nl-NL"/>
              <a:t>2</a:t>
            </a:r>
            <a:r>
              <a:rPr lang="nl-NL" baseline="30000"/>
              <a:t>nd </a:t>
            </a:r>
            <a:r>
              <a:rPr lang="nl-NL"/>
              <a:t>Semester </a:t>
            </a:r>
            <a:r>
              <a:rPr lang="nl-NL" err="1"/>
              <a:t>Infrastructure</a:t>
            </a:r>
            <a:endParaRPr lang="nl-NL"/>
          </a:p>
          <a:p>
            <a:pPr lvl="1">
              <a:buClr>
                <a:srgbClr val="262626"/>
              </a:buClr>
            </a:pPr>
            <a:endParaRPr lang="nl-NL"/>
          </a:p>
        </p:txBody>
      </p:sp>
      <p:pic>
        <p:nvPicPr>
          <p:cNvPr id="8" name="Afbeelding 8">
            <a:extLst>
              <a:ext uri="{FF2B5EF4-FFF2-40B4-BE49-F238E27FC236}">
                <a16:creationId xmlns:a16="http://schemas.microsoft.com/office/drawing/2014/main" id="{BE7D0FB4-1875-A0AE-012B-60D51C4C9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0" y="1714500"/>
            <a:ext cx="5200650" cy="3257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1928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37280-DB89-46C2-23CD-8BE2D4DD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Case </a:t>
            </a:r>
            <a:r>
              <a:rPr lang="nl-NL" err="1"/>
              <a:t>study</a:t>
            </a:r>
            <a:r>
              <a:rPr lang="nl-NL"/>
              <a:t> one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067BF1-410E-D502-30D6-8960BD8B0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Our client, Make IT Work4U</a:t>
            </a:r>
          </a:p>
          <a:p>
            <a:pPr marL="0" indent="0">
              <a:buClr>
                <a:srgbClr val="262626"/>
              </a:buClr>
              <a:buNone/>
            </a:pPr>
            <a:endParaRPr lang="nl-NL"/>
          </a:p>
          <a:p>
            <a:pPr>
              <a:buClr>
                <a:srgbClr val="262626"/>
              </a:buClr>
            </a:pPr>
            <a:r>
              <a:rPr lang="nl-NL"/>
              <a:t>Create a general infrastructure</a:t>
            </a:r>
          </a:p>
          <a:p>
            <a:pPr marL="0" indent="0">
              <a:buClr>
                <a:srgbClr val="262626"/>
              </a:buClr>
              <a:buNone/>
            </a:pPr>
            <a:endParaRPr lang="nl-NL"/>
          </a:p>
          <a:p>
            <a:pPr>
              <a:buClr>
                <a:srgbClr val="262626"/>
              </a:buClr>
            </a:pPr>
            <a:r>
              <a:rPr lang="nl-NL"/>
              <a:t>Make IT Work4U will reuse for their own clients</a:t>
            </a:r>
          </a:p>
          <a:p>
            <a:pPr marL="0" indent="0">
              <a:buClr>
                <a:srgbClr val="262626"/>
              </a:buClr>
              <a:buNone/>
            </a:pPr>
            <a:endParaRPr lang="nl-NL"/>
          </a:p>
          <a:p>
            <a:pPr>
              <a:buClr>
                <a:srgbClr val="262626"/>
              </a:buClr>
            </a:pPr>
            <a:r>
              <a:rPr lang="nl-NL"/>
              <a:t>Small and mid-sized companies</a:t>
            </a:r>
          </a:p>
          <a:p>
            <a:pPr marL="0" indent="0">
              <a:buClr>
                <a:srgbClr val="262626"/>
              </a:buClr>
              <a:buNone/>
            </a:pPr>
            <a:endParaRPr lang="nl-NL"/>
          </a:p>
          <a:p>
            <a:pPr>
              <a:buClr>
                <a:srgbClr val="262626"/>
              </a:buClr>
            </a:pPr>
            <a:r>
              <a:rPr lang="nl-NL"/>
              <a:t>Make use of OU's, groups, folder redirectioning and firewalls</a:t>
            </a:r>
          </a:p>
          <a:p>
            <a:pPr>
              <a:buClr>
                <a:srgbClr val="262626"/>
              </a:buClr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364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8010495"/>
              </p:ext>
            </p:extLst>
          </p:nvPr>
        </p:nvGraphicFramePr>
        <p:xfrm>
          <a:off x="1066800" y="156711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340F-5432-44BE-950E-951767F6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32FD3-CDD2-4461-B4DA-A1297AC9C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048665" cy="3176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/>
              <a:t>Active Directory Domain Services</a:t>
            </a:r>
          </a:p>
          <a:p>
            <a:pPr>
              <a:lnSpc>
                <a:spcPct val="200000"/>
              </a:lnSpc>
              <a:buClr>
                <a:srgbClr val="262626"/>
              </a:buClr>
            </a:pPr>
            <a:r>
              <a:rPr lang="en-US"/>
              <a:t>DHCP/DNS</a:t>
            </a:r>
          </a:p>
          <a:p>
            <a:pPr>
              <a:lnSpc>
                <a:spcPct val="200000"/>
              </a:lnSpc>
              <a:buClr>
                <a:srgbClr val="262626"/>
              </a:buClr>
            </a:pPr>
            <a:r>
              <a:rPr lang="en-US"/>
              <a:t>Group Policy Management</a:t>
            </a:r>
          </a:p>
          <a:p>
            <a:pPr>
              <a:lnSpc>
                <a:spcPct val="200000"/>
              </a:lnSpc>
              <a:buClr>
                <a:prstClr val="black">
                  <a:lumMod val="85000"/>
                  <a:lumOff val="15000"/>
                </a:prstClr>
              </a:buClr>
            </a:pPr>
            <a:r>
              <a:rPr lang="en-NL"/>
              <a:t>File and Storage Services</a:t>
            </a:r>
          </a:p>
          <a:p>
            <a:pPr>
              <a:lnSpc>
                <a:spcPct val="200000"/>
              </a:lnSpc>
              <a:buClr>
                <a:srgbClr val="262626"/>
              </a:buClr>
            </a:pPr>
            <a:r>
              <a:rPr lang="en-NL"/>
              <a:t>Windows Backup Server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7A2D9C-6ECB-978C-E1D5-9EEC154E6B03}"/>
              </a:ext>
            </a:extLst>
          </p:cNvPr>
          <p:cNvSpPr txBox="1">
            <a:spLocks/>
          </p:cNvSpPr>
          <p:nvPr/>
        </p:nvSpPr>
        <p:spPr>
          <a:xfrm>
            <a:off x="6517424" y="2099710"/>
            <a:ext cx="4048665" cy="31850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</a:pPr>
            <a:r>
              <a:rPr lang="en-US">
                <a:ea typeface="+mn-lt"/>
                <a:cs typeface="+mn-lt"/>
              </a:rPr>
              <a:t>Shared Folder</a:t>
            </a:r>
            <a:endParaRPr lang="en-US"/>
          </a:p>
          <a:p>
            <a:pPr>
              <a:lnSpc>
                <a:spcPct val="200000"/>
              </a:lnSpc>
              <a:buClr>
                <a:srgbClr val="262626"/>
              </a:buClr>
            </a:pPr>
            <a:r>
              <a:rPr lang="en-US">
                <a:ea typeface="+mn-lt"/>
                <a:cs typeface="+mn-lt"/>
              </a:rPr>
              <a:t>pfSense (Firewall, Gateway)</a:t>
            </a:r>
          </a:p>
          <a:p>
            <a:pPr>
              <a:lnSpc>
                <a:spcPct val="200000"/>
              </a:lnSpc>
              <a:buClr>
                <a:srgbClr val="262626"/>
              </a:buClr>
            </a:pPr>
            <a:r>
              <a:rPr lang="en-US">
                <a:ea typeface="+mn-lt"/>
                <a:cs typeface="+mn-lt"/>
              </a:rPr>
              <a:t>VPN</a:t>
            </a:r>
          </a:p>
          <a:p>
            <a:pPr>
              <a:lnSpc>
                <a:spcPct val="200000"/>
              </a:lnSpc>
              <a:buClr>
                <a:srgbClr val="262626"/>
              </a:buClr>
            </a:pPr>
            <a:r>
              <a:rPr lang="en-US">
                <a:ea typeface="+mn-lt"/>
                <a:cs typeface="+mn-lt"/>
              </a:rPr>
              <a:t>Dashboard of the server's statistics</a:t>
            </a:r>
          </a:p>
          <a:p>
            <a:pPr>
              <a:lnSpc>
                <a:spcPct val="200000"/>
              </a:lnSpc>
              <a:buClr>
                <a:srgbClr val="262626"/>
              </a:buClr>
            </a:pPr>
            <a:r>
              <a:rPr lang="en-US">
                <a:ea typeface="+mn-lt"/>
                <a:cs typeface="+mn-lt"/>
              </a:rPr>
              <a:t>Dashboard of system's logs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425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E9159-468C-CE00-A261-348FC996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Explaining</a:t>
            </a:r>
            <a:r>
              <a:rPr lang="nl-NL"/>
              <a:t> </a:t>
            </a:r>
            <a:r>
              <a:rPr lang="nl-NL" err="1"/>
              <a:t>our</a:t>
            </a:r>
            <a:r>
              <a:rPr lang="nl-NL"/>
              <a:t> </a:t>
            </a:r>
            <a:r>
              <a:rPr lang="nl-NL" err="1"/>
              <a:t>choices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9B0669-3FB9-6608-B6B7-58B3E5F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39818"/>
            <a:ext cx="10058400" cy="269776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nl-NL" sz="1300">
                <a:ea typeface="+mn-lt"/>
                <a:cs typeface="+mn-lt"/>
              </a:rPr>
              <a:t>Active Directory is </a:t>
            </a:r>
            <a:r>
              <a:rPr lang="nl-NL" sz="1300" err="1">
                <a:ea typeface="+mn-lt"/>
                <a:cs typeface="+mn-lt"/>
              </a:rPr>
              <a:t>used</a:t>
            </a:r>
            <a:r>
              <a:rPr lang="nl-NL" sz="1300">
                <a:ea typeface="+mn-lt"/>
                <a:cs typeface="+mn-lt"/>
              </a:rPr>
              <a:t> </a:t>
            </a:r>
            <a:r>
              <a:rPr lang="nl-NL" sz="1300" err="1">
                <a:ea typeface="+mn-lt"/>
                <a:cs typeface="+mn-lt"/>
              </a:rPr>
              <a:t>to</a:t>
            </a:r>
            <a:r>
              <a:rPr lang="nl-NL" sz="1300">
                <a:ea typeface="+mn-lt"/>
                <a:cs typeface="+mn-lt"/>
              </a:rPr>
              <a:t> manage </a:t>
            </a:r>
            <a:r>
              <a:rPr lang="nl-NL" sz="1300" err="1">
                <a:ea typeface="+mn-lt"/>
                <a:cs typeface="+mn-lt"/>
              </a:rPr>
              <a:t>the</a:t>
            </a:r>
            <a:r>
              <a:rPr lang="nl-NL" sz="1300">
                <a:ea typeface="+mn-lt"/>
                <a:cs typeface="+mn-lt"/>
              </a:rPr>
              <a:t> domain - </a:t>
            </a:r>
            <a:r>
              <a:rPr lang="nl-NL" sz="1300" err="1">
                <a:ea typeface="+mn-lt"/>
                <a:cs typeface="+mn-lt"/>
              </a:rPr>
              <a:t>optimal</a:t>
            </a:r>
            <a:r>
              <a:rPr lang="nl-NL" sz="1300">
                <a:ea typeface="+mn-lt"/>
                <a:cs typeface="+mn-lt"/>
              </a:rPr>
              <a:t> solution </a:t>
            </a:r>
            <a:r>
              <a:rPr lang="nl-NL" sz="1300" err="1">
                <a:ea typeface="+mn-lt"/>
                <a:cs typeface="+mn-lt"/>
              </a:rPr>
              <a:t>for</a:t>
            </a:r>
            <a:r>
              <a:rPr lang="nl-NL" sz="1300">
                <a:ea typeface="+mn-lt"/>
                <a:cs typeface="+mn-lt"/>
              </a:rPr>
              <a:t> Windows Server</a:t>
            </a:r>
            <a:endParaRPr lang="en-US" sz="1300"/>
          </a:p>
          <a:p>
            <a:pPr>
              <a:lnSpc>
                <a:spcPct val="200000"/>
              </a:lnSpc>
              <a:buClr>
                <a:srgbClr val="262626"/>
              </a:buClr>
            </a:pPr>
            <a:r>
              <a:rPr lang="nl-NL" sz="1300" err="1">
                <a:ea typeface="+mn-lt"/>
                <a:cs typeface="+mn-lt"/>
              </a:rPr>
              <a:t>Added</a:t>
            </a:r>
            <a:r>
              <a:rPr lang="nl-NL" sz="1300">
                <a:ea typeface="+mn-lt"/>
                <a:cs typeface="+mn-lt"/>
              </a:rPr>
              <a:t> </a:t>
            </a:r>
            <a:r>
              <a:rPr lang="nl-NL" sz="1300" err="1">
                <a:ea typeface="+mn-lt"/>
                <a:cs typeface="+mn-lt"/>
              </a:rPr>
              <a:t>the</a:t>
            </a:r>
            <a:r>
              <a:rPr lang="nl-NL" sz="1300">
                <a:ea typeface="+mn-lt"/>
                <a:cs typeface="+mn-lt"/>
              </a:rPr>
              <a:t> Group Policy Management, Shared folder, </a:t>
            </a:r>
            <a:r>
              <a:rPr lang="nl-NL" sz="1300" err="1">
                <a:ea typeface="+mn-lt"/>
                <a:cs typeface="+mn-lt"/>
              </a:rPr>
              <a:t>and</a:t>
            </a:r>
            <a:r>
              <a:rPr lang="nl-NL" sz="1300">
                <a:ea typeface="+mn-lt"/>
                <a:cs typeface="+mn-lt"/>
              </a:rPr>
              <a:t> </a:t>
            </a:r>
            <a:r>
              <a:rPr lang="nl-NL" sz="1300" err="1">
                <a:ea typeface="+mn-lt"/>
                <a:cs typeface="+mn-lt"/>
              </a:rPr>
              <a:t>backup</a:t>
            </a:r>
            <a:r>
              <a:rPr lang="nl-NL" sz="1300">
                <a:ea typeface="+mn-lt"/>
                <a:cs typeface="+mn-lt"/>
              </a:rPr>
              <a:t> </a:t>
            </a:r>
            <a:r>
              <a:rPr lang="nl-NL" sz="1300" err="1">
                <a:ea typeface="+mn-lt"/>
                <a:cs typeface="+mn-lt"/>
              </a:rPr>
              <a:t>attributes</a:t>
            </a:r>
            <a:r>
              <a:rPr lang="nl-NL" sz="1300">
                <a:ea typeface="+mn-lt"/>
                <a:cs typeface="+mn-lt"/>
              </a:rPr>
              <a:t> via </a:t>
            </a:r>
            <a:r>
              <a:rPr lang="nl-NL" sz="1300" err="1">
                <a:ea typeface="+mn-lt"/>
                <a:cs typeface="+mn-lt"/>
              </a:rPr>
              <a:t>the</a:t>
            </a:r>
            <a:r>
              <a:rPr lang="nl-NL" sz="1300">
                <a:ea typeface="+mn-lt"/>
                <a:cs typeface="+mn-lt"/>
              </a:rPr>
              <a:t> built-in 'features </a:t>
            </a:r>
            <a:r>
              <a:rPr lang="nl-NL" sz="1300" err="1">
                <a:ea typeface="+mn-lt"/>
                <a:cs typeface="+mn-lt"/>
              </a:rPr>
              <a:t>and</a:t>
            </a:r>
            <a:r>
              <a:rPr lang="nl-NL" sz="1300">
                <a:ea typeface="+mn-lt"/>
                <a:cs typeface="+mn-lt"/>
              </a:rPr>
              <a:t> </a:t>
            </a:r>
            <a:r>
              <a:rPr lang="nl-NL" sz="1300" err="1">
                <a:ea typeface="+mn-lt"/>
                <a:cs typeface="+mn-lt"/>
              </a:rPr>
              <a:t>roles</a:t>
            </a:r>
            <a:r>
              <a:rPr lang="nl-NL" sz="1300">
                <a:ea typeface="+mn-lt"/>
                <a:cs typeface="+mn-lt"/>
              </a:rPr>
              <a:t>' of </a:t>
            </a:r>
            <a:r>
              <a:rPr lang="nl-NL" sz="1300" err="1">
                <a:ea typeface="+mn-lt"/>
                <a:cs typeface="+mn-lt"/>
              </a:rPr>
              <a:t>the</a:t>
            </a:r>
            <a:r>
              <a:rPr lang="nl-NL" sz="1300">
                <a:ea typeface="+mn-lt"/>
                <a:cs typeface="+mn-lt"/>
              </a:rPr>
              <a:t> Windows Server.</a:t>
            </a:r>
          </a:p>
          <a:p>
            <a:pPr>
              <a:lnSpc>
                <a:spcPct val="200000"/>
              </a:lnSpc>
              <a:buClr>
                <a:srgbClr val="262626"/>
              </a:buClr>
            </a:pPr>
            <a:r>
              <a:rPr lang="nl-NL" sz="1300" err="1">
                <a:ea typeface="+mn-lt"/>
                <a:cs typeface="+mn-lt"/>
              </a:rPr>
              <a:t>pfSense</a:t>
            </a:r>
            <a:r>
              <a:rPr lang="nl-NL" sz="1300">
                <a:ea typeface="+mn-lt"/>
                <a:cs typeface="+mn-lt"/>
              </a:rPr>
              <a:t> as </a:t>
            </a:r>
            <a:r>
              <a:rPr lang="nl-NL" sz="1300" err="1">
                <a:ea typeface="+mn-lt"/>
                <a:cs typeface="+mn-lt"/>
              </a:rPr>
              <a:t>the</a:t>
            </a:r>
            <a:r>
              <a:rPr lang="nl-NL" sz="1300">
                <a:ea typeface="+mn-lt"/>
                <a:cs typeface="+mn-lt"/>
              </a:rPr>
              <a:t> </a:t>
            </a:r>
            <a:r>
              <a:rPr lang="nl-NL" sz="1300" err="1">
                <a:ea typeface="+mn-lt"/>
                <a:cs typeface="+mn-lt"/>
              </a:rPr>
              <a:t>infrastructure's</a:t>
            </a:r>
            <a:r>
              <a:rPr lang="nl-NL" sz="1300">
                <a:ea typeface="+mn-lt"/>
                <a:cs typeface="+mn-lt"/>
              </a:rPr>
              <a:t> firewall - </a:t>
            </a:r>
            <a:r>
              <a:rPr lang="nl-NL" sz="1300" err="1">
                <a:ea typeface="+mn-lt"/>
                <a:cs typeface="+mn-lt"/>
              </a:rPr>
              <a:t>it</a:t>
            </a:r>
            <a:r>
              <a:rPr lang="nl-NL" sz="1300">
                <a:ea typeface="+mn-lt"/>
                <a:cs typeface="+mn-lt"/>
              </a:rPr>
              <a:t> is a free, open-source piece of software</a:t>
            </a:r>
            <a:endParaRPr lang="nl-NL" sz="1300"/>
          </a:p>
          <a:p>
            <a:pPr>
              <a:lnSpc>
                <a:spcPct val="200000"/>
              </a:lnSpc>
              <a:buClr>
                <a:srgbClr val="262626"/>
              </a:buClr>
            </a:pPr>
            <a:r>
              <a:rPr lang="nl-NL" sz="1300" err="1">
                <a:ea typeface="+mn-lt"/>
                <a:cs typeface="+mn-lt"/>
              </a:rPr>
              <a:t>NagiosLS</a:t>
            </a:r>
            <a:r>
              <a:rPr lang="nl-NL" sz="1300">
                <a:ea typeface="+mn-lt"/>
                <a:cs typeface="+mn-lt"/>
              </a:rPr>
              <a:t> </a:t>
            </a:r>
            <a:r>
              <a:rPr lang="nl-NL" sz="1300" err="1">
                <a:ea typeface="+mn-lt"/>
                <a:cs typeface="+mn-lt"/>
              </a:rPr>
              <a:t>for</a:t>
            </a:r>
            <a:r>
              <a:rPr lang="nl-NL" sz="1300">
                <a:ea typeface="+mn-lt"/>
                <a:cs typeface="+mn-lt"/>
              </a:rPr>
              <a:t> monitoring </a:t>
            </a:r>
            <a:r>
              <a:rPr lang="nl-NL" sz="1300" err="1">
                <a:ea typeface="+mn-lt"/>
                <a:cs typeface="+mn-lt"/>
              </a:rPr>
              <a:t>the</a:t>
            </a:r>
            <a:r>
              <a:rPr lang="nl-NL" sz="1300">
                <a:ea typeface="+mn-lt"/>
                <a:cs typeface="+mn-lt"/>
              </a:rPr>
              <a:t> </a:t>
            </a:r>
            <a:r>
              <a:rPr lang="nl-NL" sz="1300" err="1">
                <a:ea typeface="+mn-lt"/>
                <a:cs typeface="+mn-lt"/>
              </a:rPr>
              <a:t>system's</a:t>
            </a:r>
            <a:r>
              <a:rPr lang="nl-NL" sz="1300">
                <a:ea typeface="+mn-lt"/>
                <a:cs typeface="+mn-lt"/>
              </a:rPr>
              <a:t> logs </a:t>
            </a:r>
            <a:r>
              <a:rPr lang="nl-NL" sz="1300" err="1">
                <a:ea typeface="+mn-lt"/>
                <a:cs typeface="+mn-lt"/>
              </a:rPr>
              <a:t>and</a:t>
            </a:r>
            <a:r>
              <a:rPr lang="nl-NL" sz="1300">
                <a:ea typeface="+mn-lt"/>
                <a:cs typeface="+mn-lt"/>
              </a:rPr>
              <a:t> </a:t>
            </a:r>
            <a:r>
              <a:rPr lang="nl-NL" sz="1300" err="1">
                <a:ea typeface="+mn-lt"/>
                <a:cs typeface="+mn-lt"/>
              </a:rPr>
              <a:t>configuring</a:t>
            </a:r>
            <a:r>
              <a:rPr lang="nl-NL" sz="1300">
                <a:ea typeface="+mn-lt"/>
                <a:cs typeface="+mn-lt"/>
              </a:rPr>
              <a:t> alerts</a:t>
            </a:r>
            <a:endParaRPr lang="nl-NL" sz="1300"/>
          </a:p>
        </p:txBody>
      </p:sp>
    </p:spTree>
    <p:extLst>
      <p:ext uri="{BB962C8B-B14F-4D97-AF65-F5344CB8AC3E}">
        <p14:creationId xmlns:p14="http://schemas.microsoft.com/office/powerpoint/2010/main" val="3853480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14DE-F3F8-4B4C-BE0B-A2C045E7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/>
              <a:t>Learning outcomes</a:t>
            </a:r>
            <a:endParaRPr lang="en-N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CAB49C-7A93-B0DB-6C4D-B745C1720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21948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01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D32BB-40E1-F688-940D-475A9291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Learning outcomes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81ECC7-D3C0-AB08-1928-82FD99BA3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9254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b="1" u="sng" err="1"/>
              <a:t>Connecting</a:t>
            </a:r>
            <a:r>
              <a:rPr lang="nl-NL" b="1" u="sng"/>
              <a:t> </a:t>
            </a:r>
            <a:r>
              <a:rPr lang="nl-NL" b="1" u="sng" err="1"/>
              <a:t>and</a:t>
            </a:r>
            <a:r>
              <a:rPr lang="nl-NL" b="1" u="sng"/>
              <a:t> </a:t>
            </a:r>
            <a:r>
              <a:rPr lang="nl-NL" b="1" u="sng" err="1"/>
              <a:t>provisioning</a:t>
            </a:r>
          </a:p>
          <a:p>
            <a:pPr lvl="1">
              <a:buClr>
                <a:srgbClr val="262626"/>
              </a:buClr>
            </a:pPr>
            <a:r>
              <a:rPr lang="nl-NL" err="1"/>
              <a:t>windows</a:t>
            </a:r>
            <a:r>
              <a:rPr lang="nl-NL"/>
              <a:t> server 2022 </a:t>
            </a:r>
            <a:r>
              <a:rPr lang="nl-NL" err="1"/>
              <a:t>configuration</a:t>
            </a:r>
            <a:r>
              <a:rPr lang="nl-NL"/>
              <a:t> (AD-DC, DNS, DHCP)</a:t>
            </a:r>
          </a:p>
          <a:p>
            <a:pPr lvl="1">
              <a:buClr>
                <a:srgbClr val="262626"/>
              </a:buClr>
            </a:pPr>
            <a:r>
              <a:rPr lang="nl-NL" err="1"/>
              <a:t>pfSense</a:t>
            </a:r>
            <a:r>
              <a:rPr lang="nl-NL"/>
              <a:t> gateway/firewall </a:t>
            </a:r>
            <a:r>
              <a:rPr lang="nl-NL" err="1"/>
              <a:t>configuration</a:t>
            </a:r>
          </a:p>
          <a:p>
            <a:pPr lvl="1">
              <a:buClr>
                <a:srgbClr val="262626"/>
              </a:buClr>
            </a:pPr>
            <a:endParaRPr lang="nl-NL"/>
          </a:p>
          <a:p>
            <a:pPr lvl="1">
              <a:buClr>
                <a:srgbClr val="262626"/>
              </a:buClr>
            </a:pPr>
            <a:endParaRPr lang="nl-NL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83E186CE-EC9E-CA77-8318-5D5EE7AD58F4}"/>
              </a:ext>
            </a:extLst>
          </p:cNvPr>
          <p:cNvSpPr txBox="1">
            <a:spLocks/>
          </p:cNvSpPr>
          <p:nvPr/>
        </p:nvSpPr>
        <p:spPr>
          <a:xfrm>
            <a:off x="1066800" y="3379470"/>
            <a:ext cx="10058400" cy="9730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u="sng"/>
              <a:t>Managing </a:t>
            </a:r>
            <a:r>
              <a:rPr lang="nl-NL" b="1" u="sng" err="1"/>
              <a:t>and</a:t>
            </a:r>
            <a:r>
              <a:rPr lang="nl-NL" b="1" u="sng"/>
              <a:t> </a:t>
            </a:r>
            <a:r>
              <a:rPr lang="nl-NL" b="1" u="sng" err="1"/>
              <a:t>securing</a:t>
            </a:r>
          </a:p>
          <a:p>
            <a:pPr lvl="1">
              <a:buClr>
                <a:srgbClr val="262626"/>
              </a:buClr>
            </a:pPr>
            <a:r>
              <a:rPr lang="nl-NL"/>
              <a:t>Back up </a:t>
            </a:r>
            <a:r>
              <a:rPr lang="nl-NL" err="1"/>
              <a:t>strategies</a:t>
            </a:r>
            <a:r>
              <a:rPr lang="nl-NL"/>
              <a:t>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configuration</a:t>
            </a:r>
            <a:endParaRPr lang="nl-NL"/>
          </a:p>
          <a:p>
            <a:pPr lvl="1">
              <a:buClr>
                <a:srgbClr val="262626"/>
              </a:buClr>
            </a:pPr>
            <a:r>
              <a:rPr lang="nl-NL"/>
              <a:t>Security management analysis</a:t>
            </a:r>
          </a:p>
          <a:p>
            <a:pPr lvl="1">
              <a:buClr>
                <a:srgbClr val="262626"/>
              </a:buClr>
            </a:pPr>
            <a:endParaRPr lang="nl-NL"/>
          </a:p>
          <a:p>
            <a:pPr lvl="1">
              <a:buClr>
                <a:srgbClr val="262626"/>
              </a:buClr>
            </a:pPr>
            <a:endParaRPr lang="nl-NL"/>
          </a:p>
          <a:p>
            <a:pPr lvl="1">
              <a:buClr>
                <a:srgbClr val="262626"/>
              </a:buClr>
            </a:pPr>
            <a:endParaRPr lang="nl-NL"/>
          </a:p>
          <a:p>
            <a:pPr lvl="1">
              <a:buClr>
                <a:srgbClr val="262626"/>
              </a:buClr>
            </a:pPr>
            <a:endParaRPr lang="nl-NL"/>
          </a:p>
          <a:p>
            <a:pPr lvl="1">
              <a:buClr>
                <a:srgbClr val="262626"/>
              </a:buClr>
            </a:pPr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2364F2F-402D-9F34-88E6-DFDAB8983188}"/>
              </a:ext>
            </a:extLst>
          </p:cNvPr>
          <p:cNvSpPr txBox="1">
            <a:spLocks/>
          </p:cNvSpPr>
          <p:nvPr/>
        </p:nvSpPr>
        <p:spPr>
          <a:xfrm>
            <a:off x="1066800" y="4579620"/>
            <a:ext cx="10058400" cy="9254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u="sng"/>
              <a:t>Programming</a:t>
            </a:r>
          </a:p>
          <a:p>
            <a:pPr lvl="1">
              <a:buClr>
                <a:srgbClr val="262626"/>
              </a:buClr>
            </a:pPr>
            <a:r>
              <a:rPr lang="nl-NL"/>
              <a:t>KPI dashboard</a:t>
            </a:r>
          </a:p>
          <a:p>
            <a:pPr lvl="1">
              <a:buClr>
                <a:srgbClr val="262626"/>
              </a:buClr>
            </a:pPr>
            <a:r>
              <a:rPr lang="nl-NL" err="1"/>
              <a:t>Nagios</a:t>
            </a:r>
            <a:r>
              <a:rPr lang="nl-NL"/>
              <a:t> log dashboard (</a:t>
            </a:r>
            <a:r>
              <a:rPr lang="nl-NL" err="1"/>
              <a:t>including</a:t>
            </a:r>
            <a:r>
              <a:rPr lang="nl-NL"/>
              <a:t> alerts)</a:t>
            </a:r>
          </a:p>
          <a:p>
            <a:pPr lvl="1">
              <a:buClr>
                <a:srgbClr val="262626"/>
              </a:buClr>
            </a:pPr>
            <a:endParaRPr lang="nl-NL"/>
          </a:p>
          <a:p>
            <a:pPr lvl="1">
              <a:buClr>
                <a:srgbClr val="262626"/>
              </a:buClr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3202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{3F9C18F4-92B1-4750-AE19-3A2BD5D4D438}tf78438558_win32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SavonVTI</vt:lpstr>
      <vt:lpstr>Make it work4u</vt:lpstr>
      <vt:lpstr>Table of contents</vt:lpstr>
      <vt:lpstr>Who are we?</vt:lpstr>
      <vt:lpstr>Case study one</vt:lpstr>
      <vt:lpstr>PowerPoint Presentation</vt:lpstr>
      <vt:lpstr>Features</vt:lpstr>
      <vt:lpstr>Explaining our choices</vt:lpstr>
      <vt:lpstr>Learning outcomes</vt:lpstr>
      <vt:lpstr>Learning outcomes</vt:lpstr>
      <vt:lpstr>Learning outcomes</vt:lpstr>
      <vt:lpstr>Teamwork and communication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Mihai Glodici</dc:creator>
  <cp:revision>100</cp:revision>
  <dcterms:created xsi:type="dcterms:W3CDTF">2022-04-20T08:42:23Z</dcterms:created>
  <dcterms:modified xsi:type="dcterms:W3CDTF">2022-04-20T13:46:36Z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