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2" r:id="rId7"/>
    <p:sldId id="264" r:id="rId8"/>
    <p:sldId id="270" r:id="rId9"/>
    <p:sldId id="269" r:id="rId10"/>
    <p:sldId id="273" r:id="rId11"/>
    <p:sldId id="272" r:id="rId12"/>
    <p:sldId id="274" r:id="rId13"/>
    <p:sldId id="265" r:id="rId14"/>
    <p:sldId id="267" r:id="rId15"/>
    <p:sldId id="266" r:id="rId16"/>
    <p:sldId id="268" r:id="rId17"/>
    <p:sldId id="27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0E219-268C-4780-B65F-5059B26505F7}" v="241" dt="2022-11-10T19:06:15.822"/>
    <p1510:client id="{621B433E-D4D8-4750-A9CF-13C7D4F061B5}" v="916" dt="2022-11-11T10:23:47.256"/>
    <p1510:client id="{90063210-8911-450D-841F-78E8999B6759}" v="35" dt="2022-11-11T11:44:48.073"/>
    <p1510:client id="{AC1CAD50-8DF1-4F45-9181-AF4A60297AB4}" v="11" dt="2022-11-10T19:00:08.809"/>
    <p1510:client id="{D115C21E-7E59-4208-8966-48C01E76BCB9}" v="8" dt="2022-11-11T11:45:13.143"/>
    <p1510:client id="{E11FC512-C2C5-4273-9A52-88CD871B80FA}" v="122" vWet="124" dt="2022-11-11T11:43:26.864"/>
    <p1510:client id="{EA11D477-284B-476A-999C-BD9F9D74EADF}" v="3" dt="2022-11-11T12:56:16.328"/>
    <p1510:client id="{FA939B1B-C586-40D2-A827-748CC92A3525}" v="123" dt="2022-11-11T09:34:02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-Atmani,Soufiane S." userId="S::479242@student.fontys.nl::26214734-0007-41fa-bbd8-f9772a514cff" providerId="AD" clId="Web-{E7A3130C-F731-47D8-997C-94168D765F16}"/>
    <pc:docChg chg="modSld">
      <pc:chgData name="El-Atmani,Soufiane S." userId="S::479242@student.fontys.nl::26214734-0007-41fa-bbd8-f9772a514cff" providerId="AD" clId="Web-{E7A3130C-F731-47D8-997C-94168D765F16}" dt="2022-11-10T11:09:49.546" v="1" actId="14100"/>
      <pc:docMkLst>
        <pc:docMk/>
      </pc:docMkLst>
      <pc:sldChg chg="modSp">
        <pc:chgData name="El-Atmani,Soufiane S." userId="S::479242@student.fontys.nl::26214734-0007-41fa-bbd8-f9772a514cff" providerId="AD" clId="Web-{E7A3130C-F731-47D8-997C-94168D765F16}" dt="2022-11-10T11:09:49.546" v="1" actId="14100"/>
        <pc:sldMkLst>
          <pc:docMk/>
          <pc:sldMk cId="2884771431" sldId="270"/>
        </pc:sldMkLst>
        <pc:picChg chg="mod">
          <ac:chgData name="El-Atmani,Soufiane S." userId="S::479242@student.fontys.nl::26214734-0007-41fa-bbd8-f9772a514cff" providerId="AD" clId="Web-{E7A3130C-F731-47D8-997C-94168D765F16}" dt="2022-11-10T11:09:49.546" v="1" actId="14100"/>
          <ac:picMkLst>
            <pc:docMk/>
            <pc:sldMk cId="2884771431" sldId="270"/>
            <ac:picMk id="5" creationId="{469DCD42-10AC-1247-21B8-0C3079B98D9F}"/>
          </ac:picMkLst>
        </pc:picChg>
      </pc:sldChg>
    </pc:docChg>
  </pc:docChgLst>
  <pc:docChgLst>
    <pc:chgData name="Kosterman,Jorn J.O." userId="S::488058@student.fontys.nl::673b763d-405e-4e17-9616-e541041ee4bd" providerId="AD" clId="Web-{2B476F24-287A-4608-BC5D-416C7231CEF3}"/>
    <pc:docChg chg="modSld">
      <pc:chgData name="Kosterman,Jorn J.O." userId="S::488058@student.fontys.nl::673b763d-405e-4e17-9616-e541041ee4bd" providerId="AD" clId="Web-{2B476F24-287A-4608-BC5D-416C7231CEF3}" dt="2022-11-09T19:54:10.066" v="53" actId="20577"/>
      <pc:docMkLst>
        <pc:docMk/>
      </pc:docMkLst>
      <pc:sldChg chg="modSp">
        <pc:chgData name="Kosterman,Jorn J.O." userId="S::488058@student.fontys.nl::673b763d-405e-4e17-9616-e541041ee4bd" providerId="AD" clId="Web-{2B476F24-287A-4608-BC5D-416C7231CEF3}" dt="2022-11-09T19:54:10.066" v="53" actId="20577"/>
        <pc:sldMkLst>
          <pc:docMk/>
          <pc:sldMk cId="2132242828" sldId="266"/>
        </pc:sldMkLst>
        <pc:spChg chg="mod">
          <ac:chgData name="Kosterman,Jorn J.O." userId="S::488058@student.fontys.nl::673b763d-405e-4e17-9616-e541041ee4bd" providerId="AD" clId="Web-{2B476F24-287A-4608-BC5D-416C7231CEF3}" dt="2022-11-09T19:54:10.066" v="53" actId="20577"/>
          <ac:spMkLst>
            <pc:docMk/>
            <pc:sldMk cId="2132242828" sldId="266"/>
            <ac:spMk id="3" creationId="{4F048375-C027-05FB-CBF8-ECCB988B2D20}"/>
          </ac:spMkLst>
        </pc:spChg>
      </pc:sldChg>
      <pc:sldChg chg="modSp">
        <pc:chgData name="Kosterman,Jorn J.O." userId="S::488058@student.fontys.nl::673b763d-405e-4e17-9616-e541041ee4bd" providerId="AD" clId="Web-{2B476F24-287A-4608-BC5D-416C7231CEF3}" dt="2022-11-09T19:50:42.014" v="20" actId="20577"/>
        <pc:sldMkLst>
          <pc:docMk/>
          <pc:sldMk cId="5782981" sldId="267"/>
        </pc:sldMkLst>
        <pc:spChg chg="mod">
          <ac:chgData name="Kosterman,Jorn J.O." userId="S::488058@student.fontys.nl::673b763d-405e-4e17-9616-e541041ee4bd" providerId="AD" clId="Web-{2B476F24-287A-4608-BC5D-416C7231CEF3}" dt="2022-11-09T19:50:42.014" v="20" actId="20577"/>
          <ac:spMkLst>
            <pc:docMk/>
            <pc:sldMk cId="5782981" sldId="267"/>
            <ac:spMk id="3" creationId="{DC7378B3-4A5F-FD29-C273-8FDE2BEC9592}"/>
          </ac:spMkLst>
        </pc:spChg>
      </pc:sldChg>
    </pc:docChg>
  </pc:docChgLst>
  <pc:docChgLst>
    <pc:chgData name="Kosterman,Jorn J.O." userId="673b763d-405e-4e17-9616-e541041ee4bd" providerId="ADAL" clId="{EA11D477-284B-476A-999C-BD9F9D74EADF}"/>
    <pc:docChg chg="custSel modSld">
      <pc:chgData name="Kosterman,Jorn J.O." userId="673b763d-405e-4e17-9616-e541041ee4bd" providerId="ADAL" clId="{EA11D477-284B-476A-999C-BD9F9D74EADF}" dt="2022-11-11T12:59:14.125" v="270" actId="20577"/>
      <pc:docMkLst>
        <pc:docMk/>
      </pc:docMkLst>
      <pc:sldChg chg="modSp mod">
        <pc:chgData name="Kosterman,Jorn J.O." userId="673b763d-405e-4e17-9616-e541041ee4bd" providerId="ADAL" clId="{EA11D477-284B-476A-999C-BD9F9D74EADF}" dt="2022-11-11T12:30:51.513" v="0" actId="20577"/>
        <pc:sldMkLst>
          <pc:docMk/>
          <pc:sldMk cId="1487700712" sldId="256"/>
        </pc:sldMkLst>
        <pc:spChg chg="mod">
          <ac:chgData name="Kosterman,Jorn J.O." userId="673b763d-405e-4e17-9616-e541041ee4bd" providerId="ADAL" clId="{EA11D477-284B-476A-999C-BD9F9D74EADF}" dt="2022-11-11T12:30:51.513" v="0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addSp modSp mod">
        <pc:chgData name="Kosterman,Jorn J.O." userId="673b763d-405e-4e17-9616-e541041ee4bd" providerId="ADAL" clId="{EA11D477-284B-476A-999C-BD9F9D74EADF}" dt="2022-11-11T12:56:26.122" v="10" actId="1076"/>
        <pc:sldMkLst>
          <pc:docMk/>
          <pc:sldMk cId="3737857758" sldId="265"/>
        </pc:sldMkLst>
        <pc:spChg chg="add mod">
          <ac:chgData name="Kosterman,Jorn J.O." userId="673b763d-405e-4e17-9616-e541041ee4bd" providerId="ADAL" clId="{EA11D477-284B-476A-999C-BD9F9D74EADF}" dt="2022-11-11T12:55:28.057" v="7" actId="14100"/>
          <ac:spMkLst>
            <pc:docMk/>
            <pc:sldMk cId="3737857758" sldId="265"/>
            <ac:spMk id="3" creationId="{7ACD756A-C2FC-6E90-E18B-82BD58AC6EE4}"/>
          </ac:spMkLst>
        </pc:spChg>
        <pc:spChg chg="add mod">
          <ac:chgData name="Kosterman,Jorn J.O." userId="673b763d-405e-4e17-9616-e541041ee4bd" providerId="ADAL" clId="{EA11D477-284B-476A-999C-BD9F9D74EADF}" dt="2022-11-11T12:56:26.122" v="10" actId="1076"/>
          <ac:spMkLst>
            <pc:docMk/>
            <pc:sldMk cId="3737857758" sldId="265"/>
            <ac:spMk id="4" creationId="{7F6059BA-E319-707C-95D1-C22E48D384A3}"/>
          </ac:spMkLst>
        </pc:spChg>
      </pc:sldChg>
      <pc:sldChg chg="modNotesTx">
        <pc:chgData name="Kosterman,Jorn J.O." userId="673b763d-405e-4e17-9616-e541041ee4bd" providerId="ADAL" clId="{EA11D477-284B-476A-999C-BD9F9D74EADF}" dt="2022-11-11T12:59:14.125" v="270" actId="20577"/>
        <pc:sldMkLst>
          <pc:docMk/>
          <pc:sldMk cId="2132242828" sldId="266"/>
        </pc:sldMkLst>
      </pc:sldChg>
    </pc:docChg>
  </pc:docChgLst>
  <pc:docChgLst>
    <pc:chgData name="El-Atmani,Soufiane S." userId="26214734-0007-41fa-bbd8-f9772a514cff" providerId="ADAL" clId="{0650E219-268C-4780-B65F-5059B26505F7}"/>
    <pc:docChg chg="undo custSel addSld delSld modSld sldOrd">
      <pc:chgData name="El-Atmani,Soufiane S." userId="26214734-0007-41fa-bbd8-f9772a514cff" providerId="ADAL" clId="{0650E219-268C-4780-B65F-5059B26505F7}" dt="2022-11-10T19:07:42.934" v="603" actId="1076"/>
      <pc:docMkLst>
        <pc:docMk/>
      </pc:docMkLst>
      <pc:sldChg chg="modSp mod">
        <pc:chgData name="El-Atmani,Soufiane S." userId="26214734-0007-41fa-bbd8-f9772a514cff" providerId="ADAL" clId="{0650E219-268C-4780-B65F-5059B26505F7}" dt="2022-11-09T19:49:50.746" v="403" actId="20577"/>
        <pc:sldMkLst>
          <pc:docMk/>
          <pc:sldMk cId="1703342593" sldId="261"/>
        </pc:sldMkLst>
        <pc:spChg chg="mod">
          <ac:chgData name="El-Atmani,Soufiane S." userId="26214734-0007-41fa-bbd8-f9772a514cff" providerId="ADAL" clId="{0650E219-268C-4780-B65F-5059B26505F7}" dt="2022-11-09T19:49:50.746" v="403" actId="20577"/>
          <ac:spMkLst>
            <pc:docMk/>
            <pc:sldMk cId="1703342593" sldId="261"/>
            <ac:spMk id="5" creationId="{ECC572ED-09EB-1332-ACEA-A7CB37C4A505}"/>
          </ac:spMkLst>
        </pc:spChg>
      </pc:sldChg>
      <pc:sldChg chg="modSp new mod">
        <pc:chgData name="El-Atmani,Soufiane S." userId="26214734-0007-41fa-bbd8-f9772a514cff" providerId="ADAL" clId="{0650E219-268C-4780-B65F-5059B26505F7}" dt="2022-11-09T15:20:57.099" v="152" actId="20577"/>
        <pc:sldMkLst>
          <pc:docMk/>
          <pc:sldMk cId="962106395" sldId="262"/>
        </pc:sldMkLst>
        <pc:spChg chg="mod">
          <ac:chgData name="El-Atmani,Soufiane S." userId="26214734-0007-41fa-bbd8-f9772a514cff" providerId="ADAL" clId="{0650E219-268C-4780-B65F-5059B26505F7}" dt="2022-11-09T15:01:22.106" v="9" actId="20577"/>
          <ac:spMkLst>
            <pc:docMk/>
            <pc:sldMk cId="962106395" sldId="262"/>
            <ac:spMk id="2" creationId="{D8193514-F20F-DBE5-9121-20439EFB8341}"/>
          </ac:spMkLst>
        </pc:spChg>
        <pc:spChg chg="mod">
          <ac:chgData name="El-Atmani,Soufiane S." userId="26214734-0007-41fa-bbd8-f9772a514cff" providerId="ADAL" clId="{0650E219-268C-4780-B65F-5059B26505F7}" dt="2022-11-09T15:20:57.099" v="152" actId="20577"/>
          <ac:spMkLst>
            <pc:docMk/>
            <pc:sldMk cId="962106395" sldId="262"/>
            <ac:spMk id="3" creationId="{20540343-56AA-533A-DF83-7759F30CD8EF}"/>
          </ac:spMkLst>
        </pc:spChg>
      </pc:sldChg>
      <pc:sldChg chg="modSp new del mod">
        <pc:chgData name="El-Atmani,Soufiane S." userId="26214734-0007-41fa-bbd8-f9772a514cff" providerId="ADAL" clId="{0650E219-268C-4780-B65F-5059B26505F7}" dt="2022-11-09T19:49:42.011" v="402" actId="47"/>
        <pc:sldMkLst>
          <pc:docMk/>
          <pc:sldMk cId="2307934080" sldId="263"/>
        </pc:sldMkLst>
        <pc:spChg chg="mod">
          <ac:chgData name="El-Atmani,Soufiane S." userId="26214734-0007-41fa-bbd8-f9772a514cff" providerId="ADAL" clId="{0650E219-268C-4780-B65F-5059B26505F7}" dt="2022-11-09T19:31:15.502" v="177" actId="20577"/>
          <ac:spMkLst>
            <pc:docMk/>
            <pc:sldMk cId="2307934080" sldId="263"/>
            <ac:spMk id="2" creationId="{22CCF02E-6194-D361-05A0-93ED862E9814}"/>
          </ac:spMkLst>
        </pc:spChg>
      </pc:sldChg>
      <pc:sldChg chg="addSp delSp modSp new mod">
        <pc:chgData name="El-Atmani,Soufiane S." userId="26214734-0007-41fa-bbd8-f9772a514cff" providerId="ADAL" clId="{0650E219-268C-4780-B65F-5059B26505F7}" dt="2022-11-10T11:07:11.844" v="471" actId="14100"/>
        <pc:sldMkLst>
          <pc:docMk/>
          <pc:sldMk cId="835171847" sldId="264"/>
        </pc:sldMkLst>
        <pc:spChg chg="mod">
          <ac:chgData name="El-Atmani,Soufiane S." userId="26214734-0007-41fa-bbd8-f9772a514cff" providerId="ADAL" clId="{0650E219-268C-4780-B65F-5059B26505F7}" dt="2022-11-09T20:10:49.493" v="444" actId="20577"/>
          <ac:spMkLst>
            <pc:docMk/>
            <pc:sldMk cId="835171847" sldId="264"/>
            <ac:spMk id="2" creationId="{663123B3-43F3-8330-6533-6FF27CD16E57}"/>
          </ac:spMkLst>
        </pc:spChg>
        <pc:spChg chg="del">
          <ac:chgData name="El-Atmani,Soufiane S." userId="26214734-0007-41fa-bbd8-f9772a514cff" providerId="ADAL" clId="{0650E219-268C-4780-B65F-5059B26505F7}" dt="2022-11-10T11:06:58.801" v="467" actId="22"/>
          <ac:spMkLst>
            <pc:docMk/>
            <pc:sldMk cId="835171847" sldId="264"/>
            <ac:spMk id="3" creationId="{60BCA0A4-38F2-0433-C3F4-A8E8FB0D6C27}"/>
          </ac:spMkLst>
        </pc:spChg>
        <pc:picChg chg="add mod ord">
          <ac:chgData name="El-Atmani,Soufiane S." userId="26214734-0007-41fa-bbd8-f9772a514cff" providerId="ADAL" clId="{0650E219-268C-4780-B65F-5059B26505F7}" dt="2022-11-10T11:07:11.844" v="471" actId="14100"/>
          <ac:picMkLst>
            <pc:docMk/>
            <pc:sldMk cId="835171847" sldId="264"/>
            <ac:picMk id="5" creationId="{7E542485-6353-C74A-9426-47CEC6EABEBE}"/>
          </ac:picMkLst>
        </pc:picChg>
      </pc:sldChg>
      <pc:sldChg chg="addSp delSp modSp new add del mod">
        <pc:chgData name="El-Atmani,Soufiane S." userId="26214734-0007-41fa-bbd8-f9772a514cff" providerId="ADAL" clId="{0650E219-268C-4780-B65F-5059B26505F7}" dt="2022-11-09T20:46:42.839" v="466" actId="26606"/>
        <pc:sldMkLst>
          <pc:docMk/>
          <pc:sldMk cId="3737857758" sldId="265"/>
        </pc:sldMkLst>
        <pc:spChg chg="mod">
          <ac:chgData name="El-Atmani,Soufiane S." userId="26214734-0007-41fa-bbd8-f9772a514cff" providerId="ADAL" clId="{0650E219-268C-4780-B65F-5059B26505F7}" dt="2022-11-09T20:46:42.839" v="466" actId="26606"/>
          <ac:spMkLst>
            <pc:docMk/>
            <pc:sldMk cId="3737857758" sldId="265"/>
            <ac:spMk id="2" creationId="{3736AA96-A706-2F2E-1091-EAE244B0E76F}"/>
          </ac:spMkLst>
        </pc:spChg>
        <pc:spChg chg="del">
          <ac:chgData name="El-Atmani,Soufiane S." userId="26214734-0007-41fa-bbd8-f9772a514cff" providerId="ADAL" clId="{0650E219-268C-4780-B65F-5059B26505F7}" dt="2022-11-09T20:46:39.817" v="463"/>
          <ac:spMkLst>
            <pc:docMk/>
            <pc:sldMk cId="3737857758" sldId="265"/>
            <ac:spMk id="3" creationId="{D9E98CE1-E299-7A1E-C879-CD74293B62D0}"/>
          </ac:spMkLst>
        </pc:spChg>
        <pc:picChg chg="add mod">
          <ac:chgData name="El-Atmani,Soufiane S." userId="26214734-0007-41fa-bbd8-f9772a514cff" providerId="ADAL" clId="{0650E219-268C-4780-B65F-5059B26505F7}" dt="2022-11-09T20:46:42.839" v="466" actId="26606"/>
          <ac:picMkLst>
            <pc:docMk/>
            <pc:sldMk cId="3737857758" sldId="265"/>
            <ac:picMk id="5" creationId="{4B7D139C-1D78-D584-CD61-0611E7409AD8}"/>
          </ac:picMkLst>
        </pc:picChg>
      </pc:sldChg>
      <pc:sldChg chg="modSp new mod ord">
        <pc:chgData name="El-Atmani,Soufiane S." userId="26214734-0007-41fa-bbd8-f9772a514cff" providerId="ADAL" clId="{0650E219-268C-4780-B65F-5059B26505F7}" dt="2022-11-09T19:52:09.690" v="434" actId="20577"/>
        <pc:sldMkLst>
          <pc:docMk/>
          <pc:sldMk cId="2132242828" sldId="266"/>
        </pc:sldMkLst>
        <pc:spChg chg="mod">
          <ac:chgData name="El-Atmani,Soufiane S." userId="26214734-0007-41fa-bbd8-f9772a514cff" providerId="ADAL" clId="{0650E219-268C-4780-B65F-5059B26505F7}" dt="2022-11-09T19:32:22.904" v="205" actId="20577"/>
          <ac:spMkLst>
            <pc:docMk/>
            <pc:sldMk cId="2132242828" sldId="266"/>
            <ac:spMk id="2" creationId="{D08CF989-158A-3960-B30C-4487945294A9}"/>
          </ac:spMkLst>
        </pc:spChg>
        <pc:spChg chg="mod">
          <ac:chgData name="El-Atmani,Soufiane S." userId="26214734-0007-41fa-bbd8-f9772a514cff" providerId="ADAL" clId="{0650E219-268C-4780-B65F-5059B26505F7}" dt="2022-11-09T19:52:09.690" v="434" actId="20577"/>
          <ac:spMkLst>
            <pc:docMk/>
            <pc:sldMk cId="2132242828" sldId="266"/>
            <ac:spMk id="3" creationId="{4F048375-C027-05FB-CBF8-ECCB988B2D20}"/>
          </ac:spMkLst>
        </pc:spChg>
      </pc:sldChg>
      <pc:sldChg chg="modSp new mod">
        <pc:chgData name="El-Atmani,Soufiane S." userId="26214734-0007-41fa-bbd8-f9772a514cff" providerId="ADAL" clId="{0650E219-268C-4780-B65F-5059B26505F7}" dt="2022-11-09T19:32:29.485" v="210" actId="20577"/>
        <pc:sldMkLst>
          <pc:docMk/>
          <pc:sldMk cId="5782981" sldId="267"/>
        </pc:sldMkLst>
        <pc:spChg chg="mod">
          <ac:chgData name="El-Atmani,Soufiane S." userId="26214734-0007-41fa-bbd8-f9772a514cff" providerId="ADAL" clId="{0650E219-268C-4780-B65F-5059B26505F7}" dt="2022-11-09T19:32:29.485" v="210" actId="20577"/>
          <ac:spMkLst>
            <pc:docMk/>
            <pc:sldMk cId="5782981" sldId="267"/>
            <ac:spMk id="2" creationId="{F0A3E173-4116-D1EB-AEC8-6C6E1F43B6D0}"/>
          </ac:spMkLst>
        </pc:spChg>
      </pc:sldChg>
      <pc:sldChg chg="addSp delSp modSp new mod">
        <pc:chgData name="El-Atmani,Soufiane S." userId="26214734-0007-41fa-bbd8-f9772a514cff" providerId="ADAL" clId="{0650E219-268C-4780-B65F-5059B26505F7}" dt="2022-11-10T19:07:42.934" v="603" actId="1076"/>
        <pc:sldMkLst>
          <pc:docMk/>
          <pc:sldMk cId="743216812" sldId="268"/>
        </pc:sldMkLst>
        <pc:spChg chg="mod">
          <ac:chgData name="El-Atmani,Soufiane S." userId="26214734-0007-41fa-bbd8-f9772a514cff" providerId="ADAL" clId="{0650E219-268C-4780-B65F-5059B26505F7}" dt="2022-11-09T19:32:33.969" v="221" actId="20577"/>
          <ac:spMkLst>
            <pc:docMk/>
            <pc:sldMk cId="743216812" sldId="268"/>
            <ac:spMk id="2" creationId="{8E19D75E-51B7-336C-710A-7E7FEEBD1B8E}"/>
          </ac:spMkLst>
        </pc:spChg>
        <pc:spChg chg="mod">
          <ac:chgData name="El-Atmani,Soufiane S." userId="26214734-0007-41fa-bbd8-f9772a514cff" providerId="ADAL" clId="{0650E219-268C-4780-B65F-5059B26505F7}" dt="2022-11-10T19:07:41.428" v="600"/>
          <ac:spMkLst>
            <pc:docMk/>
            <pc:sldMk cId="743216812" sldId="268"/>
            <ac:spMk id="3" creationId="{0EDBDF24-94AE-5F3E-26FB-2AF83A672AE7}"/>
          </ac:spMkLst>
        </pc:spChg>
        <pc:spChg chg="add del mod">
          <ac:chgData name="El-Atmani,Soufiane S." userId="26214734-0007-41fa-bbd8-f9772a514cff" providerId="ADAL" clId="{0650E219-268C-4780-B65F-5059B26505F7}" dt="2022-11-10T19:07:42.934" v="603" actId="1076"/>
          <ac:spMkLst>
            <pc:docMk/>
            <pc:sldMk cId="743216812" sldId="268"/>
            <ac:spMk id="5" creationId="{9FF35098-EE6C-DA74-5101-7627719C9DD0}"/>
          </ac:spMkLst>
        </pc:spChg>
        <pc:spChg chg="add mod">
          <ac:chgData name="El-Atmani,Soufiane S." userId="26214734-0007-41fa-bbd8-f9772a514cff" providerId="ADAL" clId="{0650E219-268C-4780-B65F-5059B26505F7}" dt="2022-11-10T19:07:40.497" v="598" actId="1076"/>
          <ac:spMkLst>
            <pc:docMk/>
            <pc:sldMk cId="743216812" sldId="268"/>
            <ac:spMk id="6" creationId="{1E87BA76-0956-F179-C37B-EF05C51E3F33}"/>
          </ac:spMkLst>
        </pc:spChg>
        <pc:spChg chg="add mod">
          <ac:chgData name="El-Atmani,Soufiane S." userId="26214734-0007-41fa-bbd8-f9772a514cff" providerId="ADAL" clId="{0650E219-268C-4780-B65F-5059B26505F7}" dt="2022-11-10T19:07:40.859" v="599" actId="1076"/>
          <ac:spMkLst>
            <pc:docMk/>
            <pc:sldMk cId="743216812" sldId="268"/>
            <ac:spMk id="7" creationId="{44213164-3C4B-34F9-26EE-2B0193F85DDD}"/>
          </ac:spMkLst>
        </pc:spChg>
      </pc:sldChg>
      <pc:sldChg chg="addSp delSp modSp mod">
        <pc:chgData name="El-Atmani,Soufiane S." userId="26214734-0007-41fa-bbd8-f9772a514cff" providerId="ADAL" clId="{0650E219-268C-4780-B65F-5059B26505F7}" dt="2022-11-10T11:08:35.625" v="483" actId="14100"/>
        <pc:sldMkLst>
          <pc:docMk/>
          <pc:sldMk cId="4238554748" sldId="269"/>
        </pc:sldMkLst>
        <pc:spChg chg="mod">
          <ac:chgData name="El-Atmani,Soufiane S." userId="26214734-0007-41fa-bbd8-f9772a514cff" providerId="ADAL" clId="{0650E219-268C-4780-B65F-5059B26505F7}" dt="2022-11-10T11:08:26.909" v="479" actId="26606"/>
          <ac:spMkLst>
            <pc:docMk/>
            <pc:sldMk cId="4238554748" sldId="269"/>
            <ac:spMk id="2" creationId="{663123B3-43F3-8330-6533-6FF27CD16E57}"/>
          </ac:spMkLst>
        </pc:spChg>
        <pc:spChg chg="del">
          <ac:chgData name="El-Atmani,Soufiane S." userId="26214734-0007-41fa-bbd8-f9772a514cff" providerId="ADAL" clId="{0650E219-268C-4780-B65F-5059B26505F7}" dt="2022-11-10T11:08:26.909" v="479" actId="26606"/>
          <ac:spMkLst>
            <pc:docMk/>
            <pc:sldMk cId="4238554748" sldId="269"/>
            <ac:spMk id="3" creationId="{60BCA0A4-38F2-0433-C3F4-A8E8FB0D6C27}"/>
          </ac:spMkLst>
        </pc:spChg>
        <pc:picChg chg="add mod">
          <ac:chgData name="El-Atmani,Soufiane S." userId="26214734-0007-41fa-bbd8-f9772a514cff" providerId="ADAL" clId="{0650E219-268C-4780-B65F-5059B26505F7}" dt="2022-11-10T11:08:35.625" v="483" actId="14100"/>
          <ac:picMkLst>
            <pc:docMk/>
            <pc:sldMk cId="4238554748" sldId="269"/>
            <ac:picMk id="5" creationId="{7AA0F987-6BA8-8C32-E908-A8CE9743CB1B}"/>
          </ac:picMkLst>
        </pc:picChg>
      </pc:sldChg>
      <pc:sldChg chg="addSp delSp modSp mod">
        <pc:chgData name="El-Atmani,Soufiane S." userId="26214734-0007-41fa-bbd8-f9772a514cff" providerId="ADAL" clId="{0650E219-268C-4780-B65F-5059B26505F7}" dt="2022-11-10T11:08:05.991" v="477" actId="14100"/>
        <pc:sldMkLst>
          <pc:docMk/>
          <pc:sldMk cId="2884771431" sldId="270"/>
        </pc:sldMkLst>
        <pc:spChg chg="mod">
          <ac:chgData name="El-Atmani,Soufiane S." userId="26214734-0007-41fa-bbd8-f9772a514cff" providerId="ADAL" clId="{0650E219-268C-4780-B65F-5059B26505F7}" dt="2022-11-10T11:07:55.746" v="473" actId="26606"/>
          <ac:spMkLst>
            <pc:docMk/>
            <pc:sldMk cId="2884771431" sldId="270"/>
            <ac:spMk id="2" creationId="{663123B3-43F3-8330-6533-6FF27CD16E57}"/>
          </ac:spMkLst>
        </pc:spChg>
        <pc:spChg chg="del">
          <ac:chgData name="El-Atmani,Soufiane S." userId="26214734-0007-41fa-bbd8-f9772a514cff" providerId="ADAL" clId="{0650E219-268C-4780-B65F-5059B26505F7}" dt="2022-11-10T11:07:55.746" v="473" actId="26606"/>
          <ac:spMkLst>
            <pc:docMk/>
            <pc:sldMk cId="2884771431" sldId="270"/>
            <ac:spMk id="3" creationId="{60BCA0A4-38F2-0433-C3F4-A8E8FB0D6C27}"/>
          </ac:spMkLst>
        </pc:spChg>
        <pc:picChg chg="add mod">
          <ac:chgData name="El-Atmani,Soufiane S." userId="26214734-0007-41fa-bbd8-f9772a514cff" providerId="ADAL" clId="{0650E219-268C-4780-B65F-5059B26505F7}" dt="2022-11-10T11:08:05.991" v="477" actId="14100"/>
          <ac:picMkLst>
            <pc:docMk/>
            <pc:sldMk cId="2884771431" sldId="270"/>
            <ac:picMk id="5" creationId="{469DCD42-10AC-1247-21B8-0C3079B98D9F}"/>
          </ac:picMkLst>
        </pc:picChg>
      </pc:sldChg>
    </pc:docChg>
  </pc:docChgLst>
  <pc:docChgLst>
    <pc:chgData name="El-Atmani,Soufiane S." userId="26214734-0007-41fa-bbd8-f9772a514cff" providerId="ADAL" clId="{E11FC512-C2C5-4273-9A52-88CD871B80FA}"/>
    <pc:docChg chg="undo custSel addSld delSld modSld sldOrd">
      <pc:chgData name="El-Atmani,Soufiane S." userId="26214734-0007-41fa-bbd8-f9772a514cff" providerId="ADAL" clId="{E11FC512-C2C5-4273-9A52-88CD871B80FA}" dt="2022-11-11T11:26:33.918" v="656" actId="20577"/>
      <pc:docMkLst>
        <pc:docMk/>
      </pc:docMkLst>
      <pc:sldChg chg="addSp delSp modSp mod setBg modClrScheme chgLayout">
        <pc:chgData name="El-Atmani,Soufiane S." userId="26214734-0007-41fa-bbd8-f9772a514cff" providerId="ADAL" clId="{E11FC512-C2C5-4273-9A52-88CD871B80FA}" dt="2022-11-11T10:04:07.234" v="641"/>
        <pc:sldMkLst>
          <pc:docMk/>
          <pc:sldMk cId="1703342593" sldId="261"/>
        </pc:sldMkLst>
        <pc:spChg chg="mod">
          <ac:chgData name="El-Atmani,Soufiane S." userId="26214734-0007-41fa-bbd8-f9772a514cff" providerId="ADAL" clId="{E11FC512-C2C5-4273-9A52-88CD871B80FA}" dt="2022-11-11T09:30:27.515" v="581" actId="26606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El-Atmani,Soufiane S." userId="26214734-0007-41fa-bbd8-f9772a514cff" providerId="ADAL" clId="{E11FC512-C2C5-4273-9A52-88CD871B80FA}" dt="2022-11-11T10:04:07.234" v="641"/>
          <ac:spMkLst>
            <pc:docMk/>
            <pc:sldMk cId="1703342593" sldId="261"/>
            <ac:spMk id="5" creationId="{ECC572ED-09EB-1332-ACEA-A7CB37C4A505}"/>
          </ac:spMkLst>
        </pc:spChg>
        <pc:spChg chg="add del">
          <ac:chgData name="El-Atmani,Soufiane S." userId="26214734-0007-41fa-bbd8-f9772a514cff" providerId="ADAL" clId="{E11FC512-C2C5-4273-9A52-88CD871B80FA}" dt="2022-11-11T09:30:27.515" v="581" actId="26606"/>
          <ac:spMkLst>
            <pc:docMk/>
            <pc:sldMk cId="1703342593" sldId="261"/>
            <ac:spMk id="29" creationId="{BFDA9692-ECDC-4B59-86B2-8C90FDE1A055}"/>
          </ac:spMkLst>
        </pc:spChg>
        <pc:spChg chg="add del">
          <ac:chgData name="El-Atmani,Soufiane S." userId="26214734-0007-41fa-bbd8-f9772a514cff" providerId="ADAL" clId="{E11FC512-C2C5-4273-9A52-88CD871B80FA}" dt="2022-11-11T09:30:27.515" v="581" actId="26606"/>
          <ac:spMkLst>
            <pc:docMk/>
            <pc:sldMk cId="1703342593" sldId="261"/>
            <ac:spMk id="31" creationId="{12C05506-42A1-49C0-9D87-081CCD9023D6}"/>
          </ac:spMkLst>
        </pc:spChg>
        <pc:spChg chg="add del mod">
          <ac:chgData name="El-Atmani,Soufiane S." userId="26214734-0007-41fa-bbd8-f9772a514cff" providerId="ADAL" clId="{E11FC512-C2C5-4273-9A52-88CD871B80FA}" dt="2022-11-11T09:30:27.515" v="581" actId="26606"/>
          <ac:spMkLst>
            <pc:docMk/>
            <pc:sldMk cId="1703342593" sldId="261"/>
            <ac:spMk id="36" creationId="{68EB63FA-A874-1C13-7DA8-E46A7A9C97CA}"/>
          </ac:spMkLst>
        </pc:spChg>
        <pc:spChg chg="add del mod">
          <ac:chgData name="El-Atmani,Soufiane S." userId="26214734-0007-41fa-bbd8-f9772a514cff" providerId="ADAL" clId="{E11FC512-C2C5-4273-9A52-88CD871B80FA}" dt="2022-11-11T09:30:27.515" v="581" actId="26606"/>
          <ac:spMkLst>
            <pc:docMk/>
            <pc:sldMk cId="1703342593" sldId="261"/>
            <ac:spMk id="38" creationId="{D9FC3400-CAA0-13F7-DE39-87D1609303A8}"/>
          </ac:spMkLst>
        </pc:spChg>
        <pc:spChg chg="add del mod">
          <ac:chgData name="El-Atmani,Soufiane S." userId="26214734-0007-41fa-bbd8-f9772a514cff" providerId="ADAL" clId="{E11FC512-C2C5-4273-9A52-88CD871B80FA}" dt="2022-11-11T09:30:27.515" v="581" actId="26606"/>
          <ac:spMkLst>
            <pc:docMk/>
            <pc:sldMk cId="1703342593" sldId="261"/>
            <ac:spMk id="40" creationId="{7D6A8362-3868-2214-485E-6065A14AC8F1}"/>
          </ac:spMkLst>
        </pc:spChg>
      </pc:sldChg>
      <pc:sldChg chg="addSp delSp modSp mod modClrScheme chgLayout modNotesTx">
        <pc:chgData name="El-Atmani,Soufiane S." userId="26214734-0007-41fa-bbd8-f9772a514cff" providerId="ADAL" clId="{E11FC512-C2C5-4273-9A52-88CD871B80FA}" dt="2022-11-11T11:24:34.684" v="646" actId="20577"/>
        <pc:sldMkLst>
          <pc:docMk/>
          <pc:sldMk cId="835171847" sldId="264"/>
        </pc:sldMkLst>
        <pc:spChg chg="mod">
          <ac:chgData name="El-Atmani,Soufiane S." userId="26214734-0007-41fa-bbd8-f9772a514cff" providerId="ADAL" clId="{E11FC512-C2C5-4273-9A52-88CD871B80FA}" dt="2022-11-11T08:37:26.055" v="10" actId="26606"/>
          <ac:spMkLst>
            <pc:docMk/>
            <pc:sldMk cId="835171847" sldId="264"/>
            <ac:spMk id="2" creationId="{663123B3-43F3-8330-6533-6FF27CD16E57}"/>
          </ac:spMkLst>
        </pc:spChg>
        <pc:spChg chg="add del mod">
          <ac:chgData name="El-Atmani,Soufiane S." userId="26214734-0007-41fa-bbd8-f9772a514cff" providerId="ADAL" clId="{E11FC512-C2C5-4273-9A52-88CD871B80FA}" dt="2022-11-11T08:37:16.260" v="7"/>
          <ac:spMkLst>
            <pc:docMk/>
            <pc:sldMk cId="835171847" sldId="264"/>
            <ac:spMk id="4" creationId="{7A1FD2FA-A7D0-FC2C-21AF-989BE9169DB4}"/>
          </ac:spMkLst>
        </pc:spChg>
        <pc:spChg chg="add mod">
          <ac:chgData name="El-Atmani,Soufiane S." userId="26214734-0007-41fa-bbd8-f9772a514cff" providerId="ADAL" clId="{E11FC512-C2C5-4273-9A52-88CD871B80FA}" dt="2022-11-11T08:57:39.765" v="498" actId="20577"/>
          <ac:spMkLst>
            <pc:docMk/>
            <pc:sldMk cId="835171847" sldId="264"/>
            <ac:spMk id="13" creationId="{0EE59DEA-AE2D-D16F-7A96-735ACD45BF9C}"/>
          </ac:spMkLst>
        </pc:spChg>
        <pc:graphicFrameChg chg="add del mod">
          <ac:chgData name="El-Atmani,Soufiane S." userId="26214734-0007-41fa-bbd8-f9772a514cff" providerId="ADAL" clId="{E11FC512-C2C5-4273-9A52-88CD871B80FA}" dt="2022-11-11T08:37:12.486" v="6"/>
          <ac:graphicFrameMkLst>
            <pc:docMk/>
            <pc:sldMk cId="835171847" sldId="264"/>
            <ac:graphicFrameMk id="6" creationId="{B74BFB61-6F61-BA13-CD8E-F52E9A48794B}"/>
          </ac:graphicFrameMkLst>
        </pc:graphicFrameChg>
        <pc:picChg chg="del">
          <ac:chgData name="El-Atmani,Soufiane S." userId="26214734-0007-41fa-bbd8-f9772a514cff" providerId="ADAL" clId="{E11FC512-C2C5-4273-9A52-88CD871B80FA}" dt="2022-11-11T08:33:24.471" v="0" actId="478"/>
          <ac:picMkLst>
            <pc:docMk/>
            <pc:sldMk cId="835171847" sldId="264"/>
            <ac:picMk id="5" creationId="{7E542485-6353-C74A-9426-47CEC6EABEBE}"/>
          </ac:picMkLst>
        </pc:picChg>
        <pc:picChg chg="add mod">
          <ac:chgData name="El-Atmani,Soufiane S." userId="26214734-0007-41fa-bbd8-f9772a514cff" providerId="ADAL" clId="{E11FC512-C2C5-4273-9A52-88CD871B80FA}" dt="2022-11-11T08:37:26.055" v="10" actId="26606"/>
          <ac:picMkLst>
            <pc:docMk/>
            <pc:sldMk cId="835171847" sldId="264"/>
            <ac:picMk id="8" creationId="{25D4C552-58FF-ACCD-C674-1A6D6244168C}"/>
          </ac:picMkLst>
        </pc:picChg>
      </pc:sldChg>
      <pc:sldChg chg="addSp delSp modSp add del mod modClrScheme chgLayout modNotesTx">
        <pc:chgData name="El-Atmani,Soufiane S." userId="26214734-0007-41fa-bbd8-f9772a514cff" providerId="ADAL" clId="{E11FC512-C2C5-4273-9A52-88CD871B80FA}" dt="2022-11-11T11:26:33.918" v="656" actId="20577"/>
        <pc:sldMkLst>
          <pc:docMk/>
          <pc:sldMk cId="4238554748" sldId="269"/>
        </pc:sldMkLst>
        <pc:spChg chg="mod">
          <ac:chgData name="El-Atmani,Soufiane S." userId="26214734-0007-41fa-bbd8-f9772a514cff" providerId="ADAL" clId="{E11FC512-C2C5-4273-9A52-88CD871B80FA}" dt="2022-11-11T08:40:37.604" v="256" actId="26606"/>
          <ac:spMkLst>
            <pc:docMk/>
            <pc:sldMk cId="4238554748" sldId="269"/>
            <ac:spMk id="2" creationId="{663123B3-43F3-8330-6533-6FF27CD16E57}"/>
          </ac:spMkLst>
        </pc:spChg>
        <pc:spChg chg="add mod">
          <ac:chgData name="El-Atmani,Soufiane S." userId="26214734-0007-41fa-bbd8-f9772a514cff" providerId="ADAL" clId="{E11FC512-C2C5-4273-9A52-88CD871B80FA}" dt="2022-11-11T08:57:33.447" v="496" actId="20577"/>
          <ac:spMkLst>
            <pc:docMk/>
            <pc:sldMk cId="4238554748" sldId="269"/>
            <ac:spMk id="9" creationId="{9461CA9F-1BFF-8B02-81AE-271296041430}"/>
          </ac:spMkLst>
        </pc:spChg>
        <pc:picChg chg="add mod">
          <ac:chgData name="El-Atmani,Soufiane S." userId="26214734-0007-41fa-bbd8-f9772a514cff" providerId="ADAL" clId="{E11FC512-C2C5-4273-9A52-88CD871B80FA}" dt="2022-11-11T08:40:37.604" v="256" actId="26606"/>
          <ac:picMkLst>
            <pc:docMk/>
            <pc:sldMk cId="4238554748" sldId="269"/>
            <ac:picMk id="4" creationId="{9E341066-26D2-E6A9-F02F-ECAEF36F0456}"/>
          </ac:picMkLst>
        </pc:picChg>
        <pc:picChg chg="del">
          <ac:chgData name="El-Atmani,Soufiane S." userId="26214734-0007-41fa-bbd8-f9772a514cff" providerId="ADAL" clId="{E11FC512-C2C5-4273-9A52-88CD871B80FA}" dt="2022-11-11T08:33:33.171" v="4" actId="478"/>
          <ac:picMkLst>
            <pc:docMk/>
            <pc:sldMk cId="4238554748" sldId="269"/>
            <ac:picMk id="5" creationId="{7AA0F987-6BA8-8C32-E908-A8CE9743CB1B}"/>
          </ac:picMkLst>
        </pc:picChg>
      </pc:sldChg>
      <pc:sldChg chg="addSp delSp modSp mod modClrScheme chgLayout modNotesTx">
        <pc:chgData name="El-Atmani,Soufiane S." userId="26214734-0007-41fa-bbd8-f9772a514cff" providerId="ADAL" clId="{E11FC512-C2C5-4273-9A52-88CD871B80FA}" dt="2022-11-11T11:25:25.559" v="651" actId="20577"/>
        <pc:sldMkLst>
          <pc:docMk/>
          <pc:sldMk cId="2884771431" sldId="270"/>
        </pc:sldMkLst>
        <pc:spChg chg="mod">
          <ac:chgData name="El-Atmani,Soufiane S." userId="26214734-0007-41fa-bbd8-f9772a514cff" providerId="ADAL" clId="{E11FC512-C2C5-4273-9A52-88CD871B80FA}" dt="2022-11-11T08:39:05.004" v="140" actId="26606"/>
          <ac:spMkLst>
            <pc:docMk/>
            <pc:sldMk cId="2884771431" sldId="270"/>
            <ac:spMk id="2" creationId="{663123B3-43F3-8330-6533-6FF27CD16E57}"/>
          </ac:spMkLst>
        </pc:spChg>
        <pc:spChg chg="add mod">
          <ac:chgData name="El-Atmani,Soufiane S." userId="26214734-0007-41fa-bbd8-f9772a514cff" providerId="ADAL" clId="{E11FC512-C2C5-4273-9A52-88CD871B80FA}" dt="2022-11-11T08:57:37.140" v="497" actId="20577"/>
          <ac:spMkLst>
            <pc:docMk/>
            <pc:sldMk cId="2884771431" sldId="270"/>
            <ac:spMk id="9" creationId="{BC4168E7-21A9-75D0-05BE-D4FF3A947D8A}"/>
          </ac:spMkLst>
        </pc:spChg>
        <pc:picChg chg="add mod">
          <ac:chgData name="El-Atmani,Soufiane S." userId="26214734-0007-41fa-bbd8-f9772a514cff" providerId="ADAL" clId="{E11FC512-C2C5-4273-9A52-88CD871B80FA}" dt="2022-11-11T08:39:05.004" v="140" actId="26606"/>
          <ac:picMkLst>
            <pc:docMk/>
            <pc:sldMk cId="2884771431" sldId="270"/>
            <ac:picMk id="4" creationId="{C1CB43B8-3738-E7B7-E6F8-2C3472CA527C}"/>
          </ac:picMkLst>
        </pc:picChg>
        <pc:picChg chg="del">
          <ac:chgData name="El-Atmani,Soufiane S." userId="26214734-0007-41fa-bbd8-f9772a514cff" providerId="ADAL" clId="{E11FC512-C2C5-4273-9A52-88CD871B80FA}" dt="2022-11-11T08:33:27.225" v="1" actId="478"/>
          <ac:picMkLst>
            <pc:docMk/>
            <pc:sldMk cId="2884771431" sldId="270"/>
            <ac:picMk id="5" creationId="{469DCD42-10AC-1247-21B8-0C3079B98D9F}"/>
          </ac:picMkLst>
        </pc:picChg>
      </pc:sldChg>
      <pc:sldChg chg="addSp modSp new mod modClrScheme chgLayout">
        <pc:chgData name="El-Atmani,Soufiane S." userId="26214734-0007-41fa-bbd8-f9772a514cff" providerId="ADAL" clId="{E11FC512-C2C5-4273-9A52-88CD871B80FA}" dt="2022-11-11T08:58:11.106" v="536" actId="20577"/>
        <pc:sldMkLst>
          <pc:docMk/>
          <pc:sldMk cId="1408137747" sldId="271"/>
        </pc:sldMkLst>
        <pc:spChg chg="mod">
          <ac:chgData name="El-Atmani,Soufiane S." userId="26214734-0007-41fa-bbd8-f9772a514cff" providerId="ADAL" clId="{E11FC512-C2C5-4273-9A52-88CD871B80FA}" dt="2022-11-11T08:46:44.675" v="494" actId="26606"/>
          <ac:spMkLst>
            <pc:docMk/>
            <pc:sldMk cId="1408137747" sldId="271"/>
            <ac:spMk id="2" creationId="{4BC865A3-F8B8-217C-5428-5EA27AF1CA3C}"/>
          </ac:spMkLst>
        </pc:spChg>
        <pc:spChg chg="mod">
          <ac:chgData name="El-Atmani,Soufiane S." userId="26214734-0007-41fa-bbd8-f9772a514cff" providerId="ADAL" clId="{E11FC512-C2C5-4273-9A52-88CD871B80FA}" dt="2022-11-11T08:58:11.106" v="536" actId="20577"/>
          <ac:spMkLst>
            <pc:docMk/>
            <pc:sldMk cId="1408137747" sldId="271"/>
            <ac:spMk id="3" creationId="{5D17ED5B-5612-0950-F711-946962726923}"/>
          </ac:spMkLst>
        </pc:spChg>
        <pc:picChg chg="add mod">
          <ac:chgData name="El-Atmani,Soufiane S." userId="26214734-0007-41fa-bbd8-f9772a514cff" providerId="ADAL" clId="{E11FC512-C2C5-4273-9A52-88CD871B80FA}" dt="2022-11-11T08:46:44.675" v="494" actId="26606"/>
          <ac:picMkLst>
            <pc:docMk/>
            <pc:sldMk cId="1408137747" sldId="271"/>
            <ac:picMk id="4" creationId="{5DACFDC6-DE86-CE40-CE73-783B330CC104}"/>
          </ac:picMkLst>
        </pc:picChg>
      </pc:sldChg>
      <pc:sldChg chg="addSp modSp new mod ord modClrScheme chgLayout">
        <pc:chgData name="El-Atmani,Soufiane S." userId="26214734-0007-41fa-bbd8-f9772a514cff" providerId="ADAL" clId="{E11FC512-C2C5-4273-9A52-88CD871B80FA}" dt="2022-11-11T09:58:55.220" v="633"/>
        <pc:sldMkLst>
          <pc:docMk/>
          <pc:sldMk cId="1998356588" sldId="273"/>
        </pc:sldMkLst>
        <pc:spChg chg="mod">
          <ac:chgData name="El-Atmani,Soufiane S." userId="26214734-0007-41fa-bbd8-f9772a514cff" providerId="ADAL" clId="{E11FC512-C2C5-4273-9A52-88CD871B80FA}" dt="2022-11-11T09:39:55.756" v="629" actId="26606"/>
          <ac:spMkLst>
            <pc:docMk/>
            <pc:sldMk cId="1998356588" sldId="273"/>
            <ac:spMk id="2" creationId="{6D4D244A-25CA-5363-614E-B777E7BFC1E6}"/>
          </ac:spMkLst>
        </pc:spChg>
        <pc:spChg chg="mod">
          <ac:chgData name="El-Atmani,Soufiane S." userId="26214734-0007-41fa-bbd8-f9772a514cff" providerId="ADAL" clId="{E11FC512-C2C5-4273-9A52-88CD871B80FA}" dt="2022-11-11T09:39:55.756" v="629" actId="26606"/>
          <ac:spMkLst>
            <pc:docMk/>
            <pc:sldMk cId="1998356588" sldId="273"/>
            <ac:spMk id="3" creationId="{B391D96E-F842-9434-D679-60744450DDDE}"/>
          </ac:spMkLst>
        </pc:spChg>
        <pc:picChg chg="add mod">
          <ac:chgData name="El-Atmani,Soufiane S." userId="26214734-0007-41fa-bbd8-f9772a514cff" providerId="ADAL" clId="{E11FC512-C2C5-4273-9A52-88CD871B80FA}" dt="2022-11-11T09:39:55.756" v="629" actId="26606"/>
          <ac:picMkLst>
            <pc:docMk/>
            <pc:sldMk cId="1998356588" sldId="273"/>
            <ac:picMk id="4" creationId="{6011884D-832F-7A88-3BA2-E544322927D6}"/>
          </ac:picMkLst>
        </pc:picChg>
      </pc:sldChg>
    </pc:docChg>
  </pc:docChgLst>
  <pc:docChgLst>
    <pc:chgData name="El-Atmani,Soufiane S." userId="S::479242@student.fontys.nl::26214734-0007-41fa-bbd8-f9772a514cff" providerId="AD" clId="Web-{AC1CAD50-8DF1-4F45-9181-AF4A60297AB4}"/>
    <pc:docChg chg="modSld">
      <pc:chgData name="El-Atmani,Soufiane S." userId="S::479242@student.fontys.nl::26214734-0007-41fa-bbd8-f9772a514cff" providerId="AD" clId="Web-{AC1CAD50-8DF1-4F45-9181-AF4A60297AB4}" dt="2022-11-10T19:00:08.809" v="6"/>
      <pc:docMkLst>
        <pc:docMk/>
      </pc:docMkLst>
      <pc:sldChg chg="addSp delSp modSp">
        <pc:chgData name="El-Atmani,Soufiane S." userId="S::479242@student.fontys.nl::26214734-0007-41fa-bbd8-f9772a514cff" providerId="AD" clId="Web-{AC1CAD50-8DF1-4F45-9181-AF4A60297AB4}" dt="2022-11-10T19:00:08.809" v="6"/>
        <pc:sldMkLst>
          <pc:docMk/>
          <pc:sldMk cId="743216812" sldId="268"/>
        </pc:sldMkLst>
        <pc:spChg chg="mod">
          <ac:chgData name="El-Atmani,Soufiane S." userId="S::479242@student.fontys.nl::26214734-0007-41fa-bbd8-f9772a514cff" providerId="AD" clId="Web-{AC1CAD50-8DF1-4F45-9181-AF4A60297AB4}" dt="2022-11-10T19:00:07.747" v="5" actId="20577"/>
          <ac:spMkLst>
            <pc:docMk/>
            <pc:sldMk cId="743216812" sldId="268"/>
            <ac:spMk id="3" creationId="{0EDBDF24-94AE-5F3E-26FB-2AF83A672AE7}"/>
          </ac:spMkLst>
        </pc:spChg>
        <pc:spChg chg="add del mod">
          <ac:chgData name="El-Atmani,Soufiane S." userId="S::479242@student.fontys.nl::26214734-0007-41fa-bbd8-f9772a514cff" providerId="AD" clId="Web-{AC1CAD50-8DF1-4F45-9181-AF4A60297AB4}" dt="2022-11-10T19:00:08.809" v="6"/>
          <ac:spMkLst>
            <pc:docMk/>
            <pc:sldMk cId="743216812" sldId="268"/>
            <ac:spMk id="5" creationId="{80D2CE57-ED29-8DDA-435D-4151A725F164}"/>
          </ac:spMkLst>
        </pc:spChg>
      </pc:sldChg>
    </pc:docChg>
  </pc:docChgLst>
  <pc:docChgLst>
    <pc:chgData name="Kosterman,Jorn J.O." userId="S::488058@student.fontys.nl::673b763d-405e-4e17-9616-e541041ee4bd" providerId="AD" clId="Web-{D115C21E-7E59-4208-8966-48C01E76BCB9}"/>
    <pc:docChg chg="modSld">
      <pc:chgData name="Kosterman,Jorn J.O." userId="S::488058@student.fontys.nl::673b763d-405e-4e17-9616-e541041ee4bd" providerId="AD" clId="Web-{D115C21E-7E59-4208-8966-48C01E76BCB9}" dt="2022-11-11T11:45:11.174" v="6" actId="20577"/>
      <pc:docMkLst>
        <pc:docMk/>
      </pc:docMkLst>
      <pc:sldChg chg="modSp">
        <pc:chgData name="Kosterman,Jorn J.O." userId="S::488058@student.fontys.nl::673b763d-405e-4e17-9616-e541041ee4bd" providerId="AD" clId="Web-{D115C21E-7E59-4208-8966-48C01E76BCB9}" dt="2022-11-11T11:45:11.174" v="6" actId="20577"/>
        <pc:sldMkLst>
          <pc:docMk/>
          <pc:sldMk cId="1487700712" sldId="256"/>
        </pc:sldMkLst>
        <pc:spChg chg="mod">
          <ac:chgData name="Kosterman,Jorn J.O." userId="S::488058@student.fontys.nl::673b763d-405e-4e17-9616-e541041ee4bd" providerId="AD" clId="Web-{D115C21E-7E59-4208-8966-48C01E76BCB9}" dt="2022-11-11T11:45:11.174" v="6" actId="20577"/>
          <ac:spMkLst>
            <pc:docMk/>
            <pc:sldMk cId="1487700712" sldId="256"/>
            <ac:spMk id="2" creationId="{C02C5318-1A1E-49D0-B2E2-A4B0FA9E8A40}"/>
          </ac:spMkLst>
        </pc:spChg>
      </pc:sldChg>
    </pc:docChg>
  </pc:docChgLst>
  <pc:docChgLst>
    <pc:chgData name="Kosterman,Jorn J.O." userId="S::488058@student.fontys.nl::673b763d-405e-4e17-9616-e541041ee4bd" providerId="AD" clId="Web-{E50921FD-0555-4037-A245-A2D96ACFB96F}"/>
    <pc:docChg chg="modSld">
      <pc:chgData name="Kosterman,Jorn J.O." userId="S::488058@student.fontys.nl::673b763d-405e-4e17-9616-e541041ee4bd" providerId="AD" clId="Web-{E50921FD-0555-4037-A245-A2D96ACFB96F}" dt="2022-11-09T19:34:51.767" v="13" actId="20577"/>
      <pc:docMkLst>
        <pc:docMk/>
      </pc:docMkLst>
      <pc:sldChg chg="modSp">
        <pc:chgData name="Kosterman,Jorn J.O." userId="S::488058@student.fontys.nl::673b763d-405e-4e17-9616-e541041ee4bd" providerId="AD" clId="Web-{E50921FD-0555-4037-A245-A2D96ACFB96F}" dt="2022-11-09T19:34:51.767" v="13" actId="20577"/>
        <pc:sldMkLst>
          <pc:docMk/>
          <pc:sldMk cId="962106395" sldId="262"/>
        </pc:sldMkLst>
        <pc:spChg chg="mod">
          <ac:chgData name="Kosterman,Jorn J.O." userId="S::488058@student.fontys.nl::673b763d-405e-4e17-9616-e541041ee4bd" providerId="AD" clId="Web-{E50921FD-0555-4037-A245-A2D96ACFB96F}" dt="2022-11-09T19:34:51.767" v="13" actId="20577"/>
          <ac:spMkLst>
            <pc:docMk/>
            <pc:sldMk cId="962106395" sldId="262"/>
            <ac:spMk id="3" creationId="{20540343-56AA-533A-DF83-7759F30CD8EF}"/>
          </ac:spMkLst>
        </pc:spChg>
      </pc:sldChg>
    </pc:docChg>
  </pc:docChgLst>
  <pc:docChgLst>
    <pc:chgData name="Glodici,Mihai V.M." userId="S::485522@student.fontys.nl::97f792f7-6ffe-4b5d-a19d-d43753ca0a29" providerId="AD" clId="Web-{FA939B1B-C586-40D2-A827-748CC92A3525}"/>
    <pc:docChg chg="addSld modSld">
      <pc:chgData name="Glodici,Mihai V.M." userId="S::485522@student.fontys.nl::97f792f7-6ffe-4b5d-a19d-d43753ca0a29" providerId="AD" clId="Web-{FA939B1B-C586-40D2-A827-748CC92A3525}" dt="2022-11-11T09:34:02.367" v="83" actId="20577"/>
      <pc:docMkLst>
        <pc:docMk/>
      </pc:docMkLst>
      <pc:sldChg chg="modSp">
        <pc:chgData name="Glodici,Mihai V.M." userId="S::485522@student.fontys.nl::97f792f7-6ffe-4b5d-a19d-d43753ca0a29" providerId="AD" clId="Web-{FA939B1B-C586-40D2-A827-748CC92A3525}" dt="2022-11-11T09:34:02.367" v="83" actId="20577"/>
        <pc:sldMkLst>
          <pc:docMk/>
          <pc:sldMk cId="743216812" sldId="268"/>
        </pc:sldMkLst>
        <pc:spChg chg="mod">
          <ac:chgData name="Glodici,Mihai V.M." userId="S::485522@student.fontys.nl::97f792f7-6ffe-4b5d-a19d-d43753ca0a29" providerId="AD" clId="Web-{FA939B1B-C586-40D2-A827-748CC92A3525}" dt="2022-11-11T09:34:02.367" v="83" actId="20577"/>
          <ac:spMkLst>
            <pc:docMk/>
            <pc:sldMk cId="743216812" sldId="268"/>
            <ac:spMk id="6" creationId="{1E87BA76-0956-F179-C37B-EF05C51E3F33}"/>
          </ac:spMkLst>
        </pc:spChg>
      </pc:sldChg>
      <pc:sldChg chg="modSp new">
        <pc:chgData name="Glodici,Mihai V.M." userId="S::485522@student.fontys.nl::97f792f7-6ffe-4b5d-a19d-d43753ca0a29" providerId="AD" clId="Web-{FA939B1B-C586-40D2-A827-748CC92A3525}" dt="2022-11-11T09:32:18.942" v="37" actId="20577"/>
        <pc:sldMkLst>
          <pc:docMk/>
          <pc:sldMk cId="951557833" sldId="272"/>
        </pc:sldMkLst>
        <pc:spChg chg="mod">
          <ac:chgData name="Glodici,Mihai V.M." userId="S::485522@student.fontys.nl::97f792f7-6ffe-4b5d-a19d-d43753ca0a29" providerId="AD" clId="Web-{FA939B1B-C586-40D2-A827-748CC92A3525}" dt="2022-11-11T09:28:46.451" v="30" actId="20577"/>
          <ac:spMkLst>
            <pc:docMk/>
            <pc:sldMk cId="951557833" sldId="272"/>
            <ac:spMk id="2" creationId="{6D3A4AC4-5315-64BF-D8A3-69CE122CBE59}"/>
          </ac:spMkLst>
        </pc:spChg>
        <pc:spChg chg="mod">
          <ac:chgData name="Glodici,Mihai V.M." userId="S::485522@student.fontys.nl::97f792f7-6ffe-4b5d-a19d-d43753ca0a29" providerId="AD" clId="Web-{FA939B1B-C586-40D2-A827-748CC92A3525}" dt="2022-11-11T09:32:18.942" v="37" actId="20577"/>
          <ac:spMkLst>
            <pc:docMk/>
            <pc:sldMk cId="951557833" sldId="272"/>
            <ac:spMk id="3" creationId="{175D2CC7-9874-2BEA-9EAF-DF732F649C36}"/>
          </ac:spMkLst>
        </pc:spChg>
      </pc:sldChg>
    </pc:docChg>
  </pc:docChgLst>
  <pc:docChgLst>
    <pc:chgData name="Kosterman,Jorn J.O." userId="S::488058@student.fontys.nl::673b763d-405e-4e17-9616-e541041ee4bd" providerId="AD" clId="Web-{90063210-8911-450D-841F-78E8999B6759}"/>
    <pc:docChg chg="modSld">
      <pc:chgData name="Kosterman,Jorn J.O." userId="S::488058@student.fontys.nl::673b763d-405e-4e17-9616-e541041ee4bd" providerId="AD" clId="Web-{90063210-8911-450D-841F-78E8999B6759}" dt="2022-11-11T11:44:47.339" v="32" actId="20577"/>
      <pc:docMkLst>
        <pc:docMk/>
      </pc:docMkLst>
      <pc:sldChg chg="modSp">
        <pc:chgData name="Kosterman,Jorn J.O." userId="S::488058@student.fontys.nl::673b763d-405e-4e17-9616-e541041ee4bd" providerId="AD" clId="Web-{90063210-8911-450D-841F-78E8999B6759}" dt="2022-11-11T11:44:47.339" v="32" actId="20577"/>
        <pc:sldMkLst>
          <pc:docMk/>
          <pc:sldMk cId="3296547342" sldId="274"/>
        </pc:sldMkLst>
        <pc:spChg chg="mod">
          <ac:chgData name="Kosterman,Jorn J.O." userId="S::488058@student.fontys.nl::673b763d-405e-4e17-9616-e541041ee4bd" providerId="AD" clId="Web-{90063210-8911-450D-841F-78E8999B6759}" dt="2022-11-11T11:44:47.339" v="32" actId="20577"/>
          <ac:spMkLst>
            <pc:docMk/>
            <pc:sldMk cId="3296547342" sldId="274"/>
            <ac:spMk id="4" creationId="{392C27DE-67A7-519A-7984-7222FF9225A4}"/>
          </ac:spMkLst>
        </pc:spChg>
      </pc:sldChg>
    </pc:docChg>
  </pc:docChgLst>
  <pc:docChgLst>
    <pc:chgData name="Glodici,Mihai V.M." userId="97f792f7-6ffe-4b5d-a19d-d43753ca0a29" providerId="ADAL" clId="{621B433E-D4D8-4750-A9CF-13C7D4F061B5}"/>
    <pc:docChg chg="undo redo custSel addSld modSld">
      <pc:chgData name="Glodici,Mihai V.M." userId="97f792f7-6ffe-4b5d-a19d-d43753ca0a29" providerId="ADAL" clId="{621B433E-D4D8-4750-A9CF-13C7D4F061B5}" dt="2022-11-11T10:23:47.256" v="908" actId="14100"/>
      <pc:docMkLst>
        <pc:docMk/>
      </pc:docMkLst>
      <pc:sldChg chg="modSp mod">
        <pc:chgData name="Glodici,Mihai V.M." userId="97f792f7-6ffe-4b5d-a19d-d43753ca0a29" providerId="ADAL" clId="{621B433E-D4D8-4750-A9CF-13C7D4F061B5}" dt="2022-11-11T09:35:59.596" v="87" actId="20577"/>
        <pc:sldMkLst>
          <pc:docMk/>
          <pc:sldMk cId="743216812" sldId="268"/>
        </pc:sldMkLst>
        <pc:spChg chg="mod">
          <ac:chgData name="Glodici,Mihai V.M." userId="97f792f7-6ffe-4b5d-a19d-d43753ca0a29" providerId="ADAL" clId="{621B433E-D4D8-4750-A9CF-13C7D4F061B5}" dt="2022-11-11T09:35:59.596" v="87" actId="20577"/>
          <ac:spMkLst>
            <pc:docMk/>
            <pc:sldMk cId="743216812" sldId="268"/>
            <ac:spMk id="6" creationId="{1E87BA76-0956-F179-C37B-EF05C51E3F33}"/>
          </ac:spMkLst>
        </pc:spChg>
      </pc:sldChg>
      <pc:sldChg chg="addSp delSp modSp mod modNotesTx">
        <pc:chgData name="Glodici,Mihai V.M." userId="97f792f7-6ffe-4b5d-a19d-d43753ca0a29" providerId="ADAL" clId="{621B433E-D4D8-4750-A9CF-13C7D4F061B5}" dt="2022-11-11T10:20:42.856" v="871" actId="1076"/>
        <pc:sldMkLst>
          <pc:docMk/>
          <pc:sldMk cId="951557833" sldId="272"/>
        </pc:sldMkLst>
        <pc:spChg chg="mod">
          <ac:chgData name="Glodici,Mihai V.M." userId="97f792f7-6ffe-4b5d-a19d-d43753ca0a29" providerId="ADAL" clId="{621B433E-D4D8-4750-A9CF-13C7D4F061B5}" dt="2022-11-11T09:54:14.993" v="474" actId="20577"/>
          <ac:spMkLst>
            <pc:docMk/>
            <pc:sldMk cId="951557833" sldId="272"/>
            <ac:spMk id="2" creationId="{6D3A4AC4-5315-64BF-D8A3-69CE122CBE59}"/>
          </ac:spMkLst>
        </pc:spChg>
        <pc:spChg chg="mod">
          <ac:chgData name="Glodici,Mihai V.M." userId="97f792f7-6ffe-4b5d-a19d-d43753ca0a29" providerId="ADAL" clId="{621B433E-D4D8-4750-A9CF-13C7D4F061B5}" dt="2022-11-11T09:43:06.434" v="206" actId="255"/>
          <ac:spMkLst>
            <pc:docMk/>
            <pc:sldMk cId="951557833" sldId="272"/>
            <ac:spMk id="3" creationId="{175D2CC7-9874-2BEA-9EAF-DF732F649C36}"/>
          </ac:spMkLst>
        </pc:spChg>
        <pc:spChg chg="del">
          <ac:chgData name="Glodici,Mihai V.M." userId="97f792f7-6ffe-4b5d-a19d-d43753ca0a29" providerId="ADAL" clId="{621B433E-D4D8-4750-A9CF-13C7D4F061B5}" dt="2022-11-11T09:40:51.746" v="163" actId="22"/>
          <ac:spMkLst>
            <pc:docMk/>
            <pc:sldMk cId="951557833" sldId="272"/>
            <ac:spMk id="4" creationId="{0751F983-9A86-E111-B074-8DE0A6FEFF73}"/>
          </ac:spMkLst>
        </pc:spChg>
        <pc:picChg chg="add mod ord">
          <ac:chgData name="Glodici,Mihai V.M." userId="97f792f7-6ffe-4b5d-a19d-d43753ca0a29" providerId="ADAL" clId="{621B433E-D4D8-4750-A9CF-13C7D4F061B5}" dt="2022-11-11T09:43:28.155" v="207" actId="1076"/>
          <ac:picMkLst>
            <pc:docMk/>
            <pc:sldMk cId="951557833" sldId="272"/>
            <ac:picMk id="6" creationId="{5B12371B-E944-E606-16B6-09A1B76235D3}"/>
          </ac:picMkLst>
        </pc:picChg>
        <pc:picChg chg="add mod">
          <ac:chgData name="Glodici,Mihai V.M." userId="97f792f7-6ffe-4b5d-a19d-d43753ca0a29" providerId="ADAL" clId="{621B433E-D4D8-4750-A9CF-13C7D4F061B5}" dt="2022-11-11T10:20:42.856" v="871" actId="1076"/>
          <ac:picMkLst>
            <pc:docMk/>
            <pc:sldMk cId="951557833" sldId="272"/>
            <ac:picMk id="8" creationId="{B597C9A3-0F80-FA2D-9156-66D1FE9A8F27}"/>
          </ac:picMkLst>
        </pc:picChg>
      </pc:sldChg>
      <pc:sldChg chg="addSp modSp new mod">
        <pc:chgData name="Glodici,Mihai V.M." userId="97f792f7-6ffe-4b5d-a19d-d43753ca0a29" providerId="ADAL" clId="{621B433E-D4D8-4750-A9CF-13C7D4F061B5}" dt="2022-11-11T10:23:47.256" v="908" actId="14100"/>
        <pc:sldMkLst>
          <pc:docMk/>
          <pc:sldMk cId="3296547342" sldId="274"/>
        </pc:sldMkLst>
        <pc:spChg chg="mod">
          <ac:chgData name="Glodici,Mihai V.M." userId="97f792f7-6ffe-4b5d-a19d-d43753ca0a29" providerId="ADAL" clId="{621B433E-D4D8-4750-A9CF-13C7D4F061B5}" dt="2022-11-11T09:54:45.110" v="488" actId="20577"/>
          <ac:spMkLst>
            <pc:docMk/>
            <pc:sldMk cId="3296547342" sldId="274"/>
            <ac:spMk id="2" creationId="{82AD9A93-B5AB-4D41-B209-807FED0BAFB3}"/>
          </ac:spMkLst>
        </pc:spChg>
        <pc:spChg chg="mod">
          <ac:chgData name="Glodici,Mihai V.M." userId="97f792f7-6ffe-4b5d-a19d-d43753ca0a29" providerId="ADAL" clId="{621B433E-D4D8-4750-A9CF-13C7D4F061B5}" dt="2022-11-11T10:19:40.864" v="864" actId="20577"/>
          <ac:spMkLst>
            <pc:docMk/>
            <pc:sldMk cId="3296547342" sldId="274"/>
            <ac:spMk id="3" creationId="{6D6FC46C-45AC-5480-2872-EB324366F827}"/>
          </ac:spMkLst>
        </pc:spChg>
        <pc:spChg chg="mod">
          <ac:chgData name="Glodici,Mihai V.M." userId="97f792f7-6ffe-4b5d-a19d-d43753ca0a29" providerId="ADAL" clId="{621B433E-D4D8-4750-A9CF-13C7D4F061B5}" dt="2022-11-11T10:19:00.670" v="800" actId="20577"/>
          <ac:spMkLst>
            <pc:docMk/>
            <pc:sldMk cId="3296547342" sldId="274"/>
            <ac:spMk id="4" creationId="{392C27DE-67A7-519A-7984-7222FF9225A4}"/>
          </ac:spMkLst>
        </pc:spChg>
        <pc:picChg chg="add mod">
          <ac:chgData name="Glodici,Mihai V.M." userId="97f792f7-6ffe-4b5d-a19d-d43753ca0a29" providerId="ADAL" clId="{621B433E-D4D8-4750-A9CF-13C7D4F061B5}" dt="2022-11-11T10:21:59.104" v="880" actId="1076"/>
          <ac:picMkLst>
            <pc:docMk/>
            <pc:sldMk cId="3296547342" sldId="274"/>
            <ac:picMk id="6" creationId="{EC3AFC69-5D80-091B-31AD-A6CCE4D4A705}"/>
          </ac:picMkLst>
        </pc:picChg>
        <pc:picChg chg="add mod">
          <ac:chgData name="Glodici,Mihai V.M." userId="97f792f7-6ffe-4b5d-a19d-d43753ca0a29" providerId="ADAL" clId="{621B433E-D4D8-4750-A9CF-13C7D4F061B5}" dt="2022-11-11T10:22:59.049" v="894" actId="14100"/>
          <ac:picMkLst>
            <pc:docMk/>
            <pc:sldMk cId="3296547342" sldId="274"/>
            <ac:picMk id="8" creationId="{D09472F5-4DBD-FF17-5381-42B6C12E0EB2}"/>
          </ac:picMkLst>
        </pc:picChg>
        <pc:picChg chg="add mod">
          <ac:chgData name="Glodici,Mihai V.M." userId="97f792f7-6ffe-4b5d-a19d-d43753ca0a29" providerId="ADAL" clId="{621B433E-D4D8-4750-A9CF-13C7D4F061B5}" dt="2022-11-11T10:23:47.256" v="908" actId="14100"/>
          <ac:picMkLst>
            <pc:docMk/>
            <pc:sldMk cId="3296547342" sldId="274"/>
            <ac:picMk id="10" creationId="{1B74542B-F739-6D40-DF0C-54AC8E0ED4BC}"/>
          </ac:picMkLst>
        </pc:picChg>
      </pc:sldChg>
    </pc:docChg>
  </pc:docChgLst>
  <pc:docChgLst>
    <pc:chgData name="Kosterman,Jorn J.O." userId="S::488058@student.fontys.nl::673b763d-405e-4e17-9616-e541041ee4bd" providerId="AD" clId="Web-{7D6BEBBC-8A58-476E-AE4F-16F480D5A369}"/>
    <pc:docChg chg="modSld">
      <pc:chgData name="Kosterman,Jorn J.O." userId="S::488058@student.fontys.nl::673b763d-405e-4e17-9616-e541041ee4bd" providerId="AD" clId="Web-{7D6BEBBC-8A58-476E-AE4F-16F480D5A369}" dt="2022-11-09T21:03:20.616" v="53" actId="1076"/>
      <pc:docMkLst>
        <pc:docMk/>
      </pc:docMkLst>
      <pc:sldChg chg="addSp modSp">
        <pc:chgData name="Kosterman,Jorn J.O." userId="S::488058@student.fontys.nl::673b763d-405e-4e17-9616-e541041ee4bd" providerId="AD" clId="Web-{7D6BEBBC-8A58-476E-AE4F-16F480D5A369}" dt="2022-11-09T20:59:39.329" v="42" actId="1076"/>
        <pc:sldMkLst>
          <pc:docMk/>
          <pc:sldMk cId="962106395" sldId="262"/>
        </pc:sldMkLst>
        <pc:picChg chg="add mod">
          <ac:chgData name="Kosterman,Jorn J.O." userId="S::488058@student.fontys.nl::673b763d-405e-4e17-9616-e541041ee4bd" providerId="AD" clId="Web-{7D6BEBBC-8A58-476E-AE4F-16F480D5A369}" dt="2022-11-09T20:59:39.329" v="42" actId="1076"/>
          <ac:picMkLst>
            <pc:docMk/>
            <pc:sldMk cId="962106395" sldId="262"/>
            <ac:picMk id="4" creationId="{3C7FD715-7DEE-02B3-2D9A-16B34D9C8674}"/>
          </ac:picMkLst>
        </pc:picChg>
      </pc:sldChg>
      <pc:sldChg chg="addSp modSp">
        <pc:chgData name="Kosterman,Jorn J.O." userId="S::488058@student.fontys.nl::673b763d-405e-4e17-9616-e541041ee4bd" providerId="AD" clId="Web-{7D6BEBBC-8A58-476E-AE4F-16F480D5A369}" dt="2022-11-09T21:02:24.097" v="50" actId="1076"/>
        <pc:sldMkLst>
          <pc:docMk/>
          <pc:sldMk cId="2132242828" sldId="266"/>
        </pc:sldMkLst>
        <pc:picChg chg="add mod">
          <ac:chgData name="Kosterman,Jorn J.O." userId="S::488058@student.fontys.nl::673b763d-405e-4e17-9616-e541041ee4bd" providerId="AD" clId="Web-{7D6BEBBC-8A58-476E-AE4F-16F480D5A369}" dt="2022-11-09T21:02:24.097" v="50" actId="1076"/>
          <ac:picMkLst>
            <pc:docMk/>
            <pc:sldMk cId="2132242828" sldId="266"/>
            <ac:picMk id="4" creationId="{16BFDB05-B4E3-2C00-FED0-52A76D3EBD93}"/>
          </ac:picMkLst>
        </pc:picChg>
      </pc:sldChg>
      <pc:sldChg chg="addSp modSp">
        <pc:chgData name="Kosterman,Jorn J.O." userId="S::488058@student.fontys.nl::673b763d-405e-4e17-9616-e541041ee4bd" providerId="AD" clId="Web-{7D6BEBBC-8A58-476E-AE4F-16F480D5A369}" dt="2022-11-09T21:00:25.697" v="46" actId="1076"/>
        <pc:sldMkLst>
          <pc:docMk/>
          <pc:sldMk cId="5782981" sldId="267"/>
        </pc:sldMkLst>
        <pc:picChg chg="add mod">
          <ac:chgData name="Kosterman,Jorn J.O." userId="S::488058@student.fontys.nl::673b763d-405e-4e17-9616-e541041ee4bd" providerId="AD" clId="Web-{7D6BEBBC-8A58-476E-AE4F-16F480D5A369}" dt="2022-11-09T21:00:25.697" v="46" actId="1076"/>
          <ac:picMkLst>
            <pc:docMk/>
            <pc:sldMk cId="5782981" sldId="267"/>
            <ac:picMk id="4" creationId="{C18CBAA8-5921-40D1-FB33-C34B84B01B38}"/>
          </ac:picMkLst>
        </pc:picChg>
      </pc:sldChg>
      <pc:sldChg chg="addSp modSp">
        <pc:chgData name="Kosterman,Jorn J.O." userId="S::488058@student.fontys.nl::673b763d-405e-4e17-9616-e541041ee4bd" providerId="AD" clId="Web-{7D6BEBBC-8A58-476E-AE4F-16F480D5A369}" dt="2022-11-09T21:03:20.616" v="53" actId="1076"/>
        <pc:sldMkLst>
          <pc:docMk/>
          <pc:sldMk cId="743216812" sldId="268"/>
        </pc:sldMkLst>
        <pc:spChg chg="mod">
          <ac:chgData name="Kosterman,Jorn J.O." userId="S::488058@student.fontys.nl::673b763d-405e-4e17-9616-e541041ee4bd" providerId="AD" clId="Web-{7D6BEBBC-8A58-476E-AE4F-16F480D5A369}" dt="2022-11-09T20:51:17.652" v="40" actId="20577"/>
          <ac:spMkLst>
            <pc:docMk/>
            <pc:sldMk cId="743216812" sldId="268"/>
            <ac:spMk id="3" creationId="{0EDBDF24-94AE-5F3E-26FB-2AF83A672AE7}"/>
          </ac:spMkLst>
        </pc:spChg>
        <pc:picChg chg="add mod">
          <ac:chgData name="Kosterman,Jorn J.O." userId="S::488058@student.fontys.nl::673b763d-405e-4e17-9616-e541041ee4bd" providerId="AD" clId="Web-{7D6BEBBC-8A58-476E-AE4F-16F480D5A369}" dt="2022-11-09T21:03:20.616" v="53" actId="1076"/>
          <ac:picMkLst>
            <pc:docMk/>
            <pc:sldMk cId="743216812" sldId="268"/>
            <ac:picMk id="4" creationId="{AF27957D-5CD7-45AD-166C-6263B9640E8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Morana</a:t>
            </a:r>
            <a:r>
              <a:rPr lang="en-US"/>
              <a:t> is a strict college teacher that always keeps an eye on every student. </a:t>
            </a:r>
          </a:p>
          <a:p>
            <a:endParaRPr lang="en-US"/>
          </a:p>
          <a:p>
            <a:r>
              <a:rPr lang="en-US" err="1"/>
              <a:t>Morana</a:t>
            </a:r>
            <a:r>
              <a:rPr lang="en-US"/>
              <a:t> finds skipping lectures </a:t>
            </a:r>
            <a:r>
              <a:rPr lang="en-US" err="1"/>
              <a:t>absolutley</a:t>
            </a:r>
            <a:r>
              <a:rPr lang="en-US"/>
              <a:t> unacceptable and will let you know how she feels about it. </a:t>
            </a:r>
          </a:p>
          <a:p>
            <a:endParaRPr lang="en-US"/>
          </a:p>
          <a:p>
            <a:r>
              <a:rPr lang="en-US"/>
              <a:t>She usually never streams any lecture unless someone has a really good reason for why they cant be present physically.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Patrick is a teacher at a university who cares a lot about his students. </a:t>
            </a:r>
          </a:p>
          <a:p>
            <a:endParaRPr lang="en-US"/>
          </a:p>
          <a:p>
            <a:r>
              <a:rPr lang="en-US"/>
              <a:t>He always tries makes sure that everyone knows and understands what he talks about during his lectures. </a:t>
            </a:r>
          </a:p>
          <a:p>
            <a:endParaRPr lang="en-US"/>
          </a:p>
          <a:p>
            <a:r>
              <a:rPr lang="en-US"/>
              <a:t>He has no issues with recording his lectures and demos for the students that cant physically come to school.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Yasmeen is good university student who always tries to attend her lectures. </a:t>
            </a:r>
          </a:p>
          <a:p>
            <a:endParaRPr lang="en-US"/>
          </a:p>
          <a:p>
            <a:r>
              <a:rPr lang="en-US"/>
              <a:t>Yasmeen also has a job and works three evenings a week which means that she has to mis some lectures or some parts of the lectures. </a:t>
            </a:r>
          </a:p>
          <a:p>
            <a:endParaRPr lang="en-US"/>
          </a:p>
          <a:p>
            <a:r>
              <a:rPr lang="en-US"/>
              <a:t>Since Yasmeen has a job it would be nice to use the time she has for school efficiently.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Removes the need to manage servers, easy to manage cluster tasks( for example changing version of webapp)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Searching </a:t>
            </a:r>
            <a:r>
              <a:rPr lang="en-US" dirty="0"/>
              <a:t>for right templates like </a:t>
            </a:r>
            <a:r>
              <a:rPr lang="en-US" dirty="0" err="1"/>
              <a:t>apache</a:t>
            </a:r>
            <a:r>
              <a:rPr lang="en-US" dirty="0"/>
              <a:t>, ubuntu, python and making it work with nginx</a:t>
            </a:r>
          </a:p>
          <a:p>
            <a:r>
              <a:rPr lang="en-US" dirty="0"/>
              <a:t>- Problems docker network </a:t>
            </a:r>
            <a:r>
              <a:rPr lang="en-US" dirty="0" err="1"/>
              <a:t>fargate</a:t>
            </a:r>
            <a:endParaRPr lang="en-US" dirty="0"/>
          </a:p>
          <a:p>
            <a:r>
              <a:rPr lang="en-US" dirty="0"/>
              <a:t>- Problems with </a:t>
            </a:r>
            <a:r>
              <a:rPr lang="en-US" dirty="0" err="1"/>
              <a:t>sqlalchemy</a:t>
            </a:r>
            <a:r>
              <a:rPr lang="en-US" dirty="0"/>
              <a:t> database and sound with 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Case study presentation MVP2</a:t>
            </a:r>
            <a:br>
              <a:rPr lang="en-US" sz="2800" dirty="0"/>
            </a:br>
            <a:r>
              <a:rPr lang="en-US" sz="2800" dirty="0">
                <a:solidFill>
                  <a:schemeClr val="bg1"/>
                </a:solidFill>
              </a:rPr>
              <a:t>Group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CEBFF"/>
                </a:solidFill>
              </a:rPr>
              <a:t>By: Mihai, Jorn &amp; Soufiane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A96-A706-2F2E-1091-EAE244B0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/>
              <a:t>Our network</a:t>
            </a:r>
            <a:endParaRPr lang="nl-NL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7D139C-1D78-D584-CD61-0611E7409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995" y="2180496"/>
            <a:ext cx="8040008" cy="3678303"/>
          </a:xfr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CD756A-C2FC-6E90-E18B-82BD58AC6EE4}"/>
              </a:ext>
            </a:extLst>
          </p:cNvPr>
          <p:cNvSpPr/>
          <p:nvPr/>
        </p:nvSpPr>
        <p:spPr>
          <a:xfrm>
            <a:off x="4601496" y="4994787"/>
            <a:ext cx="1632155" cy="629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059BA-E319-707C-95D1-C22E48D384A3}"/>
              </a:ext>
            </a:extLst>
          </p:cNvPr>
          <p:cNvSpPr/>
          <p:nvPr/>
        </p:nvSpPr>
        <p:spPr>
          <a:xfrm>
            <a:off x="5796116" y="4881716"/>
            <a:ext cx="437535" cy="629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E173-4116-D1EB-AEC8-6C6E1F4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78B3-4A5F-FD29-C273-8FDE2BEC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/>
              <a:t>VPN</a:t>
            </a:r>
          </a:p>
          <a:p>
            <a:pPr marL="285750" indent="-285750"/>
            <a:r>
              <a:rPr lang="nl-NL"/>
              <a:t>WEBAPP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C18CBAA8-5921-40D1-FB33-C34B84B0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6" y="2242128"/>
            <a:ext cx="3147290" cy="31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F989-158A-3960-B30C-44879452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StruggleS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8375-C027-05FB-CBF8-ECCB988B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Confusion with VPN connection</a:t>
            </a:r>
            <a:endParaRPr lang="nl-NL"/>
          </a:p>
          <a:p>
            <a:pPr marL="305435" indent="-305435"/>
            <a:r>
              <a:rPr lang="en-US" err="1"/>
              <a:t>Dockerizing</a:t>
            </a:r>
            <a:r>
              <a:rPr lang="en-US"/>
              <a:t> webapp</a:t>
            </a:r>
          </a:p>
          <a:p>
            <a:pPr marL="305435" indent="-305435"/>
            <a:r>
              <a:rPr lang="en-US"/>
              <a:t>Hosting </a:t>
            </a:r>
            <a:r>
              <a:rPr lang="en-US" err="1"/>
              <a:t>dockerized</a:t>
            </a:r>
            <a:r>
              <a:rPr lang="en-US"/>
              <a:t> webapp / </a:t>
            </a:r>
            <a:r>
              <a:rPr lang="en-US" err="1"/>
              <a:t>fargate</a:t>
            </a:r>
            <a:endParaRPr lang="en-US"/>
          </a:p>
          <a:p>
            <a:pPr marL="305435" indent="-305435"/>
            <a:r>
              <a:rPr lang="en-US"/>
              <a:t>Development of the webapp</a:t>
            </a:r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16BFDB05-B4E3-2C00-FED0-52A76D3E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64" y="2240777"/>
            <a:ext cx="5086927" cy="46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4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D75E-51B7-336C-710A-7E7FEEB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DF24-94AE-5F3E-26FB-2AF83A67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AF27957D-5CD7-45AD-166C-6263B964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45" y="1859737"/>
            <a:ext cx="3863109" cy="3750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F35098-EE6C-DA74-5101-7627719C9DD0}"/>
              </a:ext>
            </a:extLst>
          </p:cNvPr>
          <p:cNvSpPr txBox="1"/>
          <p:nvPr/>
        </p:nvSpPr>
        <p:spPr>
          <a:xfrm>
            <a:off x="1019991" y="2592280"/>
            <a:ext cx="2459115" cy="1864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marR="0" lvl="0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Jorn:</a:t>
            </a:r>
          </a:p>
          <a:p>
            <a:pPr marL="305435" marR="0" lvl="0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Lots of struggles</a:t>
            </a:r>
          </a:p>
          <a:p>
            <a:pPr marL="305435" marR="0" lvl="0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Succeded in most</a:t>
            </a:r>
          </a:p>
          <a:p>
            <a:pPr marL="305435" marR="0" lvl="0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 think we are on the right track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7BA76-0956-F179-C37B-EF05C51E3F33}"/>
              </a:ext>
            </a:extLst>
          </p:cNvPr>
          <p:cNvSpPr txBox="1"/>
          <p:nvPr/>
        </p:nvSpPr>
        <p:spPr>
          <a:xfrm>
            <a:off x="5943600" y="2592280"/>
            <a:ext cx="2166151" cy="32470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05435" marR="0" lvl="0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nl-NL">
                <a:solidFill>
                  <a:srgbClr val="3D3D3D"/>
                </a:solidFill>
                <a:latin typeface="Gill Sans MT" panose="020B0502020104020203"/>
              </a:rPr>
              <a:t>Mihai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nl-NL">
                <a:solidFill>
                  <a:srgbClr val="3D3D3D"/>
                </a:solidFill>
                <a:latin typeface="Gill Sans MT" panose="020B0502020104020203"/>
              </a:rPr>
              <a:t>New GUI difficulties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nl-NL">
                <a:solidFill>
                  <a:srgbClr val="3D3D3D"/>
                </a:solidFill>
                <a:latin typeface="Gill Sans MT" panose="020B0502020104020203"/>
              </a:rPr>
              <a:t>Different implementation planning (EC2)</a:t>
            </a:r>
            <a:endParaRPr lang="nl-NL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endParaRPr lang="nl-NL">
              <a:solidFill>
                <a:srgbClr val="3D3D3D"/>
              </a:solidFill>
              <a:latin typeface="Gill Sans MT" panose="020B0502020104020203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endParaRPr lang="nl-NL">
              <a:solidFill>
                <a:srgbClr val="3D3D3D"/>
              </a:solidFill>
              <a:latin typeface="Gill Sans MT" panose="020B0502020104020203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endParaRPr lang="nl-NL">
              <a:solidFill>
                <a:srgbClr val="3D3D3D"/>
              </a:solidFill>
              <a:latin typeface="Gill Sans MT" panose="020B05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13164-3C4B-34F9-26EE-2B0193F85DDD}"/>
              </a:ext>
            </a:extLst>
          </p:cNvPr>
          <p:cNvSpPr txBox="1"/>
          <p:nvPr/>
        </p:nvSpPr>
        <p:spPr>
          <a:xfrm>
            <a:off x="3678046" y="2592280"/>
            <a:ext cx="2166151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marR="0" lvl="0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Soufiane:</a:t>
            </a:r>
          </a:p>
          <a:p>
            <a:pPr marL="305435" marR="0" lvl="0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confusing</a:t>
            </a:r>
          </a:p>
          <a:p>
            <a:pPr marL="305435" marR="0" lvl="0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nl-NL">
                <a:solidFill>
                  <a:srgbClr val="3D3D3D"/>
                </a:solidFill>
                <a:latin typeface="Gill Sans MT" panose="020B0502020104020203"/>
              </a:rPr>
              <a:t>Still managed</a:t>
            </a:r>
          </a:p>
          <a:p>
            <a:pPr marL="305435" marR="0" lvl="0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65A3-F8B8-217C-5428-5EA27AF1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NL"/>
              <a:t>Whats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ED5B-5612-0950-F711-946962726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nl-NL"/>
              <a:t>Finishing the web app</a:t>
            </a:r>
          </a:p>
          <a:p>
            <a:r>
              <a:rPr lang="nl-NL"/>
              <a:t>Adding a storage server in infralab</a:t>
            </a:r>
          </a:p>
          <a:p>
            <a:r>
              <a:rPr lang="nl-NL"/>
              <a:t>Automating with ansible/terraform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CFDC6-DE86-CE40-CE73-783B330C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055" y="2228003"/>
            <a:ext cx="2761115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13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C572ED-09EB-1332-ACEA-A7CB37C4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00192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nl-NL"/>
              <a:t>Our Idea</a:t>
            </a:r>
          </a:p>
          <a:p>
            <a:r>
              <a:rPr lang="nl-NL"/>
              <a:t>URS</a:t>
            </a:r>
          </a:p>
          <a:p>
            <a:r>
              <a:rPr lang="nl-NL"/>
              <a:t>ECR</a:t>
            </a:r>
          </a:p>
          <a:p>
            <a:r>
              <a:rPr lang="nl-NL"/>
              <a:t>Cloud implementation</a:t>
            </a:r>
          </a:p>
          <a:p>
            <a:r>
              <a:rPr lang="en-US"/>
              <a:t>Load balancing &amp; autoscaling</a:t>
            </a:r>
            <a:endParaRPr lang="nl-NL"/>
          </a:p>
          <a:p>
            <a:r>
              <a:rPr lang="nl-NL"/>
              <a:t>Our network</a:t>
            </a:r>
          </a:p>
          <a:p>
            <a:r>
              <a:rPr lang="nl-NL"/>
              <a:t>Demo</a:t>
            </a:r>
          </a:p>
          <a:p>
            <a:r>
              <a:rPr lang="nl-NL"/>
              <a:t>Struggles</a:t>
            </a:r>
          </a:p>
          <a:p>
            <a:r>
              <a:rPr lang="nl-NL"/>
              <a:t>Reflection</a:t>
            </a:r>
          </a:p>
          <a:p>
            <a:r>
              <a:rPr lang="nl-NL"/>
              <a:t>What’s next?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3514-F20F-DBE5-9121-20439EFB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0343-56AA-533A-DF83-7759F30C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Website for students and teachers</a:t>
            </a:r>
            <a:endParaRPr lang="nl-NL"/>
          </a:p>
          <a:p>
            <a:pPr marL="305435" indent="-305435"/>
            <a:r>
              <a:rPr lang="en-US"/>
              <a:t>Uploading lectures and demos</a:t>
            </a:r>
          </a:p>
          <a:p>
            <a:pPr marL="305435" indent="-305435"/>
            <a:r>
              <a:rPr lang="en-US"/>
              <a:t>Able to convert videos</a:t>
            </a:r>
          </a:p>
          <a:p>
            <a:pPr marL="305435" indent="-305435"/>
            <a:r>
              <a:rPr lang="en-US"/>
              <a:t>In the cloud and on premises</a:t>
            </a:r>
          </a:p>
          <a:p>
            <a:pPr marL="305435" indent="-305435"/>
            <a:r>
              <a:rPr lang="en-US"/>
              <a:t>Automation with terraform/ansible</a:t>
            </a:r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3C7FD715-7DEE-02B3-2D9A-16B34D9C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877" y="2177184"/>
            <a:ext cx="2466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0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23B3-43F3-8330-6533-6FF27CD1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URS-Persona 1</a:t>
            </a:r>
            <a:endParaRPr lang="nl-NL"/>
          </a:p>
        </p:txBody>
      </p:sp>
      <p:pic>
        <p:nvPicPr>
          <p:cNvPr id="8" name="Content Placeholder 7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25D4C552-58FF-ACCD-C674-1A6D62441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7138" r="2" b="48140"/>
          <a:stretch/>
        </p:blipFill>
        <p:spPr>
          <a:xfrm>
            <a:off x="581193" y="2228003"/>
            <a:ext cx="5422390" cy="3633047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EE59DEA-AE2D-D16F-7A96-735ACD45B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n-US"/>
              <a:t>Name:  </a:t>
            </a:r>
            <a:r>
              <a:rPr lang="en-US" err="1"/>
              <a:t>Morana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Wants:</a:t>
            </a:r>
          </a:p>
          <a:p>
            <a:pPr lvl="1"/>
            <a:r>
              <a:rPr lang="en-US"/>
              <a:t>A stable environment</a:t>
            </a:r>
          </a:p>
          <a:p>
            <a:pPr lvl="1"/>
            <a:r>
              <a:rPr lang="en-US"/>
              <a:t>A way to convert videos</a:t>
            </a:r>
          </a:p>
          <a:p>
            <a:pPr lvl="1"/>
            <a:r>
              <a:rPr lang="en-US"/>
              <a:t>A way to see watch logs</a:t>
            </a:r>
          </a:p>
        </p:txBody>
      </p:sp>
    </p:spTree>
    <p:extLst>
      <p:ext uri="{BB962C8B-B14F-4D97-AF65-F5344CB8AC3E}">
        <p14:creationId xmlns:p14="http://schemas.microsoft.com/office/powerpoint/2010/main" val="83517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23B3-43F3-8330-6533-6FF27CD1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URS-Persona 2</a:t>
            </a:r>
            <a:endParaRPr lang="nl-NL"/>
          </a:p>
        </p:txBody>
      </p:sp>
      <p:pic>
        <p:nvPicPr>
          <p:cNvPr id="4" name="Picture 3" descr="A person holding a tablet&#10;&#10;Description automatically generated with medium confidence">
            <a:extLst>
              <a:ext uri="{FF2B5EF4-FFF2-40B4-BE49-F238E27FC236}">
                <a16:creationId xmlns:a16="http://schemas.microsoft.com/office/drawing/2014/main" id="{C1CB43B8-3738-E7B7-E6F8-2C3472CA5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00"/>
          <a:stretch/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C4168E7-21A9-75D0-05BE-D4FF3A947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n-US"/>
              <a:t>Name:  Patrick</a:t>
            </a:r>
          </a:p>
          <a:p>
            <a:endParaRPr lang="en-US"/>
          </a:p>
          <a:p>
            <a:r>
              <a:rPr lang="en-US"/>
              <a:t>Wants:</a:t>
            </a:r>
          </a:p>
          <a:p>
            <a:pPr lvl="1"/>
            <a:r>
              <a:rPr lang="en-US"/>
              <a:t>A nice-looking environment</a:t>
            </a:r>
          </a:p>
          <a:p>
            <a:pPr lvl="1"/>
            <a:r>
              <a:rPr lang="en-US"/>
              <a:t>A way to convert files</a:t>
            </a:r>
          </a:p>
          <a:p>
            <a:pPr lvl="1"/>
            <a:r>
              <a:rPr lang="en-US"/>
              <a:t>Every student a personal account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23B3-43F3-8330-6533-6FF27CD1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URS-Persona 3</a:t>
            </a:r>
            <a:endParaRPr lang="nl-NL"/>
          </a:p>
        </p:txBody>
      </p:sp>
      <p:pic>
        <p:nvPicPr>
          <p:cNvPr id="4" name="Picture 3" descr="A picture containing wall, person, carrying&#10;&#10;Description automatically generated">
            <a:extLst>
              <a:ext uri="{FF2B5EF4-FFF2-40B4-BE49-F238E27FC236}">
                <a16:creationId xmlns:a16="http://schemas.microsoft.com/office/drawing/2014/main" id="{9E341066-26D2-E6A9-F02F-ECAEF36F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346" y="2228003"/>
            <a:ext cx="3704084" cy="3633047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461CA9F-1BFF-8B02-81AE-27129604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n-US"/>
              <a:t>Name:  Yasmeen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Wants:</a:t>
            </a:r>
          </a:p>
          <a:p>
            <a:pPr lvl="1"/>
            <a:r>
              <a:rPr lang="en-US"/>
              <a:t>An organized environment</a:t>
            </a:r>
          </a:p>
          <a:p>
            <a:pPr lvl="1"/>
            <a:r>
              <a:rPr lang="en-US"/>
              <a:t>Filtering options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5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244A-25CA-5363-614E-B777E7BF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NL"/>
              <a:t>ECR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D96E-F842-9434-D679-60744450D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nl-NL"/>
              <a:t>To store, manage and deploy images</a:t>
            </a:r>
          </a:p>
          <a:p>
            <a:pPr marL="0" indent="0">
              <a:buNone/>
            </a:pPr>
            <a:endParaRPr lang="nl-NL"/>
          </a:p>
          <a:p>
            <a:r>
              <a:rPr lang="en-US"/>
              <a:t>No upfront fees or commitments</a:t>
            </a:r>
          </a:p>
          <a:p>
            <a:pPr marL="0" indent="0">
              <a:buNone/>
            </a:pPr>
            <a:endParaRPr lang="en-US"/>
          </a:p>
          <a:p>
            <a:r>
              <a:rPr lang="nl-NL"/>
              <a:t>Simplify your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1884D-832F-7A88-3BA2-E5443229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089" y="2228003"/>
            <a:ext cx="3633047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835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4AC4-5315-64BF-D8A3-69CE122C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ECS Cloud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2CC7-9874-2BEA-9EAF-DF732F649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12709"/>
            <a:ext cx="2971704" cy="3846064"/>
          </a:xfrm>
        </p:spPr>
        <p:txBody>
          <a:bodyPr/>
          <a:lstStyle/>
          <a:p>
            <a:pPr marL="305435" indent="-305435"/>
            <a:r>
              <a:rPr lang="en-US" sz="3600" err="1"/>
              <a:t>Fargate</a:t>
            </a:r>
            <a:endParaRPr lang="en-US" sz="3600"/>
          </a:p>
          <a:p>
            <a:pPr marL="305435" indent="-305435"/>
            <a:r>
              <a:rPr lang="en-US"/>
              <a:t>Easy serverless deployment and automation through Docker/ECR</a:t>
            </a:r>
          </a:p>
          <a:p>
            <a:pPr marL="305435" indent="-305435"/>
            <a:r>
              <a:rPr lang="en-US"/>
              <a:t> pay per usage of hardware, instead of ec2 hourly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2371B-E944-E606-16B6-09A1B7623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18685" y="2722261"/>
            <a:ext cx="8432313" cy="3076722"/>
          </a:xfr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B597C9A3-0F80-FA2D-9156-66D1FE9A8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1932239"/>
            <a:ext cx="790022" cy="7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5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9A93-B5AB-4D41-B209-807FED0B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&amp; autoscaling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C46C-45AC-5480-2872-EB324366F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Layer 7 Application load balancer</a:t>
            </a:r>
          </a:p>
          <a:p>
            <a:r>
              <a:rPr lang="en-US"/>
              <a:t>Supports both HTTP/HTTPS traffic balancing</a:t>
            </a:r>
          </a:p>
          <a:p>
            <a:r>
              <a:rPr lang="en-US"/>
              <a:t>Health checks in target groups</a:t>
            </a:r>
          </a:p>
          <a:p>
            <a:r>
              <a:rPr lang="en-US"/>
              <a:t>Multi Availability Zones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27DE-67A7-519A-7984-7222FF9225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05435" indent="-305435"/>
            <a:r>
              <a:rPr lang="en-US"/>
              <a:t>Automatically starts instances using CloudWatch alerts based on </a:t>
            </a:r>
            <a:r>
              <a:rPr lang="en-US">
                <a:ea typeface="+mn-lt"/>
                <a:cs typeface="+mn-lt"/>
              </a:rPr>
              <a:t>thresholds</a:t>
            </a:r>
            <a:endParaRPr lang="en-US"/>
          </a:p>
          <a:p>
            <a:pPr marL="305435" indent="-305435"/>
            <a:r>
              <a:rPr lang="en-US"/>
              <a:t>Saves costs by keeping used instances running only</a:t>
            </a:r>
          </a:p>
          <a:p>
            <a:pPr marL="305435" indent="-305435"/>
            <a:r>
              <a:rPr lang="en-US"/>
              <a:t>Ensures high availability and scalability</a:t>
            </a:r>
            <a:endParaRPr lang="en-NL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C3AFC69-5D80-091B-31AD-A6CCE4D4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71" y="1936954"/>
            <a:ext cx="2059121" cy="137274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09472F5-4DBD-FF17-5381-42B6C12E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147" y="1948900"/>
            <a:ext cx="1533194" cy="1533194"/>
          </a:xfrm>
          <a:prstGeom prst="rect">
            <a:avLst/>
          </a:prstGeom>
        </p:spPr>
      </p:pic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B74542B-F739-6D40-DF0C-54AC8E0ED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341" y="2117868"/>
            <a:ext cx="1274979" cy="12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473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087FE0E512447BC46611633362008" ma:contentTypeVersion="9" ma:contentTypeDescription="Een nieuw document maken." ma:contentTypeScope="" ma:versionID="5bd05c0e42e3487281be64bfbf79768c">
  <xsd:schema xmlns:xsd="http://www.w3.org/2001/XMLSchema" xmlns:xs="http://www.w3.org/2001/XMLSchema" xmlns:p="http://schemas.microsoft.com/office/2006/metadata/properties" xmlns:ns2="86fe0aca-58f4-43e1-9845-53026deba9d6" xmlns:ns3="eca6e1c4-e2cf-4f9c-8534-901303ecac36" targetNamespace="http://schemas.microsoft.com/office/2006/metadata/properties" ma:root="true" ma:fieldsID="341e2a3c82146e7eaf2e25da8904c59a" ns2:_="" ns3:_="">
    <xsd:import namespace="86fe0aca-58f4-43e1-9845-53026deba9d6"/>
    <xsd:import namespace="eca6e1c4-e2cf-4f9c-8534-901303ecac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e0aca-58f4-43e1-9845-53026deba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6e1c4-e2cf-4f9c-8534-901303ecac3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5fce010-d445-4ed9-b7fa-f883e9117d10}" ma:internalName="TaxCatchAll" ma:showField="CatchAllData" ma:web="eca6e1c4-e2cf-4f9c-8534-901303ecac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fe0aca-58f4-43e1-9845-53026deba9d6">
      <Terms xmlns="http://schemas.microsoft.com/office/infopath/2007/PartnerControls"/>
    </lcf76f155ced4ddcb4097134ff3c332f>
    <TaxCatchAll xmlns="eca6e1c4-e2cf-4f9c-8534-901303ecac36" xsi:nil="true"/>
  </documentManagement>
</p:properties>
</file>

<file path=customXml/itemProps1.xml><?xml version="1.0" encoding="utf-8"?>
<ds:datastoreItem xmlns:ds="http://schemas.openxmlformats.org/officeDocument/2006/customXml" ds:itemID="{B2E90FA8-A3F2-4E97-8041-267B34B874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0AFB84-E52F-41E7-A666-DEDED645FBFD}"/>
</file>

<file path=customXml/itemProps3.xml><?xml version="1.0" encoding="utf-8"?>
<ds:datastoreItem xmlns:ds="http://schemas.openxmlformats.org/officeDocument/2006/customXml" ds:itemID="{026E193D-7A52-4152-BA50-02926A1112ED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eca6e1c4-e2cf-4f9c-8534-901303ecac36"/>
    <ds:schemaRef ds:uri="http://schemas.microsoft.com/office/2006/documentManagement/types"/>
    <ds:schemaRef ds:uri="86fe0aca-58f4-43e1-9845-53026deba9d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498</Words>
  <Application>Microsoft Office PowerPoint</Application>
  <PresentationFormat>Widescreen</PresentationFormat>
  <Paragraphs>111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Case study presentation MVP2 Group 13</vt:lpstr>
      <vt:lpstr>Table of contents</vt:lpstr>
      <vt:lpstr>Our idea</vt:lpstr>
      <vt:lpstr>URS-Persona 1</vt:lpstr>
      <vt:lpstr>URS-Persona 2</vt:lpstr>
      <vt:lpstr>URS-Persona 3</vt:lpstr>
      <vt:lpstr>ECR</vt:lpstr>
      <vt:lpstr>ECS Cloud implementation</vt:lpstr>
      <vt:lpstr>Load balancing &amp; autoscaling</vt:lpstr>
      <vt:lpstr>Our network</vt:lpstr>
      <vt:lpstr>Demo</vt:lpstr>
      <vt:lpstr>StruggleS</vt:lpstr>
      <vt:lpstr>Reflection</vt:lpstr>
      <vt:lpstr>Whats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presentation Group 3</dc:title>
  <dc:creator>El-Atmani,Soufiane S.</dc:creator>
  <cp:lastModifiedBy>Kosterman,Jorn J.O.</cp:lastModifiedBy>
  <cp:revision>1</cp:revision>
  <dcterms:created xsi:type="dcterms:W3CDTF">2022-11-09T14:08:49Z</dcterms:created>
  <dcterms:modified xsi:type="dcterms:W3CDTF">2022-11-11T12:59:18Z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0x010100578087FE0E512447BC46611633362008</vt:lpwstr>
  </property>
  <property fmtid="{D5CDD505-2E9C-101B-9397-08002B2CF9AE}" pid="3" name="MediaServiceImageTags">
    <vt:lpwstr/>
  </property>
</Properties>
</file>