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</p:sldMasterIdLst>
  <p:notesMasterIdLst>
    <p:notesMasterId r:id="rId16"/>
  </p:notesMasterIdLst>
  <p:sldIdLst>
    <p:sldId id="256" r:id="rId5"/>
    <p:sldId id="257" r:id="rId6"/>
    <p:sldId id="258" r:id="rId7"/>
    <p:sldId id="265" r:id="rId8"/>
    <p:sldId id="259" r:id="rId9"/>
    <p:sldId id="260" r:id="rId10"/>
    <p:sldId id="261" r:id="rId11"/>
    <p:sldId id="262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39EC7-A4EB-476F-9FF7-A49E1C6F75FF}" v="6" dt="2022-12-06T09:31:42.499"/>
    <p1510:client id="{8B6078C8-1429-4758-9F36-64BA3B55EF57}" v="10" dt="2022-12-05T08:52:28.532"/>
    <p1510:client id="{CF0F986D-FDFA-4EA4-A7CF-7FC64C4681E4}" v="13" dt="2022-12-05T11:49:46.202"/>
    <p1510:client id="{E0F82921-63F7-4D1E-8942-D3ABFAC60E4C}" v="10" dt="2022-12-05T10:17:55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55"/>
  </p:normalViewPr>
  <p:slideViewPr>
    <p:cSldViewPr snapToGrid="0">
      <p:cViewPr varScale="1">
        <p:scale>
          <a:sx n="79" d="100"/>
          <a:sy n="79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-Atmani,Soufiane S." userId="S::479242@student.fontys.nl::26214734-0007-41fa-bbd8-f9772a514cff" providerId="AD" clId="Web-{BFA3A545-30A0-45CF-B4B8-BB7760F18893}"/>
    <pc:docChg chg="modSld">
      <pc:chgData name="El-Atmani,Soufiane S." userId="S::479242@student.fontys.nl::26214734-0007-41fa-bbd8-f9772a514cff" providerId="AD" clId="Web-{BFA3A545-30A0-45CF-B4B8-BB7760F18893}" dt="2022-12-07T13:03:04.532" v="4"/>
      <pc:docMkLst>
        <pc:docMk/>
      </pc:docMkLst>
      <pc:sldChg chg="modNotes">
        <pc:chgData name="El-Atmani,Soufiane S." userId="S::479242@student.fontys.nl::26214734-0007-41fa-bbd8-f9772a514cff" providerId="AD" clId="Web-{BFA3A545-30A0-45CF-B4B8-BB7760F18893}" dt="2022-12-07T13:02:52.938" v="0"/>
        <pc:sldMkLst>
          <pc:docMk/>
          <pc:sldMk cId="2605804405" sldId="259"/>
        </pc:sldMkLst>
      </pc:sldChg>
      <pc:sldChg chg="modNotes">
        <pc:chgData name="El-Atmani,Soufiane S." userId="S::479242@student.fontys.nl::26214734-0007-41fa-bbd8-f9772a514cff" providerId="AD" clId="Web-{BFA3A545-30A0-45CF-B4B8-BB7760F18893}" dt="2022-12-07T13:02:56.235" v="1"/>
        <pc:sldMkLst>
          <pc:docMk/>
          <pc:sldMk cId="1612934894" sldId="260"/>
        </pc:sldMkLst>
      </pc:sldChg>
      <pc:sldChg chg="modNotes">
        <pc:chgData name="El-Atmani,Soufiane S." userId="S::479242@student.fontys.nl::26214734-0007-41fa-bbd8-f9772a514cff" providerId="AD" clId="Web-{BFA3A545-30A0-45CF-B4B8-BB7760F18893}" dt="2022-12-07T13:03:04.532" v="4"/>
        <pc:sldMkLst>
          <pc:docMk/>
          <pc:sldMk cId="2986850933" sldId="261"/>
        </pc:sldMkLst>
      </pc:sldChg>
    </pc:docChg>
  </pc:docChgLst>
  <pc:docChgLst>
    <pc:chgData name="El-Atmani,Soufiane S." userId="26214734-0007-41fa-bbd8-f9772a514cff" providerId="ADAL" clId="{9A8E89C9-C844-4B79-AC43-9F6705BABD3B}"/>
    <pc:docChg chg="undo custSel modSld">
      <pc:chgData name="El-Atmani,Soufiane S." userId="26214734-0007-41fa-bbd8-f9772a514cff" providerId="ADAL" clId="{9A8E89C9-C844-4B79-AC43-9F6705BABD3B}" dt="2022-12-04T16:25:27.342" v="1129" actId="20577"/>
      <pc:docMkLst>
        <pc:docMk/>
      </pc:docMkLst>
      <pc:sldChg chg="modSp mod">
        <pc:chgData name="El-Atmani,Soufiane S." userId="26214734-0007-41fa-bbd8-f9772a514cff" providerId="ADAL" clId="{9A8E89C9-C844-4B79-AC43-9F6705BABD3B}" dt="2022-12-04T14:12:07.254" v="33" actId="14"/>
        <pc:sldMkLst>
          <pc:docMk/>
          <pc:sldMk cId="692156499" sldId="257"/>
        </pc:sldMkLst>
        <pc:spChg chg="mod">
          <ac:chgData name="El-Atmani,Soufiane S." userId="26214734-0007-41fa-bbd8-f9772a514cff" providerId="ADAL" clId="{9A8E89C9-C844-4B79-AC43-9F6705BABD3B}" dt="2022-12-04T14:12:07.254" v="33" actId="14"/>
          <ac:spMkLst>
            <pc:docMk/>
            <pc:sldMk cId="692156499" sldId="257"/>
            <ac:spMk id="3" creationId="{B31CB791-0502-0CBA-EC92-D5C1DC974242}"/>
          </ac:spMkLst>
        </pc:spChg>
      </pc:sldChg>
      <pc:sldChg chg="addSp delSp modSp mod setBg">
        <pc:chgData name="El-Atmani,Soufiane S." userId="26214734-0007-41fa-bbd8-f9772a514cff" providerId="ADAL" clId="{9A8E89C9-C844-4B79-AC43-9F6705BABD3B}" dt="2022-12-04T16:25:27.342" v="1129" actId="20577"/>
        <pc:sldMkLst>
          <pc:docMk/>
          <pc:sldMk cId="2605804405" sldId="259"/>
        </pc:sldMkLst>
        <pc:spChg chg="mod">
          <ac:chgData name="El-Atmani,Soufiane S." userId="26214734-0007-41fa-bbd8-f9772a514cff" providerId="ADAL" clId="{9A8E89C9-C844-4B79-AC43-9F6705BABD3B}" dt="2022-12-04T16:22:37.731" v="956" actId="26606"/>
          <ac:spMkLst>
            <pc:docMk/>
            <pc:sldMk cId="2605804405" sldId="259"/>
            <ac:spMk id="2" creationId="{49F95DDD-6906-9511-4D1F-71B45B897C02}"/>
          </ac:spMkLst>
        </pc:spChg>
        <pc:spChg chg="mod">
          <ac:chgData name="El-Atmani,Soufiane S." userId="26214734-0007-41fa-bbd8-f9772a514cff" providerId="ADAL" clId="{9A8E89C9-C844-4B79-AC43-9F6705BABD3B}" dt="2022-12-04T16:25:27.342" v="1129" actId="20577"/>
          <ac:spMkLst>
            <pc:docMk/>
            <pc:sldMk cId="2605804405" sldId="259"/>
            <ac:spMk id="3" creationId="{47B465C4-6707-589E-15E0-B3BB52932CE3}"/>
          </ac:spMkLst>
        </pc:spChg>
        <pc:spChg chg="add del">
          <ac:chgData name="El-Atmani,Soufiane S." userId="26214734-0007-41fa-bbd8-f9772a514cff" providerId="ADAL" clId="{9A8E89C9-C844-4B79-AC43-9F6705BABD3B}" dt="2022-12-04T16:22:37.717" v="955" actId="26606"/>
          <ac:spMkLst>
            <pc:docMk/>
            <pc:sldMk cId="2605804405" sldId="259"/>
            <ac:spMk id="10" creationId="{23E547B5-89CF-4EC0-96DE-25771AED0799}"/>
          </ac:spMkLst>
        </pc:spChg>
        <pc:spChg chg="add del">
          <ac:chgData name="El-Atmani,Soufiane S." userId="26214734-0007-41fa-bbd8-f9772a514cff" providerId="ADAL" clId="{9A8E89C9-C844-4B79-AC43-9F6705BABD3B}" dt="2022-12-04T16:22:37.717" v="955" actId="26606"/>
          <ac:spMkLst>
            <pc:docMk/>
            <pc:sldMk cId="2605804405" sldId="259"/>
            <ac:spMk id="12" creationId="{B3437C99-FC8E-4311-B48A-F0C4C329B154}"/>
          </ac:spMkLst>
        </pc:spChg>
        <pc:spChg chg="add">
          <ac:chgData name="El-Atmani,Soufiane S." userId="26214734-0007-41fa-bbd8-f9772a514cff" providerId="ADAL" clId="{9A8E89C9-C844-4B79-AC43-9F6705BABD3B}" dt="2022-12-04T16:22:37.731" v="956" actId="26606"/>
          <ac:spMkLst>
            <pc:docMk/>
            <pc:sldMk cId="2605804405" sldId="259"/>
            <ac:spMk id="14" creationId="{C64E267B-3F5A-4357-9E7F-C5FBE5D3B1E0}"/>
          </ac:spMkLst>
        </pc:spChg>
        <pc:spChg chg="add">
          <ac:chgData name="El-Atmani,Soufiane S." userId="26214734-0007-41fa-bbd8-f9772a514cff" providerId="ADAL" clId="{9A8E89C9-C844-4B79-AC43-9F6705BABD3B}" dt="2022-12-04T16:22:37.731" v="956" actId="26606"/>
          <ac:spMkLst>
            <pc:docMk/>
            <pc:sldMk cId="2605804405" sldId="259"/>
            <ac:spMk id="15" creationId="{7FF47CB7-972F-479F-A36D-9E72D26EC8DA}"/>
          </ac:spMkLst>
        </pc:spChg>
        <pc:spChg chg="add">
          <ac:chgData name="El-Atmani,Soufiane S." userId="26214734-0007-41fa-bbd8-f9772a514cff" providerId="ADAL" clId="{9A8E89C9-C844-4B79-AC43-9F6705BABD3B}" dt="2022-12-04T16:22:37.731" v="956" actId="26606"/>
          <ac:spMkLst>
            <pc:docMk/>
            <pc:sldMk cId="2605804405" sldId="259"/>
            <ac:spMk id="16" creationId="{0D153B68-5844-490D-8E67-F616D6D721CA}"/>
          </ac:spMkLst>
        </pc:spChg>
        <pc:picChg chg="add mod">
          <ac:chgData name="El-Atmani,Soufiane S." userId="26214734-0007-41fa-bbd8-f9772a514cff" providerId="ADAL" clId="{9A8E89C9-C844-4B79-AC43-9F6705BABD3B}" dt="2022-12-04T16:24:05.137" v="990"/>
          <ac:picMkLst>
            <pc:docMk/>
            <pc:sldMk cId="2605804405" sldId="259"/>
            <ac:picMk id="5" creationId="{3CD4B182-7299-697B-B3C8-F39BF0CED8C8}"/>
          </ac:picMkLst>
        </pc:picChg>
      </pc:sldChg>
      <pc:sldChg chg="addSp modSp mod setBg">
        <pc:chgData name="El-Atmani,Soufiane S." userId="26214734-0007-41fa-bbd8-f9772a514cff" providerId="ADAL" clId="{9A8E89C9-C844-4B79-AC43-9F6705BABD3B}" dt="2022-12-04T15:52:47.196" v="346" actId="26606"/>
        <pc:sldMkLst>
          <pc:docMk/>
          <pc:sldMk cId="1612934894" sldId="260"/>
        </pc:sldMkLst>
        <pc:spChg chg="mod">
          <ac:chgData name="El-Atmani,Soufiane S." userId="26214734-0007-41fa-bbd8-f9772a514cff" providerId="ADAL" clId="{9A8E89C9-C844-4B79-AC43-9F6705BABD3B}" dt="2022-12-04T15:52:47.196" v="346" actId="26606"/>
          <ac:spMkLst>
            <pc:docMk/>
            <pc:sldMk cId="1612934894" sldId="260"/>
            <ac:spMk id="2" creationId="{A94688A2-1363-8544-3BFA-8CDE7D088FE0}"/>
          </ac:spMkLst>
        </pc:spChg>
        <pc:spChg chg="mod ord">
          <ac:chgData name="El-Atmani,Soufiane S." userId="26214734-0007-41fa-bbd8-f9772a514cff" providerId="ADAL" clId="{9A8E89C9-C844-4B79-AC43-9F6705BABD3B}" dt="2022-12-04T15:52:47.196" v="346" actId="26606"/>
          <ac:spMkLst>
            <pc:docMk/>
            <pc:sldMk cId="1612934894" sldId="260"/>
            <ac:spMk id="3" creationId="{7CE62B71-4604-5504-2473-3207F13DB33C}"/>
          </ac:spMkLst>
        </pc:spChg>
        <pc:spChg chg="add">
          <ac:chgData name="El-Atmani,Soufiane S." userId="26214734-0007-41fa-bbd8-f9772a514cff" providerId="ADAL" clId="{9A8E89C9-C844-4B79-AC43-9F6705BABD3B}" dt="2022-12-04T15:52:47.196" v="346" actId="26606"/>
          <ac:spMkLst>
            <pc:docMk/>
            <pc:sldMk cId="1612934894" sldId="260"/>
            <ac:spMk id="12" creationId="{31AA1E1C-DA67-488F-A983-F3ABD792C3BE}"/>
          </ac:spMkLst>
        </pc:spChg>
        <pc:spChg chg="add">
          <ac:chgData name="El-Atmani,Soufiane S." userId="26214734-0007-41fa-bbd8-f9772a514cff" providerId="ADAL" clId="{9A8E89C9-C844-4B79-AC43-9F6705BABD3B}" dt="2022-12-04T15:52:47.196" v="346" actId="26606"/>
          <ac:spMkLst>
            <pc:docMk/>
            <pc:sldMk cId="1612934894" sldId="260"/>
            <ac:spMk id="14" creationId="{DC46DA5A-CECD-42F0-A57E-8D5BAE36270E}"/>
          </ac:spMkLst>
        </pc:spChg>
        <pc:spChg chg="add">
          <ac:chgData name="El-Atmani,Soufiane S." userId="26214734-0007-41fa-bbd8-f9772a514cff" providerId="ADAL" clId="{9A8E89C9-C844-4B79-AC43-9F6705BABD3B}" dt="2022-12-04T15:52:47.196" v="346" actId="26606"/>
          <ac:spMkLst>
            <pc:docMk/>
            <pc:sldMk cId="1612934894" sldId="260"/>
            <ac:spMk id="16" creationId="{1BBFDD63-AD5F-4E42-979B-2FBDE3450982}"/>
          </ac:spMkLst>
        </pc:spChg>
        <pc:spChg chg="add">
          <ac:chgData name="El-Atmani,Soufiane S." userId="26214734-0007-41fa-bbd8-f9772a514cff" providerId="ADAL" clId="{9A8E89C9-C844-4B79-AC43-9F6705BABD3B}" dt="2022-12-04T15:52:47.196" v="346" actId="26606"/>
          <ac:spMkLst>
            <pc:docMk/>
            <pc:sldMk cId="1612934894" sldId="260"/>
            <ac:spMk id="18" creationId="{AABDB02C-700D-4121-B1D1-CCB58F4BE5E0}"/>
          </ac:spMkLst>
        </pc:spChg>
        <pc:picChg chg="add mod">
          <ac:chgData name="El-Atmani,Soufiane S." userId="26214734-0007-41fa-bbd8-f9772a514cff" providerId="ADAL" clId="{9A8E89C9-C844-4B79-AC43-9F6705BABD3B}" dt="2022-12-04T15:52:47.196" v="346" actId="26606"/>
          <ac:picMkLst>
            <pc:docMk/>
            <pc:sldMk cId="1612934894" sldId="260"/>
            <ac:picMk id="5" creationId="{F48EC036-756A-8DB4-8459-9C623C981AC0}"/>
          </ac:picMkLst>
        </pc:picChg>
        <pc:picChg chg="add mod">
          <ac:chgData name="El-Atmani,Soufiane S." userId="26214734-0007-41fa-bbd8-f9772a514cff" providerId="ADAL" clId="{9A8E89C9-C844-4B79-AC43-9F6705BABD3B}" dt="2022-12-04T15:52:47.196" v="346" actId="26606"/>
          <ac:picMkLst>
            <pc:docMk/>
            <pc:sldMk cId="1612934894" sldId="260"/>
            <ac:picMk id="7" creationId="{72F2FB49-2BB2-77AB-AC08-5745F7CFABF4}"/>
          </ac:picMkLst>
        </pc:picChg>
      </pc:sldChg>
      <pc:sldChg chg="addSp delSp modSp mod setBg">
        <pc:chgData name="El-Atmani,Soufiane S." userId="26214734-0007-41fa-bbd8-f9772a514cff" providerId="ADAL" clId="{9A8E89C9-C844-4B79-AC43-9F6705BABD3B}" dt="2022-12-04T16:18:41.836" v="769" actId="20577"/>
        <pc:sldMkLst>
          <pc:docMk/>
          <pc:sldMk cId="2986850933" sldId="261"/>
        </pc:sldMkLst>
        <pc:spChg chg="mod">
          <ac:chgData name="El-Atmani,Soufiane S." userId="26214734-0007-41fa-bbd8-f9772a514cff" providerId="ADAL" clId="{9A8E89C9-C844-4B79-AC43-9F6705BABD3B}" dt="2022-12-04T16:09:55.316" v="710" actId="26606"/>
          <ac:spMkLst>
            <pc:docMk/>
            <pc:sldMk cId="2986850933" sldId="261"/>
            <ac:spMk id="2" creationId="{5E117A61-D4D4-C1DD-1507-047A134409C8}"/>
          </ac:spMkLst>
        </pc:spChg>
        <pc:spChg chg="del mod">
          <ac:chgData name="El-Atmani,Soufiane S." userId="26214734-0007-41fa-bbd8-f9772a514cff" providerId="ADAL" clId="{9A8E89C9-C844-4B79-AC43-9F6705BABD3B}" dt="2022-12-04T16:09:55.316" v="710" actId="26606"/>
          <ac:spMkLst>
            <pc:docMk/>
            <pc:sldMk cId="2986850933" sldId="261"/>
            <ac:spMk id="3" creationId="{5A0EE09E-7516-A849-2022-CA2E0180D243}"/>
          </ac:spMkLst>
        </pc:spChg>
        <pc:spChg chg="add">
          <ac:chgData name="El-Atmani,Soufiane S." userId="26214734-0007-41fa-bbd8-f9772a514cff" providerId="ADAL" clId="{9A8E89C9-C844-4B79-AC43-9F6705BABD3B}" dt="2022-12-04T16:09:55.316" v="710" actId="26606"/>
          <ac:spMkLst>
            <pc:docMk/>
            <pc:sldMk cId="2986850933" sldId="261"/>
            <ac:spMk id="9" creationId="{02472DE8-E58B-4D56-BA61-C69C601DC760}"/>
          </ac:spMkLst>
        </pc:spChg>
        <pc:spChg chg="add">
          <ac:chgData name="El-Atmani,Soufiane S." userId="26214734-0007-41fa-bbd8-f9772a514cff" providerId="ADAL" clId="{9A8E89C9-C844-4B79-AC43-9F6705BABD3B}" dt="2022-12-04T16:09:55.316" v="710" actId="26606"/>
          <ac:spMkLst>
            <pc:docMk/>
            <pc:sldMk cId="2986850933" sldId="261"/>
            <ac:spMk id="11" creationId="{0183ACFC-B25E-402F-BBD8-E42034CDD49A}"/>
          </ac:spMkLst>
        </pc:spChg>
        <pc:spChg chg="add">
          <ac:chgData name="El-Atmani,Soufiane S." userId="26214734-0007-41fa-bbd8-f9772a514cff" providerId="ADAL" clId="{9A8E89C9-C844-4B79-AC43-9F6705BABD3B}" dt="2022-12-04T16:09:55.316" v="710" actId="26606"/>
          <ac:spMkLst>
            <pc:docMk/>
            <pc:sldMk cId="2986850933" sldId="261"/>
            <ac:spMk id="13" creationId="{3501A971-CEBD-4E4B-8529-3BB4F4100CD6}"/>
          </ac:spMkLst>
        </pc:spChg>
        <pc:graphicFrameChg chg="add mod">
          <ac:chgData name="El-Atmani,Soufiane S." userId="26214734-0007-41fa-bbd8-f9772a514cff" providerId="ADAL" clId="{9A8E89C9-C844-4B79-AC43-9F6705BABD3B}" dt="2022-12-04T16:18:41.836" v="769" actId="20577"/>
          <ac:graphicFrameMkLst>
            <pc:docMk/>
            <pc:sldMk cId="2986850933" sldId="261"/>
            <ac:graphicFrameMk id="5" creationId="{239F6CE7-F824-915C-1589-931A03C4DD5C}"/>
          </ac:graphicFrameMkLst>
        </pc:graphicFrameChg>
      </pc:sldChg>
      <pc:sldChg chg="addSp delSp modSp mod">
        <pc:chgData name="El-Atmani,Soufiane S." userId="26214734-0007-41fa-bbd8-f9772a514cff" providerId="ADAL" clId="{9A8E89C9-C844-4B79-AC43-9F6705BABD3B}" dt="2022-12-04T15:12:46.299" v="343" actId="22"/>
        <pc:sldMkLst>
          <pc:docMk/>
          <pc:sldMk cId="162793600" sldId="265"/>
        </pc:sldMkLst>
        <pc:spChg chg="del">
          <ac:chgData name="El-Atmani,Soufiane S." userId="26214734-0007-41fa-bbd8-f9772a514cff" providerId="ADAL" clId="{9A8E89C9-C844-4B79-AC43-9F6705BABD3B}" dt="2022-12-04T15:12:46.299" v="343" actId="22"/>
          <ac:spMkLst>
            <pc:docMk/>
            <pc:sldMk cId="162793600" sldId="265"/>
            <ac:spMk id="3" creationId="{F47DA03E-712B-EDAE-06CE-992CF36E85A8}"/>
          </ac:spMkLst>
        </pc:spChg>
        <pc:picChg chg="add mod ord">
          <ac:chgData name="El-Atmani,Soufiane S." userId="26214734-0007-41fa-bbd8-f9772a514cff" providerId="ADAL" clId="{9A8E89C9-C844-4B79-AC43-9F6705BABD3B}" dt="2022-12-04T15:12:46.299" v="343" actId="22"/>
          <ac:picMkLst>
            <pc:docMk/>
            <pc:sldMk cId="162793600" sldId="265"/>
            <ac:picMk id="5" creationId="{E89B99F3-E810-6343-7926-913348CE8752}"/>
          </ac:picMkLst>
        </pc:picChg>
      </pc:sldChg>
    </pc:docChg>
  </pc:docChgLst>
  <pc:docChgLst>
    <pc:chgData name="Kosterman,Jorn J.O." userId="673b763d-405e-4e17-9616-e541041ee4bd" providerId="ADAL" clId="{ABE506A2-EF45-40DB-9723-455E6847F8DD}"/>
    <pc:docChg chg="undo custSel addSld delSld modSld sldOrd">
      <pc:chgData name="Kosterman,Jorn J.O." userId="673b763d-405e-4e17-9616-e541041ee4bd" providerId="ADAL" clId="{ABE506A2-EF45-40DB-9723-455E6847F8DD}" dt="2022-12-04T14:39:11.788" v="606" actId="26606"/>
      <pc:docMkLst>
        <pc:docMk/>
      </pc:docMkLst>
      <pc:sldChg chg="modSp mod">
        <pc:chgData name="Kosterman,Jorn J.O." userId="673b763d-405e-4e17-9616-e541041ee4bd" providerId="ADAL" clId="{ABE506A2-EF45-40DB-9723-455E6847F8DD}" dt="2022-12-04T14:22:32.267" v="49" actId="20577"/>
        <pc:sldMkLst>
          <pc:docMk/>
          <pc:sldMk cId="4229536207" sldId="256"/>
        </pc:sldMkLst>
        <pc:spChg chg="mod">
          <ac:chgData name="Kosterman,Jorn J.O." userId="673b763d-405e-4e17-9616-e541041ee4bd" providerId="ADAL" clId="{ABE506A2-EF45-40DB-9723-455E6847F8DD}" dt="2022-12-04T14:22:32.267" v="49" actId="20577"/>
          <ac:spMkLst>
            <pc:docMk/>
            <pc:sldMk cId="4229536207" sldId="256"/>
            <ac:spMk id="2" creationId="{A72594BF-5981-EE1F-F0EF-8B1CFB6759E5}"/>
          </ac:spMkLst>
        </pc:spChg>
      </pc:sldChg>
      <pc:sldChg chg="addSp delSp modSp mod setBg">
        <pc:chgData name="Kosterman,Jorn J.O." userId="673b763d-405e-4e17-9616-e541041ee4bd" providerId="ADAL" clId="{ABE506A2-EF45-40DB-9723-455E6847F8DD}" dt="2022-12-04T14:24:20.664" v="88" actId="20577"/>
        <pc:sldMkLst>
          <pc:docMk/>
          <pc:sldMk cId="692156499" sldId="257"/>
        </pc:sldMkLst>
        <pc:spChg chg="mod">
          <ac:chgData name="Kosterman,Jorn J.O." userId="673b763d-405e-4e17-9616-e541041ee4bd" providerId="ADAL" clId="{ABE506A2-EF45-40DB-9723-455E6847F8DD}" dt="2022-12-04T14:23:38.658" v="65" actId="255"/>
          <ac:spMkLst>
            <pc:docMk/>
            <pc:sldMk cId="692156499" sldId="257"/>
            <ac:spMk id="2" creationId="{4EA68E36-29E6-5F5F-5ED8-9311B73A0AC1}"/>
          </ac:spMkLst>
        </pc:spChg>
        <pc:spChg chg="add del mod">
          <ac:chgData name="Kosterman,Jorn J.O." userId="673b763d-405e-4e17-9616-e541041ee4bd" providerId="ADAL" clId="{ABE506A2-EF45-40DB-9723-455E6847F8DD}" dt="2022-12-04T14:23:07.912" v="56" actId="26606"/>
          <ac:spMkLst>
            <pc:docMk/>
            <pc:sldMk cId="692156499" sldId="257"/>
            <ac:spMk id="3" creationId="{B31CB791-0502-0CBA-EC92-D5C1DC974242}"/>
          </ac:spMkLst>
        </pc:spChg>
        <pc:spChg chg="add del">
          <ac:chgData name="Kosterman,Jorn J.O." userId="673b763d-405e-4e17-9616-e541041ee4bd" providerId="ADAL" clId="{ABE506A2-EF45-40DB-9723-455E6847F8DD}" dt="2022-12-04T14:22:51.769" v="51" actId="26606"/>
          <ac:spMkLst>
            <pc:docMk/>
            <pc:sldMk cId="692156499" sldId="257"/>
            <ac:spMk id="9" creationId="{160022CF-D73B-45FB-8DD4-1B1C0C92E702}"/>
          </ac:spMkLst>
        </pc:spChg>
        <pc:spChg chg="add del">
          <ac:chgData name="Kosterman,Jorn J.O." userId="673b763d-405e-4e17-9616-e541041ee4bd" providerId="ADAL" clId="{ABE506A2-EF45-40DB-9723-455E6847F8DD}" dt="2022-12-04T14:22:51.769" v="51" actId="26606"/>
          <ac:spMkLst>
            <pc:docMk/>
            <pc:sldMk cId="692156499" sldId="257"/>
            <ac:spMk id="11" creationId="{AC2C106E-0A9A-4090-95B9-B7070646D255}"/>
          </ac:spMkLst>
        </pc:spChg>
        <pc:spChg chg="add del">
          <ac:chgData name="Kosterman,Jorn J.O." userId="673b763d-405e-4e17-9616-e541041ee4bd" providerId="ADAL" clId="{ABE506A2-EF45-40DB-9723-455E6847F8DD}" dt="2022-12-04T14:23:01.601" v="53" actId="26606"/>
          <ac:spMkLst>
            <pc:docMk/>
            <pc:sldMk cId="692156499" sldId="257"/>
            <ac:spMk id="13" creationId="{0F584D22-CD28-4363-A679-ACA953A2A6F4}"/>
          </ac:spMkLst>
        </pc:spChg>
        <pc:spChg chg="add del">
          <ac:chgData name="Kosterman,Jorn J.O." userId="673b763d-405e-4e17-9616-e541041ee4bd" providerId="ADAL" clId="{ABE506A2-EF45-40DB-9723-455E6847F8DD}" dt="2022-12-04T14:23:01.601" v="53" actId="26606"/>
          <ac:spMkLst>
            <pc:docMk/>
            <pc:sldMk cId="692156499" sldId="257"/>
            <ac:spMk id="14" creationId="{5B0E491B-5098-4794-9326-BC6DB475567C}"/>
          </ac:spMkLst>
        </pc:spChg>
        <pc:spChg chg="add">
          <ac:chgData name="Kosterman,Jorn J.O." userId="673b763d-405e-4e17-9616-e541041ee4bd" providerId="ADAL" clId="{ABE506A2-EF45-40DB-9723-455E6847F8DD}" dt="2022-12-04T14:23:07.912" v="56" actId="26606"/>
          <ac:spMkLst>
            <pc:docMk/>
            <pc:sldMk cId="692156499" sldId="257"/>
            <ac:spMk id="19" creationId="{02472DE8-E58B-4D56-BA61-C69C601DC760}"/>
          </ac:spMkLst>
        </pc:spChg>
        <pc:spChg chg="add">
          <ac:chgData name="Kosterman,Jorn J.O." userId="673b763d-405e-4e17-9616-e541041ee4bd" providerId="ADAL" clId="{ABE506A2-EF45-40DB-9723-455E6847F8DD}" dt="2022-12-04T14:23:07.912" v="56" actId="26606"/>
          <ac:spMkLst>
            <pc:docMk/>
            <pc:sldMk cId="692156499" sldId="257"/>
            <ac:spMk id="20" creationId="{0183ACFC-B25E-402F-BBD8-E42034CDD49A}"/>
          </ac:spMkLst>
        </pc:spChg>
        <pc:spChg chg="add">
          <ac:chgData name="Kosterman,Jorn J.O." userId="673b763d-405e-4e17-9616-e541041ee4bd" providerId="ADAL" clId="{ABE506A2-EF45-40DB-9723-455E6847F8DD}" dt="2022-12-04T14:23:07.912" v="56" actId="26606"/>
          <ac:spMkLst>
            <pc:docMk/>
            <pc:sldMk cId="692156499" sldId="257"/>
            <ac:spMk id="21" creationId="{3501A971-CEBD-4E4B-8529-3BB4F4100CD6}"/>
          </ac:spMkLst>
        </pc:spChg>
        <pc:graphicFrameChg chg="add del">
          <ac:chgData name="Kosterman,Jorn J.O." userId="673b763d-405e-4e17-9616-e541041ee4bd" providerId="ADAL" clId="{ABE506A2-EF45-40DB-9723-455E6847F8DD}" dt="2022-12-04T14:22:51.769" v="51" actId="26606"/>
          <ac:graphicFrameMkLst>
            <pc:docMk/>
            <pc:sldMk cId="692156499" sldId="257"/>
            <ac:graphicFrameMk id="5" creationId="{ED2B6537-C41A-EDB3-D392-96F73F197FFB}"/>
          </ac:graphicFrameMkLst>
        </pc:graphicFrameChg>
        <pc:graphicFrameChg chg="add del">
          <ac:chgData name="Kosterman,Jorn J.O." userId="673b763d-405e-4e17-9616-e541041ee4bd" providerId="ADAL" clId="{ABE506A2-EF45-40DB-9723-455E6847F8DD}" dt="2022-12-04T14:23:01.601" v="53" actId="26606"/>
          <ac:graphicFrameMkLst>
            <pc:docMk/>
            <pc:sldMk cId="692156499" sldId="257"/>
            <ac:graphicFrameMk id="15" creationId="{EFC50F3E-07EF-2C39-F3AB-E785D2788B2A}"/>
          </ac:graphicFrameMkLst>
        </pc:graphicFrameChg>
        <pc:graphicFrameChg chg="add del">
          <ac:chgData name="Kosterman,Jorn J.O." userId="673b763d-405e-4e17-9616-e541041ee4bd" providerId="ADAL" clId="{ABE506A2-EF45-40DB-9723-455E6847F8DD}" dt="2022-12-04T14:23:07.877" v="55" actId="26606"/>
          <ac:graphicFrameMkLst>
            <pc:docMk/>
            <pc:sldMk cId="692156499" sldId="257"/>
            <ac:graphicFrameMk id="17" creationId="{223820E7-747A-0306-DDB9-313F8EF7B7F3}"/>
          </ac:graphicFrameMkLst>
        </pc:graphicFrameChg>
        <pc:graphicFrameChg chg="add mod">
          <ac:chgData name="Kosterman,Jorn J.O." userId="673b763d-405e-4e17-9616-e541041ee4bd" providerId="ADAL" clId="{ABE506A2-EF45-40DB-9723-455E6847F8DD}" dt="2022-12-04T14:24:20.664" v="88" actId="20577"/>
          <ac:graphicFrameMkLst>
            <pc:docMk/>
            <pc:sldMk cId="692156499" sldId="257"/>
            <ac:graphicFrameMk id="22" creationId="{91E2F981-833D-351A-C2A6-447AACD63AD6}"/>
          </ac:graphicFrameMkLst>
        </pc:graphicFrameChg>
      </pc:sldChg>
      <pc:sldChg chg="modSp mod">
        <pc:chgData name="Kosterman,Jorn J.O." userId="673b763d-405e-4e17-9616-e541041ee4bd" providerId="ADAL" clId="{ABE506A2-EF45-40DB-9723-455E6847F8DD}" dt="2022-12-04T14:25:22.215" v="112" actId="108"/>
        <pc:sldMkLst>
          <pc:docMk/>
          <pc:sldMk cId="105685041" sldId="258"/>
        </pc:sldMkLst>
        <pc:spChg chg="mod">
          <ac:chgData name="Kosterman,Jorn J.O." userId="673b763d-405e-4e17-9616-e541041ee4bd" providerId="ADAL" clId="{ABE506A2-EF45-40DB-9723-455E6847F8DD}" dt="2022-12-04T14:25:22.215" v="112" actId="108"/>
          <ac:spMkLst>
            <pc:docMk/>
            <pc:sldMk cId="105685041" sldId="258"/>
            <ac:spMk id="2" creationId="{4B6102C7-AF62-D0A9-9FED-0E5BFD10F972}"/>
          </ac:spMkLst>
        </pc:spChg>
      </pc:sldChg>
      <pc:sldChg chg="modSp mod">
        <pc:chgData name="Kosterman,Jorn J.O." userId="673b763d-405e-4e17-9616-e541041ee4bd" providerId="ADAL" clId="{ABE506A2-EF45-40DB-9723-455E6847F8DD}" dt="2022-12-04T14:25:26.386" v="113" actId="108"/>
        <pc:sldMkLst>
          <pc:docMk/>
          <pc:sldMk cId="2605804405" sldId="259"/>
        </pc:sldMkLst>
        <pc:spChg chg="mod">
          <ac:chgData name="Kosterman,Jorn J.O." userId="673b763d-405e-4e17-9616-e541041ee4bd" providerId="ADAL" clId="{ABE506A2-EF45-40DB-9723-455E6847F8DD}" dt="2022-12-04T14:25:26.386" v="113" actId="108"/>
          <ac:spMkLst>
            <pc:docMk/>
            <pc:sldMk cId="2605804405" sldId="259"/>
            <ac:spMk id="2" creationId="{49F95DDD-6906-9511-4D1F-71B45B897C02}"/>
          </ac:spMkLst>
        </pc:spChg>
      </pc:sldChg>
      <pc:sldChg chg="modSp mod">
        <pc:chgData name="Kosterman,Jorn J.O." userId="673b763d-405e-4e17-9616-e541041ee4bd" providerId="ADAL" clId="{ABE506A2-EF45-40DB-9723-455E6847F8DD}" dt="2022-12-04T14:25:34.873" v="114" actId="108"/>
        <pc:sldMkLst>
          <pc:docMk/>
          <pc:sldMk cId="1612934894" sldId="260"/>
        </pc:sldMkLst>
        <pc:spChg chg="mod">
          <ac:chgData name="Kosterman,Jorn J.O." userId="673b763d-405e-4e17-9616-e541041ee4bd" providerId="ADAL" clId="{ABE506A2-EF45-40DB-9723-455E6847F8DD}" dt="2022-12-04T14:25:34.873" v="114" actId="108"/>
          <ac:spMkLst>
            <pc:docMk/>
            <pc:sldMk cId="1612934894" sldId="260"/>
            <ac:spMk id="2" creationId="{A94688A2-1363-8544-3BFA-8CDE7D088FE0}"/>
          </ac:spMkLst>
        </pc:spChg>
      </pc:sldChg>
      <pc:sldChg chg="modSp mod">
        <pc:chgData name="Kosterman,Jorn J.O." userId="673b763d-405e-4e17-9616-e541041ee4bd" providerId="ADAL" clId="{ABE506A2-EF45-40DB-9723-455E6847F8DD}" dt="2022-12-04T14:25:42.165" v="117" actId="27636"/>
        <pc:sldMkLst>
          <pc:docMk/>
          <pc:sldMk cId="2986850933" sldId="261"/>
        </pc:sldMkLst>
        <pc:spChg chg="mod">
          <ac:chgData name="Kosterman,Jorn J.O." userId="673b763d-405e-4e17-9616-e541041ee4bd" providerId="ADAL" clId="{ABE506A2-EF45-40DB-9723-455E6847F8DD}" dt="2022-12-04T14:25:42.165" v="117" actId="27636"/>
          <ac:spMkLst>
            <pc:docMk/>
            <pc:sldMk cId="2986850933" sldId="261"/>
            <ac:spMk id="2" creationId="{5E117A61-D4D4-C1DD-1507-047A134409C8}"/>
          </ac:spMkLst>
        </pc:spChg>
      </pc:sldChg>
      <pc:sldChg chg="addSp delSp modSp mod setBg">
        <pc:chgData name="Kosterman,Jorn J.O." userId="673b763d-405e-4e17-9616-e541041ee4bd" providerId="ADAL" clId="{ABE506A2-EF45-40DB-9723-455E6847F8DD}" dt="2022-12-04T14:34:33.280" v="480" actId="26606"/>
        <pc:sldMkLst>
          <pc:docMk/>
          <pc:sldMk cId="861731087" sldId="262"/>
        </pc:sldMkLst>
        <pc:spChg chg="mod">
          <ac:chgData name="Kosterman,Jorn J.O." userId="673b763d-405e-4e17-9616-e541041ee4bd" providerId="ADAL" clId="{ABE506A2-EF45-40DB-9723-455E6847F8DD}" dt="2022-12-04T14:34:33.280" v="480" actId="26606"/>
          <ac:spMkLst>
            <pc:docMk/>
            <pc:sldMk cId="861731087" sldId="262"/>
            <ac:spMk id="2" creationId="{F3DCFCDC-F83A-BF9C-DF11-2F2F61EC8C7D}"/>
          </ac:spMkLst>
        </pc:spChg>
        <pc:spChg chg="add del mod">
          <ac:chgData name="Kosterman,Jorn J.O." userId="673b763d-405e-4e17-9616-e541041ee4bd" providerId="ADAL" clId="{ABE506A2-EF45-40DB-9723-455E6847F8DD}" dt="2022-12-04T14:34:33.280" v="480" actId="26606"/>
          <ac:spMkLst>
            <pc:docMk/>
            <pc:sldMk cId="861731087" sldId="262"/>
            <ac:spMk id="3" creationId="{F17D5B76-C13B-0497-2F1A-1D1C3FD58A91}"/>
          </ac:spMkLst>
        </pc:spChg>
        <pc:spChg chg="add del">
          <ac:chgData name="Kosterman,Jorn J.O." userId="673b763d-405e-4e17-9616-e541041ee4bd" providerId="ADAL" clId="{ABE506A2-EF45-40DB-9723-455E6847F8DD}" dt="2022-12-04T14:34:27.702" v="477" actId="26606"/>
          <ac:spMkLst>
            <pc:docMk/>
            <pc:sldMk cId="861731087" sldId="262"/>
            <ac:spMk id="9" creationId="{160022CF-D73B-45FB-8DD4-1B1C0C92E702}"/>
          </ac:spMkLst>
        </pc:spChg>
        <pc:spChg chg="add">
          <ac:chgData name="Kosterman,Jorn J.O." userId="673b763d-405e-4e17-9616-e541041ee4bd" providerId="ADAL" clId="{ABE506A2-EF45-40DB-9723-455E6847F8DD}" dt="2022-12-04T14:34:33.280" v="480" actId="26606"/>
          <ac:spMkLst>
            <pc:docMk/>
            <pc:sldMk cId="861731087" sldId="262"/>
            <ac:spMk id="10" creationId="{F821940F-7A1D-4ACC-85B4-A932898ABB37}"/>
          </ac:spMkLst>
        </pc:spChg>
        <pc:spChg chg="add del">
          <ac:chgData name="Kosterman,Jorn J.O." userId="673b763d-405e-4e17-9616-e541041ee4bd" providerId="ADAL" clId="{ABE506A2-EF45-40DB-9723-455E6847F8DD}" dt="2022-12-04T14:34:33.271" v="479" actId="26606"/>
          <ac:spMkLst>
            <pc:docMk/>
            <pc:sldMk cId="861731087" sldId="262"/>
            <ac:spMk id="11" creationId="{5B0E491B-5098-4794-9326-BC6DB475567C}"/>
          </ac:spMkLst>
        </pc:spChg>
        <pc:spChg chg="add del">
          <ac:chgData name="Kosterman,Jorn J.O." userId="673b763d-405e-4e17-9616-e541041ee4bd" providerId="ADAL" clId="{ABE506A2-EF45-40DB-9723-455E6847F8DD}" dt="2022-12-04T14:34:33.271" v="479" actId="26606"/>
          <ac:spMkLst>
            <pc:docMk/>
            <pc:sldMk cId="861731087" sldId="262"/>
            <ac:spMk id="12" creationId="{0F584D22-CD28-4363-A679-ACA953A2A6F4}"/>
          </ac:spMkLst>
        </pc:spChg>
        <pc:spChg chg="add">
          <ac:chgData name="Kosterman,Jorn J.O." userId="673b763d-405e-4e17-9616-e541041ee4bd" providerId="ADAL" clId="{ABE506A2-EF45-40DB-9723-455E6847F8DD}" dt="2022-12-04T14:34:33.280" v="480" actId="26606"/>
          <ac:spMkLst>
            <pc:docMk/>
            <pc:sldMk cId="861731087" sldId="262"/>
            <ac:spMk id="15" creationId="{BAB0BC72-1C3A-421F-AB0A-D480DA93F959}"/>
          </ac:spMkLst>
        </pc:spChg>
        <pc:spChg chg="add">
          <ac:chgData name="Kosterman,Jorn J.O." userId="673b763d-405e-4e17-9616-e541041ee4bd" providerId="ADAL" clId="{ABE506A2-EF45-40DB-9723-455E6847F8DD}" dt="2022-12-04T14:34:33.280" v="480" actId="26606"/>
          <ac:spMkLst>
            <pc:docMk/>
            <pc:sldMk cId="861731087" sldId="262"/>
            <ac:spMk id="16" creationId="{F17D5B76-C13B-0497-2F1A-1D1C3FD58A91}"/>
          </ac:spMkLst>
        </pc:spChg>
        <pc:graphicFrameChg chg="add del">
          <ac:chgData name="Kosterman,Jorn J.O." userId="673b763d-405e-4e17-9616-e541041ee4bd" providerId="ADAL" clId="{ABE506A2-EF45-40DB-9723-455E6847F8DD}" dt="2022-12-04T14:34:27.702" v="477" actId="26606"/>
          <ac:graphicFrameMkLst>
            <pc:docMk/>
            <pc:sldMk cId="861731087" sldId="262"/>
            <ac:graphicFrameMk id="5" creationId="{C5E31AAC-2387-2968-A8C5-CEC9916131D0}"/>
          </ac:graphicFrameMkLst>
        </pc:graphicFrameChg>
        <pc:graphicFrameChg chg="add del">
          <ac:chgData name="Kosterman,Jorn J.O." userId="673b763d-405e-4e17-9616-e541041ee4bd" providerId="ADAL" clId="{ABE506A2-EF45-40DB-9723-455E6847F8DD}" dt="2022-12-04T14:34:33.271" v="479" actId="26606"/>
          <ac:graphicFrameMkLst>
            <pc:docMk/>
            <pc:sldMk cId="861731087" sldId="262"/>
            <ac:graphicFrameMk id="13" creationId="{E2D753D4-11D7-9518-CA3D-BDED26DC5152}"/>
          </ac:graphicFrameMkLst>
        </pc:graphicFrameChg>
        <pc:picChg chg="add">
          <ac:chgData name="Kosterman,Jorn J.O." userId="673b763d-405e-4e17-9616-e541041ee4bd" providerId="ADAL" clId="{ABE506A2-EF45-40DB-9723-455E6847F8DD}" dt="2022-12-04T14:34:33.280" v="480" actId="26606"/>
          <ac:picMkLst>
            <pc:docMk/>
            <pc:sldMk cId="861731087" sldId="262"/>
            <ac:picMk id="7" creationId="{EF2482FE-184F-E884-5181-351226C04D31}"/>
          </ac:picMkLst>
        </pc:picChg>
      </pc:sldChg>
      <pc:sldChg chg="addSp delSp modSp mod setBg">
        <pc:chgData name="Kosterman,Jorn J.O." userId="673b763d-405e-4e17-9616-e541041ee4bd" providerId="ADAL" clId="{ABE506A2-EF45-40DB-9723-455E6847F8DD}" dt="2022-12-04T14:38:53.458" v="605" actId="20577"/>
        <pc:sldMkLst>
          <pc:docMk/>
          <pc:sldMk cId="631653364" sldId="263"/>
        </pc:sldMkLst>
        <pc:spChg chg="mod">
          <ac:chgData name="Kosterman,Jorn J.O." userId="673b763d-405e-4e17-9616-e541041ee4bd" providerId="ADAL" clId="{ABE506A2-EF45-40DB-9723-455E6847F8DD}" dt="2022-12-04T14:38:32.558" v="584" actId="26606"/>
          <ac:spMkLst>
            <pc:docMk/>
            <pc:sldMk cId="631653364" sldId="263"/>
            <ac:spMk id="2" creationId="{89268C53-7607-62BF-D897-AE570C00A613}"/>
          </ac:spMkLst>
        </pc:spChg>
        <pc:spChg chg="add del mod">
          <ac:chgData name="Kosterman,Jorn J.O." userId="673b763d-405e-4e17-9616-e541041ee4bd" providerId="ADAL" clId="{ABE506A2-EF45-40DB-9723-455E6847F8DD}" dt="2022-12-04T14:38:53.458" v="605" actId="20577"/>
          <ac:spMkLst>
            <pc:docMk/>
            <pc:sldMk cId="631653364" sldId="263"/>
            <ac:spMk id="3" creationId="{E9D18F53-0842-C580-C373-819C6EAC1FB2}"/>
          </ac:spMkLst>
        </pc:spChg>
        <pc:spChg chg="add del">
          <ac:chgData name="Kosterman,Jorn J.O." userId="673b763d-405e-4e17-9616-e541041ee4bd" providerId="ADAL" clId="{ABE506A2-EF45-40DB-9723-455E6847F8DD}" dt="2022-12-04T14:35:10.404" v="484" actId="26606"/>
          <ac:spMkLst>
            <pc:docMk/>
            <pc:sldMk cId="631653364" sldId="263"/>
            <ac:spMk id="6" creationId="{0F584D22-CD28-4363-A679-ACA953A2A6F4}"/>
          </ac:spMkLst>
        </pc:spChg>
        <pc:spChg chg="add del">
          <ac:chgData name="Kosterman,Jorn J.O." userId="673b763d-405e-4e17-9616-e541041ee4bd" providerId="ADAL" clId="{ABE506A2-EF45-40DB-9723-455E6847F8DD}" dt="2022-12-04T14:35:10.404" v="484" actId="26606"/>
          <ac:spMkLst>
            <pc:docMk/>
            <pc:sldMk cId="631653364" sldId="263"/>
            <ac:spMk id="7" creationId="{5B0E491B-5098-4794-9326-BC6DB475567C}"/>
          </ac:spMkLst>
        </pc:spChg>
        <pc:spChg chg="add del">
          <ac:chgData name="Kosterman,Jorn J.O." userId="673b763d-405e-4e17-9616-e541041ee4bd" providerId="ADAL" clId="{ABE506A2-EF45-40DB-9723-455E6847F8DD}" dt="2022-12-04T14:35:00.064" v="482" actId="26606"/>
          <ac:spMkLst>
            <pc:docMk/>
            <pc:sldMk cId="631653364" sldId="263"/>
            <ac:spMk id="9" creationId="{0F584D22-CD28-4363-A679-ACA953A2A6F4}"/>
          </ac:spMkLst>
        </pc:spChg>
        <pc:spChg chg="add del">
          <ac:chgData name="Kosterman,Jorn J.O." userId="673b763d-405e-4e17-9616-e541041ee4bd" providerId="ADAL" clId="{ABE506A2-EF45-40DB-9723-455E6847F8DD}" dt="2022-12-04T14:35:13.050" v="486" actId="26606"/>
          <ac:spMkLst>
            <pc:docMk/>
            <pc:sldMk cId="631653364" sldId="263"/>
            <ac:spMk id="10" creationId="{0F584D22-CD28-4363-A679-ACA953A2A6F4}"/>
          </ac:spMkLst>
        </pc:spChg>
        <pc:spChg chg="add del">
          <ac:chgData name="Kosterman,Jorn J.O." userId="673b763d-405e-4e17-9616-e541041ee4bd" providerId="ADAL" clId="{ABE506A2-EF45-40DB-9723-455E6847F8DD}" dt="2022-12-04T14:35:00.064" v="482" actId="26606"/>
          <ac:spMkLst>
            <pc:docMk/>
            <pc:sldMk cId="631653364" sldId="263"/>
            <ac:spMk id="11" creationId="{5B0E491B-5098-4794-9326-BC6DB475567C}"/>
          </ac:spMkLst>
        </pc:spChg>
        <pc:spChg chg="add del">
          <ac:chgData name="Kosterman,Jorn J.O." userId="673b763d-405e-4e17-9616-e541041ee4bd" providerId="ADAL" clId="{ABE506A2-EF45-40DB-9723-455E6847F8DD}" dt="2022-12-04T14:35:13.050" v="486" actId="26606"/>
          <ac:spMkLst>
            <pc:docMk/>
            <pc:sldMk cId="631653364" sldId="263"/>
            <ac:spMk id="12" creationId="{5B0E491B-5098-4794-9326-BC6DB475567C}"/>
          </ac:spMkLst>
        </pc:spChg>
        <pc:spChg chg="add del">
          <ac:chgData name="Kosterman,Jorn J.O." userId="673b763d-405e-4e17-9616-e541041ee4bd" providerId="ADAL" clId="{ABE506A2-EF45-40DB-9723-455E6847F8DD}" dt="2022-12-04T14:35:18.218" v="488" actId="26606"/>
          <ac:spMkLst>
            <pc:docMk/>
            <pc:sldMk cId="631653364" sldId="263"/>
            <ac:spMk id="14" creationId="{0F584D22-CD28-4363-A679-ACA953A2A6F4}"/>
          </ac:spMkLst>
        </pc:spChg>
        <pc:spChg chg="add del">
          <ac:chgData name="Kosterman,Jorn J.O." userId="673b763d-405e-4e17-9616-e541041ee4bd" providerId="ADAL" clId="{ABE506A2-EF45-40DB-9723-455E6847F8DD}" dt="2022-12-04T14:35:18.218" v="488" actId="26606"/>
          <ac:spMkLst>
            <pc:docMk/>
            <pc:sldMk cId="631653364" sldId="263"/>
            <ac:spMk id="15" creationId="{5B0E491B-5098-4794-9326-BC6DB475567C}"/>
          </ac:spMkLst>
        </pc:spChg>
        <pc:spChg chg="add del">
          <ac:chgData name="Kosterman,Jorn J.O." userId="673b763d-405e-4e17-9616-e541041ee4bd" providerId="ADAL" clId="{ABE506A2-EF45-40DB-9723-455E6847F8DD}" dt="2022-12-04T14:36:52.028" v="557" actId="26606"/>
          <ac:spMkLst>
            <pc:docMk/>
            <pc:sldMk cId="631653364" sldId="263"/>
            <ac:spMk id="18" creationId="{0F584D22-CD28-4363-A679-ACA953A2A6F4}"/>
          </ac:spMkLst>
        </pc:spChg>
        <pc:spChg chg="add del">
          <ac:chgData name="Kosterman,Jorn J.O." userId="673b763d-405e-4e17-9616-e541041ee4bd" providerId="ADAL" clId="{ABE506A2-EF45-40DB-9723-455E6847F8DD}" dt="2022-12-04T14:36:52.028" v="557" actId="26606"/>
          <ac:spMkLst>
            <pc:docMk/>
            <pc:sldMk cId="631653364" sldId="263"/>
            <ac:spMk id="20" creationId="{5B0E491B-5098-4794-9326-BC6DB475567C}"/>
          </ac:spMkLst>
        </pc:spChg>
        <pc:spChg chg="add del">
          <ac:chgData name="Kosterman,Jorn J.O." userId="673b763d-405e-4e17-9616-e541041ee4bd" providerId="ADAL" clId="{ABE506A2-EF45-40DB-9723-455E6847F8DD}" dt="2022-12-04T14:36:57.269" v="559" actId="26606"/>
          <ac:spMkLst>
            <pc:docMk/>
            <pc:sldMk cId="631653364" sldId="263"/>
            <ac:spMk id="23" creationId="{0F584D22-CD28-4363-A679-ACA953A2A6F4}"/>
          </ac:spMkLst>
        </pc:spChg>
        <pc:spChg chg="add del">
          <ac:chgData name="Kosterman,Jorn J.O." userId="673b763d-405e-4e17-9616-e541041ee4bd" providerId="ADAL" clId="{ABE506A2-EF45-40DB-9723-455E6847F8DD}" dt="2022-12-04T14:36:57.269" v="559" actId="26606"/>
          <ac:spMkLst>
            <pc:docMk/>
            <pc:sldMk cId="631653364" sldId="263"/>
            <ac:spMk id="24" creationId="{5B0E491B-5098-4794-9326-BC6DB475567C}"/>
          </ac:spMkLst>
        </pc:spChg>
        <pc:spChg chg="add">
          <ac:chgData name="Kosterman,Jorn J.O." userId="673b763d-405e-4e17-9616-e541041ee4bd" providerId="ADAL" clId="{ABE506A2-EF45-40DB-9723-455E6847F8DD}" dt="2022-12-04T14:38:32.558" v="584" actId="26606"/>
          <ac:spMkLst>
            <pc:docMk/>
            <pc:sldMk cId="631653364" sldId="263"/>
            <ac:spMk id="26" creationId="{F821940F-7A1D-4ACC-85B4-A932898ABB37}"/>
          </ac:spMkLst>
        </pc:spChg>
        <pc:spChg chg="add">
          <ac:chgData name="Kosterman,Jorn J.O." userId="673b763d-405e-4e17-9616-e541041ee4bd" providerId="ADAL" clId="{ABE506A2-EF45-40DB-9723-455E6847F8DD}" dt="2022-12-04T14:38:32.558" v="584" actId="26606"/>
          <ac:spMkLst>
            <pc:docMk/>
            <pc:sldMk cId="631653364" sldId="263"/>
            <ac:spMk id="27" creationId="{BAB0BC72-1C3A-421F-AB0A-D480DA93F959}"/>
          </ac:spMkLst>
        </pc:spChg>
        <pc:graphicFrameChg chg="add del">
          <ac:chgData name="Kosterman,Jorn J.O." userId="673b763d-405e-4e17-9616-e541041ee4bd" providerId="ADAL" clId="{ABE506A2-EF45-40DB-9723-455E6847F8DD}" dt="2022-12-04T14:35:00.064" v="482" actId="26606"/>
          <ac:graphicFrameMkLst>
            <pc:docMk/>
            <pc:sldMk cId="631653364" sldId="263"/>
            <ac:graphicFrameMk id="5" creationId="{7248E68F-2D4E-BEC7-CD7D-4CFE3EC8FDCD}"/>
          </ac:graphicFrameMkLst>
        </pc:graphicFrameChg>
        <pc:graphicFrameChg chg="add del">
          <ac:chgData name="Kosterman,Jorn J.O." userId="673b763d-405e-4e17-9616-e541041ee4bd" providerId="ADAL" clId="{ABE506A2-EF45-40DB-9723-455E6847F8DD}" dt="2022-12-04T14:35:10.404" v="484" actId="26606"/>
          <ac:graphicFrameMkLst>
            <pc:docMk/>
            <pc:sldMk cId="631653364" sldId="263"/>
            <ac:graphicFrameMk id="8" creationId="{7248E68F-2D4E-BEC7-CD7D-4CFE3EC8FDCD}"/>
          </ac:graphicFrameMkLst>
        </pc:graphicFrameChg>
        <pc:graphicFrameChg chg="add del">
          <ac:chgData name="Kosterman,Jorn J.O." userId="673b763d-405e-4e17-9616-e541041ee4bd" providerId="ADAL" clId="{ABE506A2-EF45-40DB-9723-455E6847F8DD}" dt="2022-12-04T14:35:13.050" v="486" actId="26606"/>
          <ac:graphicFrameMkLst>
            <pc:docMk/>
            <pc:sldMk cId="631653364" sldId="263"/>
            <ac:graphicFrameMk id="13" creationId="{7248E68F-2D4E-BEC7-CD7D-4CFE3EC8FDCD}"/>
          </ac:graphicFrameMkLst>
        </pc:graphicFrameChg>
        <pc:graphicFrameChg chg="add del">
          <ac:chgData name="Kosterman,Jorn J.O." userId="673b763d-405e-4e17-9616-e541041ee4bd" providerId="ADAL" clId="{ABE506A2-EF45-40DB-9723-455E6847F8DD}" dt="2022-12-04T14:35:18.218" v="488" actId="26606"/>
          <ac:graphicFrameMkLst>
            <pc:docMk/>
            <pc:sldMk cId="631653364" sldId="263"/>
            <ac:graphicFrameMk id="16" creationId="{7248E68F-2D4E-BEC7-CD7D-4CFE3EC8FDCD}"/>
          </ac:graphicFrameMkLst>
        </pc:graphicFrameChg>
        <pc:graphicFrameChg chg="add del">
          <ac:chgData name="Kosterman,Jorn J.O." userId="673b763d-405e-4e17-9616-e541041ee4bd" providerId="ADAL" clId="{ABE506A2-EF45-40DB-9723-455E6847F8DD}" dt="2022-12-04T14:35:38.869" v="491" actId="26606"/>
          <ac:graphicFrameMkLst>
            <pc:docMk/>
            <pc:sldMk cId="631653364" sldId="263"/>
            <ac:graphicFrameMk id="17" creationId="{47CA104A-A988-C9F2-803F-4A182835C174}"/>
          </ac:graphicFrameMkLst>
        </pc:graphicFrameChg>
        <pc:graphicFrameChg chg="add del">
          <ac:chgData name="Kosterman,Jorn J.O." userId="673b763d-405e-4e17-9616-e541041ee4bd" providerId="ADAL" clId="{ABE506A2-EF45-40DB-9723-455E6847F8DD}" dt="2022-12-04T14:35:45.431" v="493" actId="26606"/>
          <ac:graphicFrameMkLst>
            <pc:docMk/>
            <pc:sldMk cId="631653364" sldId="263"/>
            <ac:graphicFrameMk id="19" creationId="{CD00C482-6392-B2E4-F46D-4D6CFC702EF8}"/>
          </ac:graphicFrameMkLst>
        </pc:graphicFrameChg>
        <pc:graphicFrameChg chg="add del mod">
          <ac:chgData name="Kosterman,Jorn J.O." userId="673b763d-405e-4e17-9616-e541041ee4bd" providerId="ADAL" clId="{ABE506A2-EF45-40DB-9723-455E6847F8DD}" dt="2022-12-04T14:36:16.981" v="507" actId="26606"/>
          <ac:graphicFrameMkLst>
            <pc:docMk/>
            <pc:sldMk cId="631653364" sldId="263"/>
            <ac:graphicFrameMk id="21" creationId="{8C809055-B48D-D50E-B2A3-E7489EEAD235}"/>
          </ac:graphicFrameMkLst>
        </pc:graphicFrameChg>
        <pc:graphicFrameChg chg="add del">
          <ac:chgData name="Kosterman,Jorn J.O." userId="673b763d-405e-4e17-9616-e541041ee4bd" providerId="ADAL" clId="{ABE506A2-EF45-40DB-9723-455E6847F8DD}" dt="2022-12-04T14:36:52.028" v="557" actId="26606"/>
          <ac:graphicFrameMkLst>
            <pc:docMk/>
            <pc:sldMk cId="631653364" sldId="263"/>
            <ac:graphicFrameMk id="22" creationId="{F2E043BC-C917-0B08-0F60-8C889546A368}"/>
          </ac:graphicFrameMkLst>
        </pc:graphicFrameChg>
        <pc:graphicFrameChg chg="add del">
          <ac:chgData name="Kosterman,Jorn J.O." userId="673b763d-405e-4e17-9616-e541041ee4bd" providerId="ADAL" clId="{ABE506A2-EF45-40DB-9723-455E6847F8DD}" dt="2022-12-04T14:36:57.269" v="559" actId="26606"/>
          <ac:graphicFrameMkLst>
            <pc:docMk/>
            <pc:sldMk cId="631653364" sldId="263"/>
            <ac:graphicFrameMk id="25" creationId="{F2E043BC-C917-0B08-0F60-8C889546A368}"/>
          </ac:graphicFrameMkLst>
        </pc:graphicFrameChg>
        <pc:picChg chg="add">
          <ac:chgData name="Kosterman,Jorn J.O." userId="673b763d-405e-4e17-9616-e541041ee4bd" providerId="ADAL" clId="{ABE506A2-EF45-40DB-9723-455E6847F8DD}" dt="2022-12-04T14:38:32.558" v="584" actId="26606"/>
          <ac:picMkLst>
            <pc:docMk/>
            <pc:sldMk cId="631653364" sldId="263"/>
            <ac:picMk id="28" creationId="{699C45D5-A27F-9F0A-C0C2-D86EB08EC26D}"/>
          </ac:picMkLst>
        </pc:picChg>
      </pc:sldChg>
      <pc:sldChg chg="addSp modSp new mod setBg">
        <pc:chgData name="Kosterman,Jorn J.O." userId="673b763d-405e-4e17-9616-e541041ee4bd" providerId="ADAL" clId="{ABE506A2-EF45-40DB-9723-455E6847F8DD}" dt="2022-12-04T14:39:11.788" v="606" actId="26606"/>
        <pc:sldMkLst>
          <pc:docMk/>
          <pc:sldMk cId="1521177894" sldId="264"/>
        </pc:sldMkLst>
        <pc:spChg chg="mod">
          <ac:chgData name="Kosterman,Jorn J.O." userId="673b763d-405e-4e17-9616-e541041ee4bd" providerId="ADAL" clId="{ABE506A2-EF45-40DB-9723-455E6847F8DD}" dt="2022-12-04T14:39:11.788" v="606" actId="26606"/>
          <ac:spMkLst>
            <pc:docMk/>
            <pc:sldMk cId="1521177894" sldId="264"/>
            <ac:spMk id="2" creationId="{96D228CF-6B54-C166-4D06-2A9C932438E0}"/>
          </ac:spMkLst>
        </pc:spChg>
        <pc:spChg chg="mod">
          <ac:chgData name="Kosterman,Jorn J.O." userId="673b763d-405e-4e17-9616-e541041ee4bd" providerId="ADAL" clId="{ABE506A2-EF45-40DB-9723-455E6847F8DD}" dt="2022-12-04T14:39:11.788" v="606" actId="26606"/>
          <ac:spMkLst>
            <pc:docMk/>
            <pc:sldMk cId="1521177894" sldId="264"/>
            <ac:spMk id="3" creationId="{9ED86D4E-4446-1AE7-07A4-42EA4EEB8665}"/>
          </ac:spMkLst>
        </pc:spChg>
        <pc:spChg chg="add">
          <ac:chgData name="Kosterman,Jorn J.O." userId="673b763d-405e-4e17-9616-e541041ee4bd" providerId="ADAL" clId="{ABE506A2-EF45-40DB-9723-455E6847F8DD}" dt="2022-12-04T14:39:11.788" v="606" actId="26606"/>
          <ac:spMkLst>
            <pc:docMk/>
            <pc:sldMk cId="1521177894" sldId="264"/>
            <ac:spMk id="9" creationId="{23E547B5-89CF-4EC0-96DE-25771AED0799}"/>
          </ac:spMkLst>
        </pc:spChg>
        <pc:spChg chg="add">
          <ac:chgData name="Kosterman,Jorn J.O." userId="673b763d-405e-4e17-9616-e541041ee4bd" providerId="ADAL" clId="{ABE506A2-EF45-40DB-9723-455E6847F8DD}" dt="2022-12-04T14:39:11.788" v="606" actId="26606"/>
          <ac:spMkLst>
            <pc:docMk/>
            <pc:sldMk cId="1521177894" sldId="264"/>
            <ac:spMk id="11" creationId="{B3437C99-FC8E-4311-B48A-F0C4C329B154}"/>
          </ac:spMkLst>
        </pc:spChg>
        <pc:picChg chg="add">
          <ac:chgData name="Kosterman,Jorn J.O." userId="673b763d-405e-4e17-9616-e541041ee4bd" providerId="ADAL" clId="{ABE506A2-EF45-40DB-9723-455E6847F8DD}" dt="2022-12-04T14:39:11.788" v="606" actId="26606"/>
          <ac:picMkLst>
            <pc:docMk/>
            <pc:sldMk cId="1521177894" sldId="264"/>
            <ac:picMk id="5" creationId="{F2130B56-CFBB-A6BB-5598-F3A898980E56}"/>
          </ac:picMkLst>
        </pc:picChg>
      </pc:sldChg>
      <pc:sldChg chg="modSp new del mod ord">
        <pc:chgData name="Kosterman,Jorn J.O." userId="673b763d-405e-4e17-9616-e541041ee4bd" providerId="ADAL" clId="{ABE506A2-EF45-40DB-9723-455E6847F8DD}" dt="2022-12-04T14:25:00.039" v="109" actId="47"/>
        <pc:sldMkLst>
          <pc:docMk/>
          <pc:sldMk cId="3108627592" sldId="264"/>
        </pc:sldMkLst>
        <pc:spChg chg="mod">
          <ac:chgData name="Kosterman,Jorn J.O." userId="673b763d-405e-4e17-9616-e541041ee4bd" providerId="ADAL" clId="{ABE506A2-EF45-40DB-9723-455E6847F8DD}" dt="2022-12-04T14:24:55.304" v="108"/>
          <ac:spMkLst>
            <pc:docMk/>
            <pc:sldMk cId="3108627592" sldId="264"/>
            <ac:spMk id="2" creationId="{533CCC96-9E6D-1049-067C-B7BA3F361E64}"/>
          </ac:spMkLst>
        </pc:spChg>
      </pc:sldChg>
    </pc:docChg>
  </pc:docChgLst>
  <pc:docChgLst>
    <pc:chgData name="Kosterman,Jorn J.O." userId="S::488058@student.fontys.nl::673b763d-405e-4e17-9616-e541041ee4bd" providerId="AD" clId="Web-{8B6078C8-1429-4758-9F36-64BA3B55EF57}"/>
    <pc:docChg chg="modSld">
      <pc:chgData name="Kosterman,Jorn J.O." userId="S::488058@student.fontys.nl::673b763d-405e-4e17-9616-e541041ee4bd" providerId="AD" clId="Web-{8B6078C8-1429-4758-9F36-64BA3B55EF57}" dt="2022-12-05T08:52:28.048" v="8" actId="20577"/>
      <pc:docMkLst>
        <pc:docMk/>
      </pc:docMkLst>
      <pc:sldChg chg="modSp">
        <pc:chgData name="Kosterman,Jorn J.O." userId="S::488058@student.fontys.nl::673b763d-405e-4e17-9616-e541041ee4bd" providerId="AD" clId="Web-{8B6078C8-1429-4758-9F36-64BA3B55EF57}" dt="2022-12-05T08:52:28.048" v="8" actId="20577"/>
        <pc:sldMkLst>
          <pc:docMk/>
          <pc:sldMk cId="1521177894" sldId="264"/>
        </pc:sldMkLst>
        <pc:spChg chg="mod">
          <ac:chgData name="Kosterman,Jorn J.O." userId="S::488058@student.fontys.nl::673b763d-405e-4e17-9616-e541041ee4bd" providerId="AD" clId="Web-{8B6078C8-1429-4758-9F36-64BA3B55EF57}" dt="2022-12-05T08:52:28.048" v="8" actId="20577"/>
          <ac:spMkLst>
            <pc:docMk/>
            <pc:sldMk cId="1521177894" sldId="264"/>
            <ac:spMk id="3" creationId="{9ED86D4E-4446-1AE7-07A4-42EA4EEB8665}"/>
          </ac:spMkLst>
        </pc:spChg>
      </pc:sldChg>
    </pc:docChg>
  </pc:docChgLst>
  <pc:docChgLst>
    <pc:chgData name="El-Atmani,Soufiane S." userId="26214734-0007-41fa-bbd8-f9772a514cff" providerId="ADAL" clId="{AE88F096-CC98-B24F-9102-B9E4A0FA0B00}"/>
    <pc:docChg chg="undo custSel addSld modSld">
      <pc:chgData name="El-Atmani,Soufiane S." userId="26214734-0007-41fa-bbd8-f9772a514cff" providerId="ADAL" clId="{AE88F096-CC98-B24F-9102-B9E4A0FA0B00}" dt="2022-12-05T21:35:13.116" v="49"/>
      <pc:docMkLst>
        <pc:docMk/>
      </pc:docMkLst>
      <pc:sldChg chg="modTransition">
        <pc:chgData name="El-Atmani,Soufiane S." userId="26214734-0007-41fa-bbd8-f9772a514cff" providerId="ADAL" clId="{AE88F096-CC98-B24F-9102-B9E4A0FA0B00}" dt="2022-12-05T21:33:35.930" v="15"/>
        <pc:sldMkLst>
          <pc:docMk/>
          <pc:sldMk cId="692156499" sldId="257"/>
        </pc:sldMkLst>
      </pc:sldChg>
      <pc:sldChg chg="modTransition">
        <pc:chgData name="El-Atmani,Soufiane S." userId="26214734-0007-41fa-bbd8-f9772a514cff" providerId="ADAL" clId="{AE88F096-CC98-B24F-9102-B9E4A0FA0B00}" dt="2022-12-05T21:33:38.040" v="16"/>
        <pc:sldMkLst>
          <pc:docMk/>
          <pc:sldMk cId="105685041" sldId="258"/>
        </pc:sldMkLst>
      </pc:sldChg>
      <pc:sldChg chg="modTransition modNotesTx">
        <pc:chgData name="El-Atmani,Soufiane S." userId="26214734-0007-41fa-bbd8-f9772a514cff" providerId="ADAL" clId="{AE88F096-CC98-B24F-9102-B9E4A0FA0B00}" dt="2022-12-05T21:33:42.028" v="18"/>
        <pc:sldMkLst>
          <pc:docMk/>
          <pc:sldMk cId="2605804405" sldId="259"/>
        </pc:sldMkLst>
      </pc:sldChg>
      <pc:sldChg chg="modTransition modNotesTx">
        <pc:chgData name="El-Atmani,Soufiane S." userId="26214734-0007-41fa-bbd8-f9772a514cff" providerId="ADAL" clId="{AE88F096-CC98-B24F-9102-B9E4A0FA0B00}" dt="2022-12-05T21:33:45.227" v="19"/>
        <pc:sldMkLst>
          <pc:docMk/>
          <pc:sldMk cId="1612934894" sldId="260"/>
        </pc:sldMkLst>
      </pc:sldChg>
      <pc:sldChg chg="modTransition modNotesTx">
        <pc:chgData name="El-Atmani,Soufiane S." userId="26214734-0007-41fa-bbd8-f9772a514cff" providerId="ADAL" clId="{AE88F096-CC98-B24F-9102-B9E4A0FA0B00}" dt="2022-12-05T21:33:48.098" v="20"/>
        <pc:sldMkLst>
          <pc:docMk/>
          <pc:sldMk cId="2986850933" sldId="261"/>
        </pc:sldMkLst>
      </pc:sldChg>
      <pc:sldChg chg="modTransition">
        <pc:chgData name="El-Atmani,Soufiane S." userId="26214734-0007-41fa-bbd8-f9772a514cff" providerId="ADAL" clId="{AE88F096-CC98-B24F-9102-B9E4A0FA0B00}" dt="2022-12-05T21:33:50.875" v="21"/>
        <pc:sldMkLst>
          <pc:docMk/>
          <pc:sldMk cId="861731087" sldId="262"/>
        </pc:sldMkLst>
      </pc:sldChg>
      <pc:sldChg chg="modTransition">
        <pc:chgData name="El-Atmani,Soufiane S." userId="26214734-0007-41fa-bbd8-f9772a514cff" providerId="ADAL" clId="{AE88F096-CC98-B24F-9102-B9E4A0FA0B00}" dt="2022-12-05T21:33:53.483" v="22"/>
        <pc:sldMkLst>
          <pc:docMk/>
          <pc:sldMk cId="631653364" sldId="263"/>
        </pc:sldMkLst>
      </pc:sldChg>
      <pc:sldChg chg="modTransition">
        <pc:chgData name="El-Atmani,Soufiane S." userId="26214734-0007-41fa-bbd8-f9772a514cff" providerId="ADAL" clId="{AE88F096-CC98-B24F-9102-B9E4A0FA0B00}" dt="2022-12-05T21:34:30.139" v="24"/>
        <pc:sldMkLst>
          <pc:docMk/>
          <pc:sldMk cId="1521177894" sldId="264"/>
        </pc:sldMkLst>
      </pc:sldChg>
      <pc:sldChg chg="modTransition">
        <pc:chgData name="El-Atmani,Soufiane S." userId="26214734-0007-41fa-bbd8-f9772a514cff" providerId="ADAL" clId="{AE88F096-CC98-B24F-9102-B9E4A0FA0B00}" dt="2022-12-05T21:33:40.074" v="17"/>
        <pc:sldMkLst>
          <pc:docMk/>
          <pc:sldMk cId="162793600" sldId="265"/>
        </pc:sldMkLst>
      </pc:sldChg>
      <pc:sldChg chg="addSp modSp new mod modTransition setBg addAnim">
        <pc:chgData name="El-Atmani,Soufiane S." userId="26214734-0007-41fa-bbd8-f9772a514cff" providerId="ADAL" clId="{AE88F096-CC98-B24F-9102-B9E4A0FA0B00}" dt="2022-12-05T21:35:13.116" v="49"/>
        <pc:sldMkLst>
          <pc:docMk/>
          <pc:sldMk cId="1859162754" sldId="266"/>
        </pc:sldMkLst>
        <pc:spChg chg="mod">
          <ac:chgData name="El-Atmani,Soufiane S." userId="26214734-0007-41fa-bbd8-f9772a514cff" providerId="ADAL" clId="{AE88F096-CC98-B24F-9102-B9E4A0FA0B00}" dt="2022-12-05T21:34:59.909" v="47" actId="26606"/>
          <ac:spMkLst>
            <pc:docMk/>
            <pc:sldMk cId="1859162754" sldId="266"/>
            <ac:spMk id="2" creationId="{424FCE50-DED8-F13B-4503-E61116212F71}"/>
          </ac:spMkLst>
        </pc:spChg>
        <pc:spChg chg="mod">
          <ac:chgData name="El-Atmani,Soufiane S." userId="26214734-0007-41fa-bbd8-f9772a514cff" providerId="ADAL" clId="{AE88F096-CC98-B24F-9102-B9E4A0FA0B00}" dt="2022-12-05T21:34:59.909" v="47" actId="26606"/>
          <ac:spMkLst>
            <pc:docMk/>
            <pc:sldMk cId="1859162754" sldId="266"/>
            <ac:spMk id="3" creationId="{47CF3AE2-EEB3-9BC0-2DC1-D78BA23C15C2}"/>
          </ac:spMkLst>
        </pc:spChg>
        <pc:spChg chg="add">
          <ac:chgData name="El-Atmani,Soufiane S." userId="26214734-0007-41fa-bbd8-f9772a514cff" providerId="ADAL" clId="{AE88F096-CC98-B24F-9102-B9E4A0FA0B00}" dt="2022-12-05T21:34:59.909" v="47" actId="26606"/>
          <ac:spMkLst>
            <pc:docMk/>
            <pc:sldMk cId="1859162754" sldId="266"/>
            <ac:spMk id="13" creationId="{0E91F5CA-B392-444C-88E3-BF5BAAEBDEB0}"/>
          </ac:spMkLst>
        </pc:spChg>
        <pc:spChg chg="add">
          <ac:chgData name="El-Atmani,Soufiane S." userId="26214734-0007-41fa-bbd8-f9772a514cff" providerId="ADAL" clId="{AE88F096-CC98-B24F-9102-B9E4A0FA0B00}" dt="2022-12-05T21:34:59.909" v="47" actId="26606"/>
          <ac:spMkLst>
            <pc:docMk/>
            <pc:sldMk cId="1859162754" sldId="266"/>
            <ac:spMk id="15" creationId="{C792EE87-4150-454F-8312-283882EFBEF6}"/>
          </ac:spMkLst>
        </pc:spChg>
        <pc:spChg chg="add">
          <ac:chgData name="El-Atmani,Soufiane S." userId="26214734-0007-41fa-bbd8-f9772a514cff" providerId="ADAL" clId="{AE88F096-CC98-B24F-9102-B9E4A0FA0B00}" dt="2022-12-05T21:34:59.909" v="47" actId="26606"/>
          <ac:spMkLst>
            <pc:docMk/>
            <pc:sldMk cId="1859162754" sldId="266"/>
            <ac:spMk id="17" creationId="{EA21D066-7EC1-44B4-8CF9-85511FDFCA90}"/>
          </ac:spMkLst>
        </pc:spChg>
        <pc:spChg chg="add">
          <ac:chgData name="El-Atmani,Soufiane S." userId="26214734-0007-41fa-bbd8-f9772a514cff" providerId="ADAL" clId="{AE88F096-CC98-B24F-9102-B9E4A0FA0B00}" dt="2022-12-05T21:34:59.909" v="47" actId="26606"/>
          <ac:spMkLst>
            <pc:docMk/>
            <pc:sldMk cId="1859162754" sldId="266"/>
            <ac:spMk id="19" creationId="{D6C2F2D6-F636-46AD-BCD9-994702A0087A}"/>
          </ac:spMkLst>
        </pc:spChg>
        <pc:spChg chg="add">
          <ac:chgData name="El-Atmani,Soufiane S." userId="26214734-0007-41fa-bbd8-f9772a514cff" providerId="ADAL" clId="{AE88F096-CC98-B24F-9102-B9E4A0FA0B00}" dt="2022-12-05T21:34:59.909" v="47" actId="26606"/>
          <ac:spMkLst>
            <pc:docMk/>
            <pc:sldMk cId="1859162754" sldId="266"/>
            <ac:spMk id="21" creationId="{EF693875-948C-4D9B-AE6F-8F6894277D8A}"/>
          </ac:spMkLst>
        </pc:spChg>
        <pc:spChg chg="add">
          <ac:chgData name="El-Atmani,Soufiane S." userId="26214734-0007-41fa-bbd8-f9772a514cff" providerId="ADAL" clId="{AE88F096-CC98-B24F-9102-B9E4A0FA0B00}" dt="2022-12-05T21:34:59.909" v="47" actId="26606"/>
          <ac:spMkLst>
            <pc:docMk/>
            <pc:sldMk cId="1859162754" sldId="266"/>
            <ac:spMk id="23" creationId="{D8CF630E-BC57-4786-8B1F-C22C04E86992}"/>
          </ac:spMkLst>
        </pc:spChg>
        <pc:picChg chg="add">
          <ac:chgData name="El-Atmani,Soufiane S." userId="26214734-0007-41fa-bbd8-f9772a514cff" providerId="ADAL" clId="{AE88F096-CC98-B24F-9102-B9E4A0FA0B00}" dt="2022-12-05T21:34:59.909" v="47" actId="26606"/>
          <ac:picMkLst>
            <pc:docMk/>
            <pc:sldMk cId="1859162754" sldId="266"/>
            <ac:picMk id="5" creationId="{F4F2A1FF-70A1-B020-1E00-135662F3731D}"/>
          </ac:picMkLst>
        </pc:picChg>
        <pc:picChg chg="add">
          <ac:chgData name="El-Atmani,Soufiane S." userId="26214734-0007-41fa-bbd8-f9772a514cff" providerId="ADAL" clId="{AE88F096-CC98-B24F-9102-B9E4A0FA0B00}" dt="2022-12-05T21:34:59.909" v="47" actId="26606"/>
          <ac:picMkLst>
            <pc:docMk/>
            <pc:sldMk cId="1859162754" sldId="266"/>
            <ac:picMk id="9" creationId="{DEB2E8C4-C3E7-4048-A43D-9859510CFA98}"/>
          </ac:picMkLst>
        </pc:picChg>
        <pc:inkChg chg="add">
          <ac:chgData name="El-Atmani,Soufiane S." userId="26214734-0007-41fa-bbd8-f9772a514cff" providerId="ADAL" clId="{AE88F096-CC98-B24F-9102-B9E4A0FA0B00}" dt="2022-12-05T21:34:59.909" v="47" actId="26606"/>
          <ac:inkMkLst>
            <pc:docMk/>
            <pc:sldMk cId="1859162754" sldId="266"/>
            <ac:inkMk id="11" creationId="{24D29CCB-7956-4E3E-8880-304085F04BF4}"/>
          </ac:inkMkLst>
        </pc:inkChg>
      </pc:sldChg>
    </pc:docChg>
  </pc:docChgLst>
  <pc:docChgLst>
    <pc:chgData name="Kosterman,Jorn J.O." userId="S::488058@student.fontys.nl::673b763d-405e-4e17-9616-e541041ee4bd" providerId="AD" clId="Web-{E0F82921-63F7-4D1E-8942-D3ABFAC60E4C}"/>
    <pc:docChg chg="modSld">
      <pc:chgData name="Kosterman,Jorn J.O." userId="S::488058@student.fontys.nl::673b763d-405e-4e17-9616-e541041ee4bd" providerId="AD" clId="Web-{E0F82921-63F7-4D1E-8942-D3ABFAC60E4C}" dt="2022-12-05T10:17:54.869" v="8" actId="20577"/>
      <pc:docMkLst>
        <pc:docMk/>
      </pc:docMkLst>
      <pc:sldChg chg="modSp">
        <pc:chgData name="Kosterman,Jorn J.O." userId="S::488058@student.fontys.nl::673b763d-405e-4e17-9616-e541041ee4bd" providerId="AD" clId="Web-{E0F82921-63F7-4D1E-8942-D3ABFAC60E4C}" dt="2022-12-05T10:17:54.869" v="8" actId="20577"/>
        <pc:sldMkLst>
          <pc:docMk/>
          <pc:sldMk cId="631653364" sldId="263"/>
        </pc:sldMkLst>
        <pc:spChg chg="mod">
          <ac:chgData name="Kosterman,Jorn J.O." userId="S::488058@student.fontys.nl::673b763d-405e-4e17-9616-e541041ee4bd" providerId="AD" clId="Web-{E0F82921-63F7-4D1E-8942-D3ABFAC60E4C}" dt="2022-12-05T10:17:54.869" v="8" actId="20577"/>
          <ac:spMkLst>
            <pc:docMk/>
            <pc:sldMk cId="631653364" sldId="263"/>
            <ac:spMk id="3" creationId="{E9D18F53-0842-C580-C373-819C6EAC1FB2}"/>
          </ac:spMkLst>
        </pc:spChg>
      </pc:sldChg>
    </pc:docChg>
  </pc:docChgLst>
  <pc:docChgLst>
    <pc:chgData name="Glodici,Mihai V.M." userId="97f792f7-6ffe-4b5d-a19d-d43753ca0a29" providerId="ADAL" clId="{36067788-033D-4DE9-BF16-7BEB372B09BB}"/>
    <pc:docChg chg="undo custSel addSld modSld">
      <pc:chgData name="Glodici,Mihai V.M." userId="97f792f7-6ffe-4b5d-a19d-d43753ca0a29" providerId="ADAL" clId="{36067788-033D-4DE9-BF16-7BEB372B09BB}" dt="2022-12-04T19:44:56.534" v="1126" actId="1076"/>
      <pc:docMkLst>
        <pc:docMk/>
      </pc:docMkLst>
      <pc:sldChg chg="modSp mod">
        <pc:chgData name="Glodici,Mihai V.M." userId="97f792f7-6ffe-4b5d-a19d-d43753ca0a29" providerId="ADAL" clId="{36067788-033D-4DE9-BF16-7BEB372B09BB}" dt="2022-12-04T18:42:51.893" v="222" actId="20577"/>
        <pc:sldMkLst>
          <pc:docMk/>
          <pc:sldMk cId="4229536207" sldId="256"/>
        </pc:sldMkLst>
        <pc:spChg chg="mod">
          <ac:chgData name="Glodici,Mihai V.M." userId="97f792f7-6ffe-4b5d-a19d-d43753ca0a29" providerId="ADAL" clId="{36067788-033D-4DE9-BF16-7BEB372B09BB}" dt="2022-12-04T18:42:51.893" v="222" actId="20577"/>
          <ac:spMkLst>
            <pc:docMk/>
            <pc:sldMk cId="4229536207" sldId="256"/>
            <ac:spMk id="3" creationId="{E020BB67-0033-690F-9BA6-3F19E4EA04B7}"/>
          </ac:spMkLst>
        </pc:spChg>
      </pc:sldChg>
      <pc:sldChg chg="addSp delSp modSp mod">
        <pc:chgData name="Glodici,Mihai V.M." userId="97f792f7-6ffe-4b5d-a19d-d43753ca0a29" providerId="ADAL" clId="{36067788-033D-4DE9-BF16-7BEB372B09BB}" dt="2022-12-04T19:39:57.118" v="1035" actId="1076"/>
        <pc:sldMkLst>
          <pc:docMk/>
          <pc:sldMk cId="105685041" sldId="258"/>
        </pc:sldMkLst>
        <pc:spChg chg="mod">
          <ac:chgData name="Glodici,Mihai V.M." userId="97f792f7-6ffe-4b5d-a19d-d43753ca0a29" providerId="ADAL" clId="{36067788-033D-4DE9-BF16-7BEB372B09BB}" dt="2022-12-04T19:39:11.672" v="1027" actId="1076"/>
          <ac:spMkLst>
            <pc:docMk/>
            <pc:sldMk cId="105685041" sldId="258"/>
            <ac:spMk id="3" creationId="{D4A38503-3D57-5838-80D9-6E6F4B52F68F}"/>
          </ac:spMkLst>
        </pc:spChg>
        <pc:spChg chg="add mod">
          <ac:chgData name="Glodici,Mihai V.M." userId="97f792f7-6ffe-4b5d-a19d-d43753ca0a29" providerId="ADAL" clId="{36067788-033D-4DE9-BF16-7BEB372B09BB}" dt="2022-12-04T19:39:08.178" v="1026" actId="1076"/>
          <ac:spMkLst>
            <pc:docMk/>
            <pc:sldMk cId="105685041" sldId="258"/>
            <ac:spMk id="5" creationId="{CB4E57AB-2187-887B-141E-6D327104E9F8}"/>
          </ac:spMkLst>
        </pc:spChg>
        <pc:spChg chg="add mod">
          <ac:chgData name="Glodici,Mihai V.M." userId="97f792f7-6ffe-4b5d-a19d-d43753ca0a29" providerId="ADAL" clId="{36067788-033D-4DE9-BF16-7BEB372B09BB}" dt="2022-12-04T19:39:55.462" v="1034" actId="1076"/>
          <ac:spMkLst>
            <pc:docMk/>
            <pc:sldMk cId="105685041" sldId="258"/>
            <ac:spMk id="7" creationId="{F37B0D0D-CC00-4FB3-9D76-7C8B4F9765D6}"/>
          </ac:spMkLst>
        </pc:spChg>
        <pc:spChg chg="add mod">
          <ac:chgData name="Glodici,Mihai V.M." userId="97f792f7-6ffe-4b5d-a19d-d43753ca0a29" providerId="ADAL" clId="{36067788-033D-4DE9-BF16-7BEB372B09BB}" dt="2022-12-04T19:38:42.470" v="1023" actId="5793"/>
          <ac:spMkLst>
            <pc:docMk/>
            <pc:sldMk cId="105685041" sldId="258"/>
            <ac:spMk id="9" creationId="{BE162916-57BA-3910-9FE0-15D0F5DFC74B}"/>
          </ac:spMkLst>
        </pc:spChg>
        <pc:picChg chg="add mod">
          <ac:chgData name="Glodici,Mihai V.M." userId="97f792f7-6ffe-4b5d-a19d-d43753ca0a29" providerId="ADAL" clId="{36067788-033D-4DE9-BF16-7BEB372B09BB}" dt="2022-12-04T19:39:17.722" v="1028" actId="1076"/>
          <ac:picMkLst>
            <pc:docMk/>
            <pc:sldMk cId="105685041" sldId="258"/>
            <ac:picMk id="11" creationId="{58C09522-9748-F956-2F1F-659557F71312}"/>
          </ac:picMkLst>
        </pc:picChg>
        <pc:picChg chg="add del mod">
          <ac:chgData name="Glodici,Mihai V.M." userId="97f792f7-6ffe-4b5d-a19d-d43753ca0a29" providerId="ADAL" clId="{36067788-033D-4DE9-BF16-7BEB372B09BB}" dt="2022-12-04T19:32:37.803" v="994" actId="931"/>
          <ac:picMkLst>
            <pc:docMk/>
            <pc:sldMk cId="105685041" sldId="258"/>
            <ac:picMk id="13" creationId="{B2DDADDA-5BD9-C38C-95DD-0161CF440EB7}"/>
          </ac:picMkLst>
        </pc:picChg>
        <pc:picChg chg="add mod">
          <ac:chgData name="Glodici,Mihai V.M." userId="97f792f7-6ffe-4b5d-a19d-d43753ca0a29" providerId="ADAL" clId="{36067788-033D-4DE9-BF16-7BEB372B09BB}" dt="2022-12-04T19:39:20.061" v="1029" actId="1076"/>
          <ac:picMkLst>
            <pc:docMk/>
            <pc:sldMk cId="105685041" sldId="258"/>
            <ac:picMk id="15" creationId="{407FD439-1E16-EEDE-644E-C706F5A9FEA1}"/>
          </ac:picMkLst>
        </pc:picChg>
        <pc:picChg chg="add mod">
          <ac:chgData name="Glodici,Mihai V.M." userId="97f792f7-6ffe-4b5d-a19d-d43753ca0a29" providerId="ADAL" clId="{36067788-033D-4DE9-BF16-7BEB372B09BB}" dt="2022-12-04T19:39:31.877" v="1031" actId="1076"/>
          <ac:picMkLst>
            <pc:docMk/>
            <pc:sldMk cId="105685041" sldId="258"/>
            <ac:picMk id="17" creationId="{89019197-2DAB-3F0A-637D-B9DD8658EEBD}"/>
          </ac:picMkLst>
        </pc:picChg>
        <pc:picChg chg="add mod">
          <ac:chgData name="Glodici,Mihai V.M." userId="97f792f7-6ffe-4b5d-a19d-d43753ca0a29" providerId="ADAL" clId="{36067788-033D-4DE9-BF16-7BEB372B09BB}" dt="2022-12-04T19:39:57.118" v="1035" actId="1076"/>
          <ac:picMkLst>
            <pc:docMk/>
            <pc:sldMk cId="105685041" sldId="258"/>
            <ac:picMk id="19" creationId="{1D9C5C0D-90AE-E9DE-E0F3-A8C23D34E9AE}"/>
          </ac:picMkLst>
        </pc:picChg>
        <pc:picChg chg="add mod">
          <ac:chgData name="Glodici,Mihai V.M." userId="97f792f7-6ffe-4b5d-a19d-d43753ca0a29" providerId="ADAL" clId="{36067788-033D-4DE9-BF16-7BEB372B09BB}" dt="2022-12-04T19:39:39.905" v="1032" actId="1076"/>
          <ac:picMkLst>
            <pc:docMk/>
            <pc:sldMk cId="105685041" sldId="258"/>
            <ac:picMk id="21" creationId="{64AC3BC7-DF0E-9C94-993E-079D7251C437}"/>
          </ac:picMkLst>
        </pc:picChg>
      </pc:sldChg>
      <pc:sldChg chg="modSp mod">
        <pc:chgData name="Glodici,Mihai V.M." userId="97f792f7-6ffe-4b5d-a19d-d43753ca0a29" providerId="ADAL" clId="{36067788-033D-4DE9-BF16-7BEB372B09BB}" dt="2022-12-04T15:05:05.300" v="179" actId="20577"/>
        <pc:sldMkLst>
          <pc:docMk/>
          <pc:sldMk cId="1612934894" sldId="260"/>
        </pc:sldMkLst>
        <pc:spChg chg="mod">
          <ac:chgData name="Glodici,Mihai V.M." userId="97f792f7-6ffe-4b5d-a19d-d43753ca0a29" providerId="ADAL" clId="{36067788-033D-4DE9-BF16-7BEB372B09BB}" dt="2022-12-04T15:05:05.300" v="179" actId="20577"/>
          <ac:spMkLst>
            <pc:docMk/>
            <pc:sldMk cId="1612934894" sldId="260"/>
            <ac:spMk id="3" creationId="{7CE62B71-4604-5504-2473-3207F13DB33C}"/>
          </ac:spMkLst>
        </pc:spChg>
      </pc:sldChg>
      <pc:sldChg chg="addSp modSp new mod">
        <pc:chgData name="Glodici,Mihai V.M." userId="97f792f7-6ffe-4b5d-a19d-d43753ca0a29" providerId="ADAL" clId="{36067788-033D-4DE9-BF16-7BEB372B09BB}" dt="2022-12-04T19:44:56.534" v="1126" actId="1076"/>
        <pc:sldMkLst>
          <pc:docMk/>
          <pc:sldMk cId="162793600" sldId="265"/>
        </pc:sldMkLst>
        <pc:spChg chg="mod">
          <ac:chgData name="Glodici,Mihai V.M." userId="97f792f7-6ffe-4b5d-a19d-d43753ca0a29" providerId="ADAL" clId="{36067788-033D-4DE9-BF16-7BEB372B09BB}" dt="2022-12-04T18:49:31.204" v="228" actId="20577"/>
          <ac:spMkLst>
            <pc:docMk/>
            <pc:sldMk cId="162793600" sldId="265"/>
            <ac:spMk id="2" creationId="{72613CBF-9499-9893-9C00-83A9CC3BD6EF}"/>
          </ac:spMkLst>
        </pc:spChg>
        <pc:spChg chg="add mod">
          <ac:chgData name="Glodici,Mihai V.M." userId="97f792f7-6ffe-4b5d-a19d-d43753ca0a29" providerId="ADAL" clId="{36067788-033D-4DE9-BF16-7BEB372B09BB}" dt="2022-12-04T19:44:56.534" v="1126" actId="1076"/>
          <ac:spMkLst>
            <pc:docMk/>
            <pc:sldMk cId="162793600" sldId="265"/>
            <ac:spMk id="3" creationId="{B9CEB153-538D-AF01-C856-A3796E84A4B7}"/>
          </ac:spMkLst>
        </pc:spChg>
        <pc:picChg chg="mod">
          <ac:chgData name="Glodici,Mihai V.M." userId="97f792f7-6ffe-4b5d-a19d-d43753ca0a29" providerId="ADAL" clId="{36067788-033D-4DE9-BF16-7BEB372B09BB}" dt="2022-12-04T19:40:44.481" v="1036" actId="1076"/>
          <ac:picMkLst>
            <pc:docMk/>
            <pc:sldMk cId="162793600" sldId="265"/>
            <ac:picMk id="5" creationId="{E89B99F3-E810-6343-7926-913348CE8752}"/>
          </ac:picMkLst>
        </pc:picChg>
      </pc:sldChg>
    </pc:docChg>
  </pc:docChgLst>
  <pc:docChgLst>
    <pc:chgData name="Kosterman,Jorn J.O." userId="S::488058@student.fontys.nl::673b763d-405e-4e17-9616-e541041ee4bd" providerId="AD" clId="Web-{FBC31E3D-965A-4822-B012-7547B7FDC400}"/>
    <pc:docChg chg="addSld modSld addMainMaster delMainMaster">
      <pc:chgData name="Kosterman,Jorn J.O." userId="S::488058@student.fontys.nl::673b763d-405e-4e17-9616-e541041ee4bd" providerId="AD" clId="Web-{FBC31E3D-965A-4822-B012-7547B7FDC400}" dt="2022-12-04T14:12:17.329" v="202" actId="20577"/>
      <pc:docMkLst>
        <pc:docMk/>
      </pc:docMkLst>
      <pc:sldChg chg="addSp delSp modSp new mod setBg modClrScheme addAnim setClrOvrMap chgLayout">
        <pc:chgData name="Kosterman,Jorn J.O." userId="S::488058@student.fontys.nl::673b763d-405e-4e17-9616-e541041ee4bd" providerId="AD" clId="Web-{FBC31E3D-965A-4822-B012-7547B7FDC400}" dt="2022-12-04T13:55:12.246" v="75"/>
        <pc:sldMkLst>
          <pc:docMk/>
          <pc:sldMk cId="4229536207" sldId="256"/>
        </pc:sldMkLst>
        <pc:spChg chg="mod">
          <ac:chgData name="Kosterman,Jorn J.O." userId="S::488058@student.fontys.nl::673b763d-405e-4e17-9616-e541041ee4bd" providerId="AD" clId="Web-{FBC31E3D-965A-4822-B012-7547B7FDC400}" dt="2022-12-04T13:55:12.246" v="75"/>
          <ac:spMkLst>
            <pc:docMk/>
            <pc:sldMk cId="4229536207" sldId="256"/>
            <ac:spMk id="2" creationId="{A72594BF-5981-EE1F-F0EF-8B1CFB6759E5}"/>
          </ac:spMkLst>
        </pc:spChg>
        <pc:spChg chg="mod">
          <ac:chgData name="Kosterman,Jorn J.O." userId="S::488058@student.fontys.nl::673b763d-405e-4e17-9616-e541041ee4bd" providerId="AD" clId="Web-{FBC31E3D-965A-4822-B012-7547B7FDC400}" dt="2022-12-04T13:55:12.246" v="75"/>
          <ac:spMkLst>
            <pc:docMk/>
            <pc:sldMk cId="4229536207" sldId="256"/>
            <ac:spMk id="3" creationId="{E020BB67-0033-690F-9BA6-3F19E4EA04B7}"/>
          </ac:spMkLst>
        </pc:spChg>
        <pc:spChg chg="add del">
          <ac:chgData name="Kosterman,Jorn J.O." userId="S::488058@student.fontys.nl::673b763d-405e-4e17-9616-e541041ee4bd" providerId="AD" clId="Web-{FBC31E3D-965A-4822-B012-7547B7FDC400}" dt="2022-12-04T13:55:12.246" v="75"/>
          <ac:spMkLst>
            <pc:docMk/>
            <pc:sldMk cId="4229536207" sldId="256"/>
            <ac:spMk id="9" creationId="{55B419A7-F817-4767-8CCB-FB0E189C4ACD}"/>
          </ac:spMkLst>
        </pc:spChg>
        <pc:spChg chg="add del">
          <ac:chgData name="Kosterman,Jorn J.O." userId="S::488058@student.fontys.nl::673b763d-405e-4e17-9616-e541041ee4bd" providerId="AD" clId="Web-{FBC31E3D-965A-4822-B012-7547B7FDC400}" dt="2022-12-04T13:55:12.246" v="75"/>
          <ac:spMkLst>
            <pc:docMk/>
            <pc:sldMk cId="4229536207" sldId="256"/>
            <ac:spMk id="11" creationId="{9FBB9AF1-CE92-475C-A47B-5FC32922B3E9}"/>
          </ac:spMkLst>
        </pc:spChg>
        <pc:spChg chg="add del">
          <ac:chgData name="Kosterman,Jorn J.O." userId="S::488058@student.fontys.nl::673b763d-405e-4e17-9616-e541041ee4bd" providerId="AD" clId="Web-{FBC31E3D-965A-4822-B012-7547B7FDC400}" dt="2022-12-04T13:55:12.246" v="75"/>
          <ac:spMkLst>
            <pc:docMk/>
            <pc:sldMk cId="4229536207" sldId="256"/>
            <ac:spMk id="15" creationId="{7021D92D-08FF-45A6-9109-AC9462C7E8E3}"/>
          </ac:spMkLst>
        </pc:spChg>
        <pc:spChg chg="add del">
          <ac:chgData name="Kosterman,Jorn J.O." userId="S::488058@student.fontys.nl::673b763d-405e-4e17-9616-e541041ee4bd" providerId="AD" clId="Web-{FBC31E3D-965A-4822-B012-7547B7FDC400}" dt="2022-12-04T13:54:52.886" v="68"/>
          <ac:spMkLst>
            <pc:docMk/>
            <pc:sldMk cId="4229536207" sldId="256"/>
            <ac:spMk id="20" creationId="{0FA27539-4286-4FA8-9DA6-7CF237447C8D}"/>
          </ac:spMkLst>
        </pc:spChg>
        <pc:spChg chg="add del">
          <ac:chgData name="Kosterman,Jorn J.O." userId="S::488058@student.fontys.nl::673b763d-405e-4e17-9616-e541041ee4bd" providerId="AD" clId="Web-{FBC31E3D-965A-4822-B012-7547B7FDC400}" dt="2022-12-04T13:54:58.308" v="70"/>
          <ac:spMkLst>
            <pc:docMk/>
            <pc:sldMk cId="4229536207" sldId="256"/>
            <ac:spMk id="25" creationId="{82950D9A-4705-4314-961A-4F88B2CE412D}"/>
          </ac:spMkLst>
        </pc:spChg>
        <pc:spChg chg="add del">
          <ac:chgData name="Kosterman,Jorn J.O." userId="S::488058@student.fontys.nl::673b763d-405e-4e17-9616-e541041ee4bd" providerId="AD" clId="Web-{FBC31E3D-965A-4822-B012-7547B7FDC400}" dt="2022-12-04T13:54:58.308" v="70"/>
          <ac:spMkLst>
            <pc:docMk/>
            <pc:sldMk cId="4229536207" sldId="256"/>
            <ac:spMk id="26" creationId="{B13969F2-ED52-4E5C-B3FC-01E01B8B9FBC}"/>
          </ac:spMkLst>
        </pc:spChg>
        <pc:spChg chg="add del">
          <ac:chgData name="Kosterman,Jorn J.O." userId="S::488058@student.fontys.nl::673b763d-405e-4e17-9616-e541041ee4bd" providerId="AD" clId="Web-{FBC31E3D-965A-4822-B012-7547B7FDC400}" dt="2022-12-04T13:55:06.684" v="72"/>
          <ac:spMkLst>
            <pc:docMk/>
            <pc:sldMk cId="4229536207" sldId="256"/>
            <ac:spMk id="28" creationId="{D4F87819-B70D-4927-B657-7D175613F950}"/>
          </ac:spMkLst>
        </pc:spChg>
        <pc:spChg chg="add del">
          <ac:chgData name="Kosterman,Jorn J.O." userId="S::488058@student.fontys.nl::673b763d-405e-4e17-9616-e541041ee4bd" providerId="AD" clId="Web-{FBC31E3D-965A-4822-B012-7547B7FDC400}" dt="2022-12-04T13:55:06.684" v="72"/>
          <ac:spMkLst>
            <pc:docMk/>
            <pc:sldMk cId="4229536207" sldId="256"/>
            <ac:spMk id="29" creationId="{DCB3820D-C773-4632-9F79-C890E1B2B50D}"/>
          </ac:spMkLst>
        </pc:spChg>
        <pc:spChg chg="add del">
          <ac:chgData name="Kosterman,Jorn J.O." userId="S::488058@student.fontys.nl::673b763d-405e-4e17-9616-e541041ee4bd" providerId="AD" clId="Web-{FBC31E3D-965A-4822-B012-7547B7FDC400}" dt="2022-12-04T13:55:06.684" v="72"/>
          <ac:spMkLst>
            <pc:docMk/>
            <pc:sldMk cId="4229536207" sldId="256"/>
            <ac:spMk id="30" creationId="{DCB8EB4B-AFE9-41E8-95B0-F246E5740491}"/>
          </ac:spMkLst>
        </pc:spChg>
        <pc:spChg chg="add del">
          <ac:chgData name="Kosterman,Jorn J.O." userId="S::488058@student.fontys.nl::673b763d-405e-4e17-9616-e541041ee4bd" providerId="AD" clId="Web-{FBC31E3D-965A-4822-B012-7547B7FDC400}" dt="2022-12-04T13:55:12.121" v="74"/>
          <ac:spMkLst>
            <pc:docMk/>
            <pc:sldMk cId="4229536207" sldId="256"/>
            <ac:spMk id="34" creationId="{4EFE82FE-7465-AE46-88DF-34D347E83B84}"/>
          </ac:spMkLst>
        </pc:spChg>
        <pc:spChg chg="add del">
          <ac:chgData name="Kosterman,Jorn J.O." userId="S::488058@student.fontys.nl::673b763d-405e-4e17-9616-e541041ee4bd" providerId="AD" clId="Web-{FBC31E3D-965A-4822-B012-7547B7FDC400}" dt="2022-12-04T13:55:12.121" v="74"/>
          <ac:spMkLst>
            <pc:docMk/>
            <pc:sldMk cId="4229536207" sldId="256"/>
            <ac:spMk id="35" creationId="{B4F75AE3-A3AC-DE4C-98FE-EC9DC3BF8DA5}"/>
          </ac:spMkLst>
        </pc:spChg>
        <pc:spChg chg="add">
          <ac:chgData name="Kosterman,Jorn J.O." userId="S::488058@student.fontys.nl::673b763d-405e-4e17-9616-e541041ee4bd" providerId="AD" clId="Web-{FBC31E3D-965A-4822-B012-7547B7FDC400}" dt="2022-12-04T13:55:12.246" v="75"/>
          <ac:spMkLst>
            <pc:docMk/>
            <pc:sldMk cId="4229536207" sldId="256"/>
            <ac:spMk id="42" creationId="{0E91F5CA-B392-444C-88E3-BF5BAAEBDEB0}"/>
          </ac:spMkLst>
        </pc:spChg>
        <pc:spChg chg="add">
          <ac:chgData name="Kosterman,Jorn J.O." userId="S::488058@student.fontys.nl::673b763d-405e-4e17-9616-e541041ee4bd" providerId="AD" clId="Web-{FBC31E3D-965A-4822-B012-7547B7FDC400}" dt="2022-12-04T13:55:12.246" v="75"/>
          <ac:spMkLst>
            <pc:docMk/>
            <pc:sldMk cId="4229536207" sldId="256"/>
            <ac:spMk id="43" creationId="{9752D771-2D72-4B2C-B816-121D10C38ED0}"/>
          </ac:spMkLst>
        </pc:spChg>
        <pc:spChg chg="add">
          <ac:chgData name="Kosterman,Jorn J.O." userId="S::488058@student.fontys.nl::673b763d-405e-4e17-9616-e541041ee4bd" providerId="AD" clId="Web-{FBC31E3D-965A-4822-B012-7547B7FDC400}" dt="2022-12-04T13:55:12.246" v="75"/>
          <ac:spMkLst>
            <pc:docMk/>
            <pc:sldMk cId="4229536207" sldId="256"/>
            <ac:spMk id="44" creationId="{58D2EC0A-5E54-424F-BE02-26DFFEBD6F9D}"/>
          </ac:spMkLst>
        </pc:spChg>
        <pc:spChg chg="add">
          <ac:chgData name="Kosterman,Jorn J.O." userId="S::488058@student.fontys.nl::673b763d-405e-4e17-9616-e541041ee4bd" providerId="AD" clId="Web-{FBC31E3D-965A-4822-B012-7547B7FDC400}" dt="2022-12-04T13:55:12.246" v="75"/>
          <ac:spMkLst>
            <pc:docMk/>
            <pc:sldMk cId="4229536207" sldId="256"/>
            <ac:spMk id="45" creationId="{DDCE5572-4319-4D42-813F-C8C69C08CAA8}"/>
          </ac:spMkLst>
        </pc:spChg>
        <pc:grpChg chg="add del">
          <ac:chgData name="Kosterman,Jorn J.O." userId="S::488058@student.fontys.nl::673b763d-405e-4e17-9616-e541041ee4bd" providerId="AD" clId="Web-{FBC31E3D-965A-4822-B012-7547B7FDC400}" dt="2022-12-04T13:55:12.121" v="74"/>
          <ac:grpSpMkLst>
            <pc:docMk/>
            <pc:sldMk cId="4229536207" sldId="256"/>
            <ac:grpSpMk id="37" creationId="{44406D7A-DB1A-D940-8AD1-93FAF9DD7199}"/>
          </ac:grpSpMkLst>
        </pc:grpChg>
        <pc:picChg chg="add mod ord">
          <ac:chgData name="Kosterman,Jorn J.O." userId="S::488058@student.fontys.nl::673b763d-405e-4e17-9616-e541041ee4bd" providerId="AD" clId="Web-{FBC31E3D-965A-4822-B012-7547B7FDC400}" dt="2022-12-04T13:55:12.246" v="75"/>
          <ac:picMkLst>
            <pc:docMk/>
            <pc:sldMk cId="4229536207" sldId="256"/>
            <ac:picMk id="4" creationId="{F147E17B-7427-C395-BC4C-B19552DE9363}"/>
          </ac:picMkLst>
        </pc:picChg>
        <pc:cxnChg chg="add del">
          <ac:chgData name="Kosterman,Jorn J.O." userId="S::488058@student.fontys.nl::673b763d-405e-4e17-9616-e541041ee4bd" providerId="AD" clId="Web-{FBC31E3D-965A-4822-B012-7547B7FDC400}" dt="2022-12-04T13:55:12.246" v="75"/>
          <ac:cxnSpMkLst>
            <pc:docMk/>
            <pc:sldMk cId="4229536207" sldId="256"/>
            <ac:cxnSpMk id="13" creationId="{D81E42A3-743C-4C15-9DA8-93AA9AEBFB17}"/>
          </ac:cxnSpMkLst>
        </pc:cxnChg>
        <pc:cxnChg chg="add del">
          <ac:chgData name="Kosterman,Jorn J.O." userId="S::488058@student.fontys.nl::673b763d-405e-4e17-9616-e541041ee4bd" providerId="AD" clId="Web-{FBC31E3D-965A-4822-B012-7547B7FDC400}" dt="2022-12-04T13:54:52.886" v="68"/>
          <ac:cxnSpMkLst>
            <pc:docMk/>
            <pc:sldMk cId="4229536207" sldId="256"/>
            <ac:cxnSpMk id="22" creationId="{C5E74535-9C0E-4211-B088-610AD56262A4}"/>
          </ac:cxnSpMkLst>
        </pc:cxnChg>
        <pc:cxnChg chg="add del">
          <ac:chgData name="Kosterman,Jorn J.O." userId="S::488058@student.fontys.nl::673b763d-405e-4e17-9616-e541041ee4bd" providerId="AD" clId="Web-{FBC31E3D-965A-4822-B012-7547B7FDC400}" dt="2022-12-04T13:54:58.308" v="70"/>
          <ac:cxnSpMkLst>
            <pc:docMk/>
            <pc:sldMk cId="4229536207" sldId="256"/>
            <ac:cxnSpMk id="24" creationId="{13AC671C-E66F-43C5-A66A-C477339DD232}"/>
          </ac:cxnSpMkLst>
        </pc:cxnChg>
        <pc:cxnChg chg="add del">
          <ac:chgData name="Kosterman,Jorn J.O." userId="S::488058@student.fontys.nl::673b763d-405e-4e17-9616-e541041ee4bd" providerId="AD" clId="Web-{FBC31E3D-965A-4822-B012-7547B7FDC400}" dt="2022-12-04T13:55:12.121" v="74"/>
          <ac:cxnSpMkLst>
            <pc:docMk/>
            <pc:sldMk cId="4229536207" sldId="256"/>
            <ac:cxnSpMk id="36" creationId="{41C79BB7-CCAB-2243-9830-5569626C4D01}"/>
          </ac:cxnSpMkLst>
        </pc:cxnChg>
      </pc:sldChg>
      <pc:sldChg chg="modSp new">
        <pc:chgData name="Kosterman,Jorn J.O." userId="S::488058@student.fontys.nl::673b763d-405e-4e17-9616-e541041ee4bd" providerId="AD" clId="Web-{FBC31E3D-965A-4822-B012-7547B7FDC400}" dt="2022-12-04T14:12:17.329" v="202" actId="20577"/>
        <pc:sldMkLst>
          <pc:docMk/>
          <pc:sldMk cId="692156499" sldId="257"/>
        </pc:sldMkLst>
        <pc:spChg chg="mod">
          <ac:chgData name="Kosterman,Jorn J.O." userId="S::488058@student.fontys.nl::673b763d-405e-4e17-9616-e541041ee4bd" providerId="AD" clId="Web-{FBC31E3D-965A-4822-B012-7547B7FDC400}" dt="2022-12-04T13:57:02.406" v="84" actId="20577"/>
          <ac:spMkLst>
            <pc:docMk/>
            <pc:sldMk cId="692156499" sldId="257"/>
            <ac:spMk id="2" creationId="{4EA68E36-29E6-5F5F-5ED8-9311B73A0AC1}"/>
          </ac:spMkLst>
        </pc:spChg>
        <pc:spChg chg="mod">
          <ac:chgData name="Kosterman,Jorn J.O." userId="S::488058@student.fontys.nl::673b763d-405e-4e17-9616-e541041ee4bd" providerId="AD" clId="Web-{FBC31E3D-965A-4822-B012-7547B7FDC400}" dt="2022-12-04T14:12:17.329" v="202" actId="20577"/>
          <ac:spMkLst>
            <pc:docMk/>
            <pc:sldMk cId="692156499" sldId="257"/>
            <ac:spMk id="3" creationId="{B31CB791-0502-0CBA-EC92-D5C1DC974242}"/>
          </ac:spMkLst>
        </pc:spChg>
      </pc:sldChg>
      <pc:sldChg chg="new">
        <pc:chgData name="Kosterman,Jorn J.O." userId="S::488058@student.fontys.nl::673b763d-405e-4e17-9616-e541041ee4bd" providerId="AD" clId="Web-{FBC31E3D-965A-4822-B012-7547B7FDC400}" dt="2022-12-04T14:04:59.860" v="119"/>
        <pc:sldMkLst>
          <pc:docMk/>
          <pc:sldMk cId="105685041" sldId="258"/>
        </pc:sldMkLst>
      </pc:sldChg>
      <pc:sldChg chg="new">
        <pc:chgData name="Kosterman,Jorn J.O." userId="S::488058@student.fontys.nl::673b763d-405e-4e17-9616-e541041ee4bd" providerId="AD" clId="Web-{FBC31E3D-965A-4822-B012-7547B7FDC400}" dt="2022-12-04T14:05:00.767" v="120"/>
        <pc:sldMkLst>
          <pc:docMk/>
          <pc:sldMk cId="2605804405" sldId="259"/>
        </pc:sldMkLst>
      </pc:sldChg>
      <pc:sldChg chg="new">
        <pc:chgData name="Kosterman,Jorn J.O." userId="S::488058@student.fontys.nl::673b763d-405e-4e17-9616-e541041ee4bd" providerId="AD" clId="Web-{FBC31E3D-965A-4822-B012-7547B7FDC400}" dt="2022-12-04T14:05:00.876" v="121"/>
        <pc:sldMkLst>
          <pc:docMk/>
          <pc:sldMk cId="1612934894" sldId="260"/>
        </pc:sldMkLst>
      </pc:sldChg>
      <pc:sldChg chg="new">
        <pc:chgData name="Kosterman,Jorn J.O." userId="S::488058@student.fontys.nl::673b763d-405e-4e17-9616-e541041ee4bd" providerId="AD" clId="Web-{FBC31E3D-965A-4822-B012-7547B7FDC400}" dt="2022-12-04T14:05:02.329" v="122"/>
        <pc:sldMkLst>
          <pc:docMk/>
          <pc:sldMk cId="2986850933" sldId="261"/>
        </pc:sldMkLst>
      </pc:sldChg>
      <pc:sldChg chg="new">
        <pc:chgData name="Kosterman,Jorn J.O." userId="S::488058@student.fontys.nl::673b763d-405e-4e17-9616-e541041ee4bd" providerId="AD" clId="Web-{FBC31E3D-965A-4822-B012-7547B7FDC400}" dt="2022-12-04T14:05:03.111" v="123"/>
        <pc:sldMkLst>
          <pc:docMk/>
          <pc:sldMk cId="861731087" sldId="262"/>
        </pc:sldMkLst>
      </pc:sldChg>
      <pc:sldChg chg="new">
        <pc:chgData name="Kosterman,Jorn J.O." userId="S::488058@student.fontys.nl::673b763d-405e-4e17-9616-e541041ee4bd" providerId="AD" clId="Web-{FBC31E3D-965A-4822-B012-7547B7FDC400}" dt="2022-12-04T14:05:03.236" v="124"/>
        <pc:sldMkLst>
          <pc:docMk/>
          <pc:sldMk cId="631653364" sldId="263"/>
        </pc:sldMkLst>
      </pc:sldChg>
      <pc:sldMasterChg chg="del delSldLayout">
        <pc:chgData name="Kosterman,Jorn J.O." userId="S::488058@student.fontys.nl::673b763d-405e-4e17-9616-e541041ee4bd" providerId="AD" clId="Web-{FBC31E3D-965A-4822-B012-7547B7FDC400}" dt="2022-12-04T13:51:48.380" v="13"/>
        <pc:sldMasterMkLst>
          <pc:docMk/>
          <pc:sldMasterMk cId="2460954070" sldId="2147483660"/>
        </pc:sldMasterMkLst>
        <pc:sldLayoutChg chg="del">
          <pc:chgData name="Kosterman,Jorn J.O." userId="S::488058@student.fontys.nl::673b763d-405e-4e17-9616-e541041ee4bd" providerId="AD" clId="Web-{FBC31E3D-965A-4822-B012-7547B7FDC400}" dt="2022-12-04T13:51:48.380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osterman,Jorn J.O." userId="S::488058@student.fontys.nl::673b763d-405e-4e17-9616-e541041ee4bd" providerId="AD" clId="Web-{FBC31E3D-965A-4822-B012-7547B7FDC400}" dt="2022-12-04T13:51:48.380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osterman,Jorn J.O." userId="S::488058@student.fontys.nl::673b763d-405e-4e17-9616-e541041ee4bd" providerId="AD" clId="Web-{FBC31E3D-965A-4822-B012-7547B7FDC400}" dt="2022-12-04T13:51:48.380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osterman,Jorn J.O." userId="S::488058@student.fontys.nl::673b763d-405e-4e17-9616-e541041ee4bd" providerId="AD" clId="Web-{FBC31E3D-965A-4822-B012-7547B7FDC400}" dt="2022-12-04T13:51:48.380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osterman,Jorn J.O." userId="S::488058@student.fontys.nl::673b763d-405e-4e17-9616-e541041ee4bd" providerId="AD" clId="Web-{FBC31E3D-965A-4822-B012-7547B7FDC400}" dt="2022-12-04T13:51:48.380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osterman,Jorn J.O." userId="S::488058@student.fontys.nl::673b763d-405e-4e17-9616-e541041ee4bd" providerId="AD" clId="Web-{FBC31E3D-965A-4822-B012-7547B7FDC400}" dt="2022-12-04T13:51:48.380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osterman,Jorn J.O." userId="S::488058@student.fontys.nl::673b763d-405e-4e17-9616-e541041ee4bd" providerId="AD" clId="Web-{FBC31E3D-965A-4822-B012-7547B7FDC400}" dt="2022-12-04T13:51:48.380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osterman,Jorn J.O." userId="S::488058@student.fontys.nl::673b763d-405e-4e17-9616-e541041ee4bd" providerId="AD" clId="Web-{FBC31E3D-965A-4822-B012-7547B7FDC400}" dt="2022-12-04T13:51:48.380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osterman,Jorn J.O." userId="S::488058@student.fontys.nl::673b763d-405e-4e17-9616-e541041ee4bd" providerId="AD" clId="Web-{FBC31E3D-965A-4822-B012-7547B7FDC400}" dt="2022-12-04T13:51:48.380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osterman,Jorn J.O." userId="S::488058@student.fontys.nl::673b763d-405e-4e17-9616-e541041ee4bd" providerId="AD" clId="Web-{FBC31E3D-965A-4822-B012-7547B7FDC400}" dt="2022-12-04T13:51:48.380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osterman,Jorn J.O." userId="S::488058@student.fontys.nl::673b763d-405e-4e17-9616-e541041ee4bd" providerId="AD" clId="Web-{FBC31E3D-965A-4822-B012-7547B7FDC400}" dt="2022-12-04T13:51:48.380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Kosterman,Jorn J.O." userId="S::488058@student.fontys.nl::673b763d-405e-4e17-9616-e541041ee4bd" providerId="AD" clId="Web-{FBC31E3D-965A-4822-B012-7547B7FDC400}" dt="2022-12-04T13:55:12.246" v="75"/>
        <pc:sldMasterMkLst>
          <pc:docMk/>
          <pc:sldMasterMk cId="3707253310" sldId="2147483685"/>
        </pc:sldMasterMkLst>
        <pc:sldLayoutChg chg="add del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3707253310" sldId="2147483685"/>
            <pc:sldLayoutMk cId="4229287588" sldId="2147483674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3707253310" sldId="2147483685"/>
            <pc:sldLayoutMk cId="2532571660" sldId="2147483675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3707253310" sldId="2147483685"/>
            <pc:sldLayoutMk cId="3427585809" sldId="2147483676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3707253310" sldId="2147483685"/>
            <pc:sldLayoutMk cId="1121721335" sldId="2147483677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3707253310" sldId="2147483685"/>
            <pc:sldLayoutMk cId="3243764683" sldId="2147483678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3707253310" sldId="2147483685"/>
            <pc:sldLayoutMk cId="2249117487" sldId="2147483679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3707253310" sldId="2147483685"/>
            <pc:sldLayoutMk cId="3596539060" sldId="2147483680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3707253310" sldId="2147483685"/>
            <pc:sldLayoutMk cId="1906267067" sldId="2147483681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3707253310" sldId="2147483685"/>
            <pc:sldLayoutMk cId="2140922528" sldId="2147483682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3707253310" sldId="2147483685"/>
            <pc:sldLayoutMk cId="4139382781" sldId="2147483683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3707253310" sldId="2147483685"/>
            <pc:sldLayoutMk cId="2742006080" sldId="2147483684"/>
          </pc:sldLayoutMkLst>
        </pc:sldLayoutChg>
      </pc:sldMasterChg>
      <pc:sldMasterChg chg="add del addSldLayout delSldLayout">
        <pc:chgData name="Kosterman,Jorn J.O." userId="S::488058@student.fontys.nl::673b763d-405e-4e17-9616-e541041ee4bd" providerId="AD" clId="Web-{FBC31E3D-965A-4822-B012-7547B7FDC400}" dt="2022-12-04T13:54:58.308" v="70"/>
        <pc:sldMasterMkLst>
          <pc:docMk/>
          <pc:sldMasterMk cId="108637679" sldId="2147483686"/>
        </pc:sldMasterMkLst>
        <pc:sldLayoutChg chg="add del">
          <pc:chgData name="Kosterman,Jorn J.O." userId="S::488058@student.fontys.nl::673b763d-405e-4e17-9616-e541041ee4bd" providerId="AD" clId="Web-{FBC31E3D-965A-4822-B012-7547B7FDC400}" dt="2022-12-04T13:54:58.308" v="70"/>
          <pc:sldLayoutMkLst>
            <pc:docMk/>
            <pc:sldMasterMk cId="108637679" sldId="2147483686"/>
            <pc:sldLayoutMk cId="1796132857" sldId="2147483687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8.308" v="70"/>
          <pc:sldLayoutMkLst>
            <pc:docMk/>
            <pc:sldMasterMk cId="108637679" sldId="2147483686"/>
            <pc:sldLayoutMk cId="3623272752" sldId="2147483688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8.308" v="70"/>
          <pc:sldLayoutMkLst>
            <pc:docMk/>
            <pc:sldMasterMk cId="108637679" sldId="2147483686"/>
            <pc:sldLayoutMk cId="3638624395" sldId="2147483689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8.308" v="70"/>
          <pc:sldLayoutMkLst>
            <pc:docMk/>
            <pc:sldMasterMk cId="108637679" sldId="2147483686"/>
            <pc:sldLayoutMk cId="2422836608" sldId="2147483690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8.308" v="70"/>
          <pc:sldLayoutMkLst>
            <pc:docMk/>
            <pc:sldMasterMk cId="108637679" sldId="2147483686"/>
            <pc:sldLayoutMk cId="1696290191" sldId="2147483691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8.308" v="70"/>
          <pc:sldLayoutMkLst>
            <pc:docMk/>
            <pc:sldMasterMk cId="108637679" sldId="2147483686"/>
            <pc:sldLayoutMk cId="1530477598" sldId="2147483692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8.308" v="70"/>
          <pc:sldLayoutMkLst>
            <pc:docMk/>
            <pc:sldMasterMk cId="108637679" sldId="2147483686"/>
            <pc:sldLayoutMk cId="3147473413" sldId="2147483693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8.308" v="70"/>
          <pc:sldLayoutMkLst>
            <pc:docMk/>
            <pc:sldMasterMk cId="108637679" sldId="2147483686"/>
            <pc:sldLayoutMk cId="1220132085" sldId="2147483694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8.308" v="70"/>
          <pc:sldLayoutMkLst>
            <pc:docMk/>
            <pc:sldMasterMk cId="108637679" sldId="2147483686"/>
            <pc:sldLayoutMk cId="3371271277" sldId="2147483695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8.308" v="70"/>
          <pc:sldLayoutMkLst>
            <pc:docMk/>
            <pc:sldMasterMk cId="108637679" sldId="2147483686"/>
            <pc:sldLayoutMk cId="3586540773" sldId="2147483696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8.308" v="70"/>
          <pc:sldLayoutMkLst>
            <pc:docMk/>
            <pc:sldMasterMk cId="108637679" sldId="2147483686"/>
            <pc:sldLayoutMk cId="3381854678" sldId="2147483697"/>
          </pc:sldLayoutMkLst>
        </pc:sldLayoutChg>
      </pc:sldMasterChg>
      <pc:sldMasterChg chg="add del addSldLayout delSldLayout">
        <pc:chgData name="Kosterman,Jorn J.O." userId="S::488058@student.fontys.nl::673b763d-405e-4e17-9616-e541041ee4bd" providerId="AD" clId="Web-{FBC31E3D-965A-4822-B012-7547B7FDC400}" dt="2022-12-04T13:55:12.121" v="74"/>
        <pc:sldMasterMkLst>
          <pc:docMk/>
          <pc:sldMasterMk cId="1178952606" sldId="2147483709"/>
        </pc:sldMasterMkLst>
        <pc:sldLayoutChg chg="add del">
          <pc:chgData name="Kosterman,Jorn J.O." userId="S::488058@student.fontys.nl::673b763d-405e-4e17-9616-e541041ee4bd" providerId="AD" clId="Web-{FBC31E3D-965A-4822-B012-7547B7FDC400}" dt="2022-12-04T13:55:12.121" v="74"/>
          <pc:sldLayoutMkLst>
            <pc:docMk/>
            <pc:sldMasterMk cId="1178952606" sldId="2147483709"/>
            <pc:sldLayoutMk cId="228160118" sldId="2147483698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121" v="74"/>
          <pc:sldLayoutMkLst>
            <pc:docMk/>
            <pc:sldMasterMk cId="1178952606" sldId="2147483709"/>
            <pc:sldLayoutMk cId="487322856" sldId="2147483699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121" v="74"/>
          <pc:sldLayoutMkLst>
            <pc:docMk/>
            <pc:sldMasterMk cId="1178952606" sldId="2147483709"/>
            <pc:sldLayoutMk cId="2038753245" sldId="2147483700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121" v="74"/>
          <pc:sldLayoutMkLst>
            <pc:docMk/>
            <pc:sldMasterMk cId="1178952606" sldId="2147483709"/>
            <pc:sldLayoutMk cId="2612332552" sldId="2147483701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121" v="74"/>
          <pc:sldLayoutMkLst>
            <pc:docMk/>
            <pc:sldMasterMk cId="1178952606" sldId="2147483709"/>
            <pc:sldLayoutMk cId="2325478958" sldId="2147483702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121" v="74"/>
          <pc:sldLayoutMkLst>
            <pc:docMk/>
            <pc:sldMasterMk cId="1178952606" sldId="2147483709"/>
            <pc:sldLayoutMk cId="3891709468" sldId="2147483703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121" v="74"/>
          <pc:sldLayoutMkLst>
            <pc:docMk/>
            <pc:sldMasterMk cId="1178952606" sldId="2147483709"/>
            <pc:sldLayoutMk cId="3159508362" sldId="2147483704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121" v="74"/>
          <pc:sldLayoutMkLst>
            <pc:docMk/>
            <pc:sldMasterMk cId="1178952606" sldId="2147483709"/>
            <pc:sldLayoutMk cId="1077475311" sldId="2147483705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121" v="74"/>
          <pc:sldLayoutMkLst>
            <pc:docMk/>
            <pc:sldMasterMk cId="1178952606" sldId="2147483709"/>
            <pc:sldLayoutMk cId="387482636" sldId="2147483706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121" v="74"/>
          <pc:sldLayoutMkLst>
            <pc:docMk/>
            <pc:sldMasterMk cId="1178952606" sldId="2147483709"/>
            <pc:sldLayoutMk cId="3433661700" sldId="2147483707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12.121" v="74"/>
          <pc:sldLayoutMkLst>
            <pc:docMk/>
            <pc:sldMasterMk cId="1178952606" sldId="2147483709"/>
            <pc:sldLayoutMk cId="3565720839" sldId="2147483708"/>
          </pc:sldLayoutMkLst>
        </pc:sldLayoutChg>
      </pc:sldMasterChg>
      <pc:sldMasterChg chg="add del addSldLayout delSldLayout">
        <pc:chgData name="Kosterman,Jorn J.O." userId="S::488058@student.fontys.nl::673b763d-405e-4e17-9616-e541041ee4bd" providerId="AD" clId="Web-{FBC31E3D-965A-4822-B012-7547B7FDC400}" dt="2022-12-04T13:54:52.886" v="68"/>
        <pc:sldMasterMkLst>
          <pc:docMk/>
          <pc:sldMasterMk cId="1740776535" sldId="2147483709"/>
        </pc:sldMasterMkLst>
        <pc:sldLayoutChg chg="add del">
          <pc:chgData name="Kosterman,Jorn J.O." userId="S::488058@student.fontys.nl::673b763d-405e-4e17-9616-e541041ee4bd" providerId="AD" clId="Web-{FBC31E3D-965A-4822-B012-7547B7FDC400}" dt="2022-12-04T13:54:52.886" v="68"/>
          <pc:sldLayoutMkLst>
            <pc:docMk/>
            <pc:sldMasterMk cId="1740776535" sldId="2147483709"/>
            <pc:sldLayoutMk cId="672862275" sldId="2147483698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2.886" v="68"/>
          <pc:sldLayoutMkLst>
            <pc:docMk/>
            <pc:sldMasterMk cId="1740776535" sldId="2147483709"/>
            <pc:sldLayoutMk cId="3645192630" sldId="2147483699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2.886" v="68"/>
          <pc:sldLayoutMkLst>
            <pc:docMk/>
            <pc:sldMasterMk cId="1740776535" sldId="2147483709"/>
            <pc:sldLayoutMk cId="2083358703" sldId="2147483700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2.886" v="68"/>
          <pc:sldLayoutMkLst>
            <pc:docMk/>
            <pc:sldMasterMk cId="1740776535" sldId="2147483709"/>
            <pc:sldLayoutMk cId="1049485550" sldId="2147483701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2.886" v="68"/>
          <pc:sldLayoutMkLst>
            <pc:docMk/>
            <pc:sldMasterMk cId="1740776535" sldId="2147483709"/>
            <pc:sldLayoutMk cId="3323775724" sldId="2147483702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2.886" v="68"/>
          <pc:sldLayoutMkLst>
            <pc:docMk/>
            <pc:sldMasterMk cId="1740776535" sldId="2147483709"/>
            <pc:sldLayoutMk cId="3447298320" sldId="2147483703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2.886" v="68"/>
          <pc:sldLayoutMkLst>
            <pc:docMk/>
            <pc:sldMasterMk cId="1740776535" sldId="2147483709"/>
            <pc:sldLayoutMk cId="3659101077" sldId="2147483704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2.886" v="68"/>
          <pc:sldLayoutMkLst>
            <pc:docMk/>
            <pc:sldMasterMk cId="1740776535" sldId="2147483709"/>
            <pc:sldLayoutMk cId="3064231565" sldId="2147483705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2.886" v="68"/>
          <pc:sldLayoutMkLst>
            <pc:docMk/>
            <pc:sldMasterMk cId="1740776535" sldId="2147483709"/>
            <pc:sldLayoutMk cId="4229838964" sldId="2147483706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2.886" v="68"/>
          <pc:sldLayoutMkLst>
            <pc:docMk/>
            <pc:sldMasterMk cId="1740776535" sldId="2147483709"/>
            <pc:sldLayoutMk cId="3204852365" sldId="2147483707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4:52.886" v="68"/>
          <pc:sldLayoutMkLst>
            <pc:docMk/>
            <pc:sldMasterMk cId="1740776535" sldId="2147483709"/>
            <pc:sldLayoutMk cId="555043677" sldId="2147483708"/>
          </pc:sldLayoutMkLst>
        </pc:sldLayoutChg>
      </pc:sldMasterChg>
      <pc:sldMasterChg chg="add addSldLayout">
        <pc:chgData name="Kosterman,Jorn J.O." userId="S::488058@student.fontys.nl::673b763d-405e-4e17-9616-e541041ee4bd" providerId="AD" clId="Web-{FBC31E3D-965A-4822-B012-7547B7FDC400}" dt="2022-12-04T13:55:12.246" v="75"/>
        <pc:sldMasterMkLst>
          <pc:docMk/>
          <pc:sldMasterMk cId="2764225894" sldId="2147483735"/>
        </pc:sldMasterMkLst>
        <pc:sldLayoutChg chg="add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2764225894" sldId="2147483735"/>
            <pc:sldLayoutMk cId="1023692694" sldId="2147483724"/>
          </pc:sldLayoutMkLst>
        </pc:sldLayoutChg>
        <pc:sldLayoutChg chg="add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2764225894" sldId="2147483735"/>
            <pc:sldLayoutMk cId="809675890" sldId="2147483725"/>
          </pc:sldLayoutMkLst>
        </pc:sldLayoutChg>
        <pc:sldLayoutChg chg="add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2764225894" sldId="2147483735"/>
            <pc:sldLayoutMk cId="1508086800" sldId="2147483726"/>
          </pc:sldLayoutMkLst>
        </pc:sldLayoutChg>
        <pc:sldLayoutChg chg="add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2764225894" sldId="2147483735"/>
            <pc:sldLayoutMk cId="3869667646" sldId="2147483727"/>
          </pc:sldLayoutMkLst>
        </pc:sldLayoutChg>
        <pc:sldLayoutChg chg="add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2764225894" sldId="2147483735"/>
            <pc:sldLayoutMk cId="1114502783" sldId="2147483728"/>
          </pc:sldLayoutMkLst>
        </pc:sldLayoutChg>
        <pc:sldLayoutChg chg="add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2764225894" sldId="2147483735"/>
            <pc:sldLayoutMk cId="2413862406" sldId="2147483729"/>
          </pc:sldLayoutMkLst>
        </pc:sldLayoutChg>
        <pc:sldLayoutChg chg="add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2764225894" sldId="2147483735"/>
            <pc:sldLayoutMk cId="3237214449" sldId="2147483730"/>
          </pc:sldLayoutMkLst>
        </pc:sldLayoutChg>
        <pc:sldLayoutChg chg="add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2764225894" sldId="2147483735"/>
            <pc:sldLayoutMk cId="3949265227" sldId="2147483731"/>
          </pc:sldLayoutMkLst>
        </pc:sldLayoutChg>
        <pc:sldLayoutChg chg="add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2764225894" sldId="2147483735"/>
            <pc:sldLayoutMk cId="2486451978" sldId="2147483732"/>
          </pc:sldLayoutMkLst>
        </pc:sldLayoutChg>
        <pc:sldLayoutChg chg="add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2764225894" sldId="2147483735"/>
            <pc:sldLayoutMk cId="2747865001" sldId="2147483733"/>
          </pc:sldLayoutMkLst>
        </pc:sldLayoutChg>
        <pc:sldLayoutChg chg="add">
          <pc:chgData name="Kosterman,Jorn J.O." userId="S::488058@student.fontys.nl::673b763d-405e-4e17-9616-e541041ee4bd" providerId="AD" clId="Web-{FBC31E3D-965A-4822-B012-7547B7FDC400}" dt="2022-12-04T13:55:12.246" v="75"/>
          <pc:sldLayoutMkLst>
            <pc:docMk/>
            <pc:sldMasterMk cId="2764225894" sldId="2147483735"/>
            <pc:sldLayoutMk cId="468927198" sldId="2147483734"/>
          </pc:sldLayoutMkLst>
        </pc:sldLayoutChg>
      </pc:sldMasterChg>
      <pc:sldMasterChg chg="add del addSldLayout delSldLayout">
        <pc:chgData name="Kosterman,Jorn J.O." userId="S::488058@student.fontys.nl::673b763d-405e-4e17-9616-e541041ee4bd" providerId="AD" clId="Web-{FBC31E3D-965A-4822-B012-7547B7FDC400}" dt="2022-12-04T13:55:06.684" v="72"/>
        <pc:sldMasterMkLst>
          <pc:docMk/>
          <pc:sldMasterMk cId="2113677336" sldId="2147483761"/>
        </pc:sldMasterMkLst>
        <pc:sldLayoutChg chg="add del">
          <pc:chgData name="Kosterman,Jorn J.O." userId="S::488058@student.fontys.nl::673b763d-405e-4e17-9616-e541041ee4bd" providerId="AD" clId="Web-{FBC31E3D-965A-4822-B012-7547B7FDC400}" dt="2022-12-04T13:55:06.684" v="72"/>
          <pc:sldLayoutMkLst>
            <pc:docMk/>
            <pc:sldMasterMk cId="2113677336" sldId="2147483761"/>
            <pc:sldLayoutMk cId="2418252747" sldId="2147483750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06.684" v="72"/>
          <pc:sldLayoutMkLst>
            <pc:docMk/>
            <pc:sldMasterMk cId="2113677336" sldId="2147483761"/>
            <pc:sldLayoutMk cId="696167681" sldId="2147483751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06.684" v="72"/>
          <pc:sldLayoutMkLst>
            <pc:docMk/>
            <pc:sldMasterMk cId="2113677336" sldId="2147483761"/>
            <pc:sldLayoutMk cId="3586401613" sldId="2147483752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06.684" v="72"/>
          <pc:sldLayoutMkLst>
            <pc:docMk/>
            <pc:sldMasterMk cId="2113677336" sldId="2147483761"/>
            <pc:sldLayoutMk cId="2254361537" sldId="2147483753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06.684" v="72"/>
          <pc:sldLayoutMkLst>
            <pc:docMk/>
            <pc:sldMasterMk cId="2113677336" sldId="2147483761"/>
            <pc:sldLayoutMk cId="492732655" sldId="2147483754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06.684" v="72"/>
          <pc:sldLayoutMkLst>
            <pc:docMk/>
            <pc:sldMasterMk cId="2113677336" sldId="2147483761"/>
            <pc:sldLayoutMk cId="3665719239" sldId="2147483755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06.684" v="72"/>
          <pc:sldLayoutMkLst>
            <pc:docMk/>
            <pc:sldMasterMk cId="2113677336" sldId="2147483761"/>
            <pc:sldLayoutMk cId="789457167" sldId="2147483756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06.684" v="72"/>
          <pc:sldLayoutMkLst>
            <pc:docMk/>
            <pc:sldMasterMk cId="2113677336" sldId="2147483761"/>
            <pc:sldLayoutMk cId="2253710591" sldId="2147483757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06.684" v="72"/>
          <pc:sldLayoutMkLst>
            <pc:docMk/>
            <pc:sldMasterMk cId="2113677336" sldId="2147483761"/>
            <pc:sldLayoutMk cId="2788153432" sldId="2147483758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06.684" v="72"/>
          <pc:sldLayoutMkLst>
            <pc:docMk/>
            <pc:sldMasterMk cId="2113677336" sldId="2147483761"/>
            <pc:sldLayoutMk cId="3687622359" sldId="2147483759"/>
          </pc:sldLayoutMkLst>
        </pc:sldLayoutChg>
        <pc:sldLayoutChg chg="add del">
          <pc:chgData name="Kosterman,Jorn J.O." userId="S::488058@student.fontys.nl::673b763d-405e-4e17-9616-e541041ee4bd" providerId="AD" clId="Web-{FBC31E3D-965A-4822-B012-7547B7FDC400}" dt="2022-12-04T13:55:06.684" v="72"/>
          <pc:sldLayoutMkLst>
            <pc:docMk/>
            <pc:sldMasterMk cId="2113677336" sldId="2147483761"/>
            <pc:sldLayoutMk cId="1155256550" sldId="2147483760"/>
          </pc:sldLayoutMkLst>
        </pc:sldLayoutChg>
      </pc:sldMasterChg>
    </pc:docChg>
  </pc:docChgLst>
  <pc:docChgLst>
    <pc:chgData name="Kosterman,Jorn J.O." userId="S::488058@student.fontys.nl::673b763d-405e-4e17-9616-e541041ee4bd" providerId="AD" clId="Web-{CF0F986D-FDFA-4EA4-A7CF-7FC64C4681E4}"/>
    <pc:docChg chg="modSld">
      <pc:chgData name="Kosterman,Jorn J.O." userId="S::488058@student.fontys.nl::673b763d-405e-4e17-9616-e541041ee4bd" providerId="AD" clId="Web-{CF0F986D-FDFA-4EA4-A7CF-7FC64C4681E4}" dt="2022-12-05T11:49:46.202" v="12" actId="20577"/>
      <pc:docMkLst>
        <pc:docMk/>
      </pc:docMkLst>
      <pc:sldChg chg="modSp">
        <pc:chgData name="Kosterman,Jorn J.O." userId="S::488058@student.fontys.nl::673b763d-405e-4e17-9616-e541041ee4bd" providerId="AD" clId="Web-{CF0F986D-FDFA-4EA4-A7CF-7FC64C4681E4}" dt="2022-12-05T11:13:40.840" v="4" actId="1076"/>
        <pc:sldMkLst>
          <pc:docMk/>
          <pc:sldMk cId="861731087" sldId="262"/>
        </pc:sldMkLst>
        <pc:spChg chg="mod">
          <ac:chgData name="Kosterman,Jorn J.O." userId="S::488058@student.fontys.nl::673b763d-405e-4e17-9616-e541041ee4bd" providerId="AD" clId="Web-{CF0F986D-FDFA-4EA4-A7CF-7FC64C4681E4}" dt="2022-12-05T11:13:40.840" v="4" actId="1076"/>
          <ac:spMkLst>
            <pc:docMk/>
            <pc:sldMk cId="861731087" sldId="262"/>
            <ac:spMk id="2" creationId="{F3DCFCDC-F83A-BF9C-DF11-2F2F61EC8C7D}"/>
          </ac:spMkLst>
        </pc:spChg>
      </pc:sldChg>
      <pc:sldChg chg="modSp">
        <pc:chgData name="Kosterman,Jorn J.O." userId="S::488058@student.fontys.nl::673b763d-405e-4e17-9616-e541041ee4bd" providerId="AD" clId="Web-{CF0F986D-FDFA-4EA4-A7CF-7FC64C4681E4}" dt="2022-12-05T11:49:46.202" v="12" actId="20577"/>
        <pc:sldMkLst>
          <pc:docMk/>
          <pc:sldMk cId="631653364" sldId="263"/>
        </pc:sldMkLst>
        <pc:spChg chg="mod">
          <ac:chgData name="Kosterman,Jorn J.O." userId="S::488058@student.fontys.nl::673b763d-405e-4e17-9616-e541041ee4bd" providerId="AD" clId="Web-{CF0F986D-FDFA-4EA4-A7CF-7FC64C4681E4}" dt="2022-12-05T11:49:46.202" v="12" actId="20577"/>
          <ac:spMkLst>
            <pc:docMk/>
            <pc:sldMk cId="631653364" sldId="263"/>
            <ac:spMk id="3" creationId="{E9D18F53-0842-C580-C373-819C6EAC1FB2}"/>
          </ac:spMkLst>
        </pc:spChg>
      </pc:sldChg>
      <pc:sldChg chg="modSp">
        <pc:chgData name="Kosterman,Jorn J.O." userId="S::488058@student.fontys.nl::673b763d-405e-4e17-9616-e541041ee4bd" providerId="AD" clId="Web-{CF0F986D-FDFA-4EA4-A7CF-7FC64C4681E4}" dt="2022-12-05T10:57:03.280" v="2" actId="20577"/>
        <pc:sldMkLst>
          <pc:docMk/>
          <pc:sldMk cId="1521177894" sldId="264"/>
        </pc:sldMkLst>
        <pc:spChg chg="mod">
          <ac:chgData name="Kosterman,Jorn J.O." userId="S::488058@student.fontys.nl::673b763d-405e-4e17-9616-e541041ee4bd" providerId="AD" clId="Web-{CF0F986D-FDFA-4EA4-A7CF-7FC64C4681E4}" dt="2022-12-05T10:57:03.280" v="2" actId="20577"/>
          <ac:spMkLst>
            <pc:docMk/>
            <pc:sldMk cId="1521177894" sldId="264"/>
            <ac:spMk id="3" creationId="{9ED86D4E-4446-1AE7-07A4-42EA4EEB8665}"/>
          </ac:spMkLst>
        </pc:spChg>
      </pc:sldChg>
    </pc:docChg>
  </pc:docChgLst>
  <pc:docChgLst>
    <pc:chgData name="Glodici,Mihai V.M." userId="S::485522@student.fontys.nl::97f792f7-6ffe-4b5d-a19d-d43753ca0a29" providerId="AD" clId="Web-{7F739EC7-A4EB-476F-9FF7-A49E1C6F75FF}"/>
    <pc:docChg chg="modSld">
      <pc:chgData name="Glodici,Mihai V.M." userId="S::485522@student.fontys.nl::97f792f7-6ffe-4b5d-a19d-d43753ca0a29" providerId="AD" clId="Web-{7F739EC7-A4EB-476F-9FF7-A49E1C6F75FF}" dt="2022-12-06T09:31:42.499" v="4" actId="20577"/>
      <pc:docMkLst>
        <pc:docMk/>
      </pc:docMkLst>
      <pc:sldChg chg="modSp">
        <pc:chgData name="Glodici,Mihai V.M." userId="S::485522@student.fontys.nl::97f792f7-6ffe-4b5d-a19d-d43753ca0a29" providerId="AD" clId="Web-{7F739EC7-A4EB-476F-9FF7-A49E1C6F75FF}" dt="2022-12-06T09:31:42.499" v="4" actId="20577"/>
        <pc:sldMkLst>
          <pc:docMk/>
          <pc:sldMk cId="4229536207" sldId="256"/>
        </pc:sldMkLst>
        <pc:spChg chg="mod">
          <ac:chgData name="Glodici,Mihai V.M." userId="S::485522@student.fontys.nl::97f792f7-6ffe-4b5d-a19d-d43753ca0a29" providerId="AD" clId="Web-{7F739EC7-A4EB-476F-9FF7-A49E1C6F75FF}" dt="2022-12-06T09:31:42.499" v="4" actId="20577"/>
          <ac:spMkLst>
            <pc:docMk/>
            <pc:sldMk cId="4229536207" sldId="256"/>
            <ac:spMk id="2" creationId="{A72594BF-5981-EE1F-F0EF-8B1CFB6759E5}"/>
          </ac:spMkLst>
        </pc:spChg>
      </pc:sldChg>
      <pc:sldChg chg="modSp">
        <pc:chgData name="Glodici,Mihai V.M." userId="S::485522@student.fontys.nl::97f792f7-6ffe-4b5d-a19d-d43753ca0a29" providerId="AD" clId="Web-{7F739EC7-A4EB-476F-9FF7-A49E1C6F75FF}" dt="2022-12-06T09:31:25.717" v="1" actId="20577"/>
        <pc:sldMkLst>
          <pc:docMk/>
          <pc:sldMk cId="105685041" sldId="258"/>
        </pc:sldMkLst>
        <pc:spChg chg="mod">
          <ac:chgData name="Glodici,Mihai V.M." userId="S::485522@student.fontys.nl::97f792f7-6ffe-4b5d-a19d-d43753ca0a29" providerId="AD" clId="Web-{7F739EC7-A4EB-476F-9FF7-A49E1C6F75FF}" dt="2022-12-06T09:31:25.717" v="1" actId="20577"/>
          <ac:spMkLst>
            <pc:docMk/>
            <pc:sldMk cId="105685041" sldId="258"/>
            <ac:spMk id="3" creationId="{D4A38503-3D57-5838-80D9-6E6F4B52F68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2D3D5-B9F3-45B5-91B6-44E86BDBB2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052D8FB-BF83-40B1-8276-647E792B65A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err="1"/>
            <a:t>Why</a:t>
          </a:r>
          <a:r>
            <a:rPr lang="nl-NL"/>
            <a:t> </a:t>
          </a:r>
          <a:r>
            <a:rPr lang="nl-NL" err="1"/>
            <a:t>should</a:t>
          </a:r>
          <a:r>
            <a:rPr lang="nl-NL"/>
            <a:t> you monitor </a:t>
          </a:r>
          <a:r>
            <a:rPr lang="nl-NL" err="1"/>
            <a:t>your</a:t>
          </a:r>
          <a:r>
            <a:rPr lang="nl-NL"/>
            <a:t> </a:t>
          </a:r>
          <a:r>
            <a:rPr lang="nl-NL" err="1"/>
            <a:t>cloud</a:t>
          </a:r>
          <a:r>
            <a:rPr lang="nl-NL"/>
            <a:t> </a:t>
          </a:r>
          <a:r>
            <a:rPr lang="nl-NL" err="1"/>
            <a:t>costs</a:t>
          </a:r>
          <a:r>
            <a:rPr lang="nl-NL"/>
            <a:t>?</a:t>
          </a:r>
          <a:endParaRPr lang="en-US"/>
        </a:p>
      </dgm:t>
    </dgm:pt>
    <dgm:pt modelId="{208953CC-34BC-494F-AF4D-6CD9E4A2B08D}" type="parTrans" cxnId="{6C24E9F4-3926-4051-86E2-2960561A415F}">
      <dgm:prSet/>
      <dgm:spPr/>
      <dgm:t>
        <a:bodyPr/>
        <a:lstStyle/>
        <a:p>
          <a:endParaRPr lang="en-US"/>
        </a:p>
      </dgm:t>
    </dgm:pt>
    <dgm:pt modelId="{17C9AD07-D861-46A6-AA23-35FFA1812DCD}" type="sibTrans" cxnId="{6C24E9F4-3926-4051-86E2-2960561A415F}">
      <dgm:prSet/>
      <dgm:spPr/>
      <dgm:t>
        <a:bodyPr/>
        <a:lstStyle/>
        <a:p>
          <a:endParaRPr lang="en-US"/>
        </a:p>
      </dgm:t>
    </dgm:pt>
    <dgm:pt modelId="{8AABF777-1F8F-46E1-9917-1B0594709ED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3 factors for understanding your expenses:</a:t>
          </a:r>
          <a:endParaRPr lang="en-US"/>
        </a:p>
      </dgm:t>
    </dgm:pt>
    <dgm:pt modelId="{D0EE882A-5ED7-4225-9711-83EE864507AE}" type="parTrans" cxnId="{0D6368EA-4D6B-4A8A-80E8-82CAC217BF12}">
      <dgm:prSet/>
      <dgm:spPr/>
      <dgm:t>
        <a:bodyPr/>
        <a:lstStyle/>
        <a:p>
          <a:endParaRPr lang="en-US"/>
        </a:p>
      </dgm:t>
    </dgm:pt>
    <dgm:pt modelId="{8A923A24-DF59-4201-80F1-ACEE540462BD}" type="sibTrans" cxnId="{0D6368EA-4D6B-4A8A-80E8-82CAC217BF12}">
      <dgm:prSet/>
      <dgm:spPr/>
      <dgm:t>
        <a:bodyPr/>
        <a:lstStyle/>
        <a:p>
          <a:endParaRPr lang="en-US"/>
        </a:p>
      </dgm:t>
    </dgm:pt>
    <dgm:pt modelId="{A255BA06-3C2D-4054-AFE5-6AF1F599219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- SKU</a:t>
          </a:r>
          <a:endParaRPr lang="en-US"/>
        </a:p>
      </dgm:t>
    </dgm:pt>
    <dgm:pt modelId="{96A0F6C6-3C66-4F1F-B045-0E4A1C11D7EC}" type="parTrans" cxnId="{B5EFEDA1-38D7-4BB3-9316-A0D7CCA4163C}">
      <dgm:prSet/>
      <dgm:spPr/>
      <dgm:t>
        <a:bodyPr/>
        <a:lstStyle/>
        <a:p>
          <a:endParaRPr lang="en-US"/>
        </a:p>
      </dgm:t>
    </dgm:pt>
    <dgm:pt modelId="{3E554FAE-E0BB-4536-91BC-E05AF8468D58}" type="sibTrans" cxnId="{B5EFEDA1-38D7-4BB3-9316-A0D7CCA4163C}">
      <dgm:prSet/>
      <dgm:spPr/>
      <dgm:t>
        <a:bodyPr/>
        <a:lstStyle/>
        <a:p>
          <a:endParaRPr lang="en-US"/>
        </a:p>
      </dgm:t>
    </dgm:pt>
    <dgm:pt modelId="{D9721B1D-68C4-48B0-9C4A-38CC8F5E70B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- Subsystems</a:t>
          </a:r>
          <a:endParaRPr lang="en-US"/>
        </a:p>
      </dgm:t>
    </dgm:pt>
    <dgm:pt modelId="{CE9C4525-0D96-4F65-8524-43FBB89DA87C}" type="parTrans" cxnId="{844AF2EB-251C-4449-98BC-C82E3D2FE463}">
      <dgm:prSet/>
      <dgm:spPr/>
      <dgm:t>
        <a:bodyPr/>
        <a:lstStyle/>
        <a:p>
          <a:endParaRPr lang="en-US"/>
        </a:p>
      </dgm:t>
    </dgm:pt>
    <dgm:pt modelId="{894D46BE-A410-4075-A8BA-AD2562383311}" type="sibTrans" cxnId="{844AF2EB-251C-4449-98BC-C82E3D2FE463}">
      <dgm:prSet/>
      <dgm:spPr/>
      <dgm:t>
        <a:bodyPr/>
        <a:lstStyle/>
        <a:p>
          <a:endParaRPr lang="en-US"/>
        </a:p>
      </dgm:t>
    </dgm:pt>
    <dgm:pt modelId="{0ADA65F4-E34F-4C25-802C-3AA8704B25A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- Customers</a:t>
          </a:r>
          <a:endParaRPr lang="en-US"/>
        </a:p>
      </dgm:t>
    </dgm:pt>
    <dgm:pt modelId="{DD74EB8A-3FC4-4AC2-98B2-E6305C346F5C}" type="parTrans" cxnId="{1EBF42FC-C6D7-41C2-80C2-740E43EB4747}">
      <dgm:prSet/>
      <dgm:spPr/>
      <dgm:t>
        <a:bodyPr/>
        <a:lstStyle/>
        <a:p>
          <a:endParaRPr lang="en-US"/>
        </a:p>
      </dgm:t>
    </dgm:pt>
    <dgm:pt modelId="{7FA7FAF3-78DD-4577-849D-1F67BED01527}" type="sibTrans" cxnId="{1EBF42FC-C6D7-41C2-80C2-740E43EB4747}">
      <dgm:prSet/>
      <dgm:spPr/>
      <dgm:t>
        <a:bodyPr/>
        <a:lstStyle/>
        <a:p>
          <a:endParaRPr lang="en-US"/>
        </a:p>
      </dgm:t>
    </dgm:pt>
    <dgm:pt modelId="{59E29FA6-F212-4382-9EBC-413424631181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Key Pointers to monitor</a:t>
          </a:r>
          <a:endParaRPr lang="en-US"/>
        </a:p>
      </dgm:t>
    </dgm:pt>
    <dgm:pt modelId="{14B23781-91E8-458F-9C1A-43D72DF792C4}" type="parTrans" cxnId="{057B3ACA-8006-40DE-AEF4-79B350C357C1}">
      <dgm:prSet/>
      <dgm:spPr/>
      <dgm:t>
        <a:bodyPr/>
        <a:lstStyle/>
        <a:p>
          <a:endParaRPr lang="en-US"/>
        </a:p>
      </dgm:t>
    </dgm:pt>
    <dgm:pt modelId="{5F279E9E-0331-4B14-8B18-D2C48ACF1C01}" type="sibTrans" cxnId="{057B3ACA-8006-40DE-AEF4-79B350C357C1}">
      <dgm:prSet/>
      <dgm:spPr/>
      <dgm:t>
        <a:bodyPr/>
        <a:lstStyle/>
        <a:p>
          <a:endParaRPr lang="en-US"/>
        </a:p>
      </dgm:t>
    </dgm:pt>
    <dgm:pt modelId="{65C7D6B8-5E8B-4E0E-8C12-8144178560A1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Best practices</a:t>
          </a:r>
          <a:endParaRPr lang="en-US"/>
        </a:p>
      </dgm:t>
    </dgm:pt>
    <dgm:pt modelId="{7EFF9B35-3385-48D4-B8FE-3976651A947A}" type="parTrans" cxnId="{261392E3-321C-4F28-9DEF-16B583A70F7B}">
      <dgm:prSet/>
      <dgm:spPr/>
      <dgm:t>
        <a:bodyPr/>
        <a:lstStyle/>
        <a:p>
          <a:endParaRPr lang="en-US"/>
        </a:p>
      </dgm:t>
    </dgm:pt>
    <dgm:pt modelId="{3778AA9B-A9C3-4A6E-A0EE-0A3B1C71C0D6}" type="sibTrans" cxnId="{261392E3-321C-4F28-9DEF-16B583A70F7B}">
      <dgm:prSet/>
      <dgm:spPr/>
      <dgm:t>
        <a:bodyPr/>
        <a:lstStyle/>
        <a:p>
          <a:endParaRPr lang="en-US"/>
        </a:p>
      </dgm:t>
    </dgm:pt>
    <dgm:pt modelId="{FA070C3E-BEA5-4FE3-A569-B84C54C0C15B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Demo</a:t>
          </a:r>
          <a:endParaRPr lang="en-US"/>
        </a:p>
      </dgm:t>
    </dgm:pt>
    <dgm:pt modelId="{0661798F-6614-4D14-A9D6-E053E2A53CF0}" type="parTrans" cxnId="{0EA6F406-1F40-4B5A-98EC-1183EB55F137}">
      <dgm:prSet/>
      <dgm:spPr/>
      <dgm:t>
        <a:bodyPr/>
        <a:lstStyle/>
        <a:p>
          <a:endParaRPr lang="en-US"/>
        </a:p>
      </dgm:t>
    </dgm:pt>
    <dgm:pt modelId="{D5F6822A-A86C-45E5-9871-276854DF4EF4}" type="sibTrans" cxnId="{0EA6F406-1F40-4B5A-98EC-1183EB55F137}">
      <dgm:prSet/>
      <dgm:spPr/>
      <dgm:t>
        <a:bodyPr/>
        <a:lstStyle/>
        <a:p>
          <a:endParaRPr lang="en-US"/>
        </a:p>
      </dgm:t>
    </dgm:pt>
    <dgm:pt modelId="{BEFDBBB8-0396-4C1C-A2E8-9A1B6761B35C}" type="pres">
      <dgm:prSet presAssocID="{9772D3D5-B9F3-45B5-91B6-44E86BDBB23D}" presName="root" presStyleCnt="0">
        <dgm:presLayoutVars>
          <dgm:dir/>
          <dgm:resizeHandles val="exact"/>
        </dgm:presLayoutVars>
      </dgm:prSet>
      <dgm:spPr/>
    </dgm:pt>
    <dgm:pt modelId="{94F887D2-759B-4821-A427-833EE9FF2FE8}" type="pres">
      <dgm:prSet presAssocID="{0052D8FB-BF83-40B1-8276-647E792B65AA}" presName="compNode" presStyleCnt="0"/>
      <dgm:spPr/>
    </dgm:pt>
    <dgm:pt modelId="{3FD5DA12-418F-40C4-B3ED-FD3D2774EE95}" type="pres">
      <dgm:prSet presAssocID="{0052D8FB-BF83-40B1-8276-647E792B65AA}" presName="bgRect" presStyleLbl="bgShp" presStyleIdx="0" presStyleCnt="5"/>
      <dgm:spPr/>
    </dgm:pt>
    <dgm:pt modelId="{B449AF29-E75E-4774-BBEC-9ABD5F18F942}" type="pres">
      <dgm:prSet presAssocID="{0052D8FB-BF83-40B1-8276-647E792B65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37B42D9-D77E-41EF-A466-0E603DE9EEE3}" type="pres">
      <dgm:prSet presAssocID="{0052D8FB-BF83-40B1-8276-647E792B65AA}" presName="spaceRect" presStyleCnt="0"/>
      <dgm:spPr/>
    </dgm:pt>
    <dgm:pt modelId="{373E12CF-57A2-466E-9036-1B41AB9DF4ED}" type="pres">
      <dgm:prSet presAssocID="{0052D8FB-BF83-40B1-8276-647E792B65AA}" presName="parTx" presStyleLbl="revTx" presStyleIdx="0" presStyleCnt="6">
        <dgm:presLayoutVars>
          <dgm:chMax val="0"/>
          <dgm:chPref val="0"/>
        </dgm:presLayoutVars>
      </dgm:prSet>
      <dgm:spPr/>
    </dgm:pt>
    <dgm:pt modelId="{070A9AEC-A02B-4902-A617-4A18A5B96166}" type="pres">
      <dgm:prSet presAssocID="{17C9AD07-D861-46A6-AA23-35FFA1812DCD}" presName="sibTrans" presStyleCnt="0"/>
      <dgm:spPr/>
    </dgm:pt>
    <dgm:pt modelId="{44D8A450-9424-494A-9D15-B29361C26F72}" type="pres">
      <dgm:prSet presAssocID="{8AABF777-1F8F-46E1-9917-1B0594709ED2}" presName="compNode" presStyleCnt="0"/>
      <dgm:spPr/>
    </dgm:pt>
    <dgm:pt modelId="{A27C7F1C-4716-409F-A36D-71B750603753}" type="pres">
      <dgm:prSet presAssocID="{8AABF777-1F8F-46E1-9917-1B0594709ED2}" presName="bgRect" presStyleLbl="bgShp" presStyleIdx="1" presStyleCnt="5"/>
      <dgm:spPr/>
    </dgm:pt>
    <dgm:pt modelId="{63E35DA4-B6D2-4ECB-820B-E3E01F5272EA}" type="pres">
      <dgm:prSet presAssocID="{8AABF777-1F8F-46E1-9917-1B0594709E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6F9C414C-6446-4219-A0BC-9756A914B7E6}" type="pres">
      <dgm:prSet presAssocID="{8AABF777-1F8F-46E1-9917-1B0594709ED2}" presName="spaceRect" presStyleCnt="0"/>
      <dgm:spPr/>
    </dgm:pt>
    <dgm:pt modelId="{EACDF5C3-DB05-41BD-A0CE-DE879718E87C}" type="pres">
      <dgm:prSet presAssocID="{8AABF777-1F8F-46E1-9917-1B0594709ED2}" presName="parTx" presStyleLbl="revTx" presStyleIdx="1" presStyleCnt="6">
        <dgm:presLayoutVars>
          <dgm:chMax val="0"/>
          <dgm:chPref val="0"/>
        </dgm:presLayoutVars>
      </dgm:prSet>
      <dgm:spPr/>
    </dgm:pt>
    <dgm:pt modelId="{3D35E1F9-9B25-41B6-9E2D-3E2DE6C37B9A}" type="pres">
      <dgm:prSet presAssocID="{8AABF777-1F8F-46E1-9917-1B0594709ED2}" presName="desTx" presStyleLbl="revTx" presStyleIdx="2" presStyleCnt="6">
        <dgm:presLayoutVars/>
      </dgm:prSet>
      <dgm:spPr/>
    </dgm:pt>
    <dgm:pt modelId="{DCA96B18-43DC-43B8-94B4-CCA351455ED9}" type="pres">
      <dgm:prSet presAssocID="{8A923A24-DF59-4201-80F1-ACEE540462BD}" presName="sibTrans" presStyleCnt="0"/>
      <dgm:spPr/>
    </dgm:pt>
    <dgm:pt modelId="{A19C1103-BFE7-4ABE-AC58-7AAFF3FAA009}" type="pres">
      <dgm:prSet presAssocID="{59E29FA6-F212-4382-9EBC-413424631181}" presName="compNode" presStyleCnt="0"/>
      <dgm:spPr/>
    </dgm:pt>
    <dgm:pt modelId="{C7A650A2-BBFD-4EE3-8CE0-141764AF607E}" type="pres">
      <dgm:prSet presAssocID="{59E29FA6-F212-4382-9EBC-413424631181}" presName="bgRect" presStyleLbl="bgShp" presStyleIdx="2" presStyleCnt="5"/>
      <dgm:spPr/>
    </dgm:pt>
    <dgm:pt modelId="{2F06C5B9-8094-42C6-AEF0-BAEB5E2CEA56}" type="pres">
      <dgm:prSet presAssocID="{59E29FA6-F212-4382-9EBC-4134246311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40661C7-06DA-49AD-8ADD-CDFC72FCAF80}" type="pres">
      <dgm:prSet presAssocID="{59E29FA6-F212-4382-9EBC-413424631181}" presName="spaceRect" presStyleCnt="0"/>
      <dgm:spPr/>
    </dgm:pt>
    <dgm:pt modelId="{ECB01BEB-7A13-4CDF-9049-39C38536C11A}" type="pres">
      <dgm:prSet presAssocID="{59E29FA6-F212-4382-9EBC-413424631181}" presName="parTx" presStyleLbl="revTx" presStyleIdx="3" presStyleCnt="6">
        <dgm:presLayoutVars>
          <dgm:chMax val="0"/>
          <dgm:chPref val="0"/>
        </dgm:presLayoutVars>
      </dgm:prSet>
      <dgm:spPr/>
    </dgm:pt>
    <dgm:pt modelId="{801DF63F-12BE-4172-A5C6-FB4C7365A98A}" type="pres">
      <dgm:prSet presAssocID="{5F279E9E-0331-4B14-8B18-D2C48ACF1C01}" presName="sibTrans" presStyleCnt="0"/>
      <dgm:spPr/>
    </dgm:pt>
    <dgm:pt modelId="{A8278E3A-58DB-4634-8848-A705E7B1B9DF}" type="pres">
      <dgm:prSet presAssocID="{65C7D6B8-5E8B-4E0E-8C12-8144178560A1}" presName="compNode" presStyleCnt="0"/>
      <dgm:spPr/>
    </dgm:pt>
    <dgm:pt modelId="{C7797FB9-A077-45C4-9394-9361CFDFECF3}" type="pres">
      <dgm:prSet presAssocID="{65C7D6B8-5E8B-4E0E-8C12-8144178560A1}" presName="bgRect" presStyleLbl="bgShp" presStyleIdx="3" presStyleCnt="5"/>
      <dgm:spPr/>
    </dgm:pt>
    <dgm:pt modelId="{AF8C5005-1B89-4ACE-902A-98FA99523930}" type="pres">
      <dgm:prSet presAssocID="{65C7D6B8-5E8B-4E0E-8C12-8144178560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ECAD941-97C4-4075-9F85-F864CD38F90A}" type="pres">
      <dgm:prSet presAssocID="{65C7D6B8-5E8B-4E0E-8C12-8144178560A1}" presName="spaceRect" presStyleCnt="0"/>
      <dgm:spPr/>
    </dgm:pt>
    <dgm:pt modelId="{BB5098A6-ED6D-479E-9948-4C339F4C6819}" type="pres">
      <dgm:prSet presAssocID="{65C7D6B8-5E8B-4E0E-8C12-8144178560A1}" presName="parTx" presStyleLbl="revTx" presStyleIdx="4" presStyleCnt="6">
        <dgm:presLayoutVars>
          <dgm:chMax val="0"/>
          <dgm:chPref val="0"/>
        </dgm:presLayoutVars>
      </dgm:prSet>
      <dgm:spPr/>
    </dgm:pt>
    <dgm:pt modelId="{C956F2B0-E2BB-41CC-B2D8-5EFD5698600E}" type="pres">
      <dgm:prSet presAssocID="{3778AA9B-A9C3-4A6E-A0EE-0A3B1C71C0D6}" presName="sibTrans" presStyleCnt="0"/>
      <dgm:spPr/>
    </dgm:pt>
    <dgm:pt modelId="{DBF40DDF-A259-445A-BDE8-EADFDD701809}" type="pres">
      <dgm:prSet presAssocID="{FA070C3E-BEA5-4FE3-A569-B84C54C0C15B}" presName="compNode" presStyleCnt="0"/>
      <dgm:spPr/>
    </dgm:pt>
    <dgm:pt modelId="{9CC5BDC6-54D7-4104-9998-65636236DE19}" type="pres">
      <dgm:prSet presAssocID="{FA070C3E-BEA5-4FE3-A569-B84C54C0C15B}" presName="bgRect" presStyleLbl="bgShp" presStyleIdx="4" presStyleCnt="5"/>
      <dgm:spPr/>
    </dgm:pt>
    <dgm:pt modelId="{7D6446A9-29B0-41DC-B81F-382D3257ABB0}" type="pres">
      <dgm:prSet presAssocID="{FA070C3E-BEA5-4FE3-A569-B84C54C0C15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8D0050CE-CD1F-40B0-BFE5-818AFEEAAB09}" type="pres">
      <dgm:prSet presAssocID="{FA070C3E-BEA5-4FE3-A569-B84C54C0C15B}" presName="spaceRect" presStyleCnt="0"/>
      <dgm:spPr/>
    </dgm:pt>
    <dgm:pt modelId="{BEE958AB-9BE6-4FBE-850A-CF77DD6A55B5}" type="pres">
      <dgm:prSet presAssocID="{FA070C3E-BEA5-4FE3-A569-B84C54C0C15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EA6F406-1F40-4B5A-98EC-1183EB55F137}" srcId="{9772D3D5-B9F3-45B5-91B6-44E86BDBB23D}" destId="{FA070C3E-BEA5-4FE3-A569-B84C54C0C15B}" srcOrd="4" destOrd="0" parTransId="{0661798F-6614-4D14-A9D6-E053E2A53CF0}" sibTransId="{D5F6822A-A86C-45E5-9871-276854DF4EF4}"/>
    <dgm:cxn modelId="{F388BB14-91E6-4A25-B89E-EA7A4BE74353}" type="presOf" srcId="{D9721B1D-68C4-48B0-9C4A-38CC8F5E70BE}" destId="{3D35E1F9-9B25-41B6-9E2D-3E2DE6C37B9A}" srcOrd="0" destOrd="1" presId="urn:microsoft.com/office/officeart/2018/2/layout/IconVerticalSolidList"/>
    <dgm:cxn modelId="{22E52662-D170-4A70-BA08-9442AC1D2431}" type="presOf" srcId="{59E29FA6-F212-4382-9EBC-413424631181}" destId="{ECB01BEB-7A13-4CDF-9049-39C38536C11A}" srcOrd="0" destOrd="0" presId="urn:microsoft.com/office/officeart/2018/2/layout/IconVerticalSolidList"/>
    <dgm:cxn modelId="{5A784368-CBB1-4303-AF04-AE846EA9087C}" type="presOf" srcId="{9772D3D5-B9F3-45B5-91B6-44E86BDBB23D}" destId="{BEFDBBB8-0396-4C1C-A2E8-9A1B6761B35C}" srcOrd="0" destOrd="0" presId="urn:microsoft.com/office/officeart/2018/2/layout/IconVerticalSolidList"/>
    <dgm:cxn modelId="{A3AA5C57-82D2-4FF5-BBC5-34212CF54E96}" type="presOf" srcId="{8AABF777-1F8F-46E1-9917-1B0594709ED2}" destId="{EACDF5C3-DB05-41BD-A0CE-DE879718E87C}" srcOrd="0" destOrd="0" presId="urn:microsoft.com/office/officeart/2018/2/layout/IconVerticalSolidList"/>
    <dgm:cxn modelId="{B5EFEDA1-38D7-4BB3-9316-A0D7CCA4163C}" srcId="{8AABF777-1F8F-46E1-9917-1B0594709ED2}" destId="{A255BA06-3C2D-4054-AFE5-6AF1F5992190}" srcOrd="0" destOrd="0" parTransId="{96A0F6C6-3C66-4F1F-B045-0E4A1C11D7EC}" sibTransId="{3E554FAE-E0BB-4536-91BC-E05AF8468D58}"/>
    <dgm:cxn modelId="{E549B9A4-0A79-4DC1-91ED-5290D719D6C0}" type="presOf" srcId="{A255BA06-3C2D-4054-AFE5-6AF1F5992190}" destId="{3D35E1F9-9B25-41B6-9E2D-3E2DE6C37B9A}" srcOrd="0" destOrd="0" presId="urn:microsoft.com/office/officeart/2018/2/layout/IconVerticalSolidList"/>
    <dgm:cxn modelId="{4BCD3DB6-FBB3-4EA3-813F-BA39ECBF6A42}" type="presOf" srcId="{0ADA65F4-E34F-4C25-802C-3AA8704B25A7}" destId="{3D35E1F9-9B25-41B6-9E2D-3E2DE6C37B9A}" srcOrd="0" destOrd="2" presId="urn:microsoft.com/office/officeart/2018/2/layout/IconVerticalSolidList"/>
    <dgm:cxn modelId="{6E0AE2C0-B585-4EA5-8E85-74DF03B13FE1}" type="presOf" srcId="{0052D8FB-BF83-40B1-8276-647E792B65AA}" destId="{373E12CF-57A2-466E-9036-1B41AB9DF4ED}" srcOrd="0" destOrd="0" presId="urn:microsoft.com/office/officeart/2018/2/layout/IconVerticalSolidList"/>
    <dgm:cxn modelId="{057B3ACA-8006-40DE-AEF4-79B350C357C1}" srcId="{9772D3D5-B9F3-45B5-91B6-44E86BDBB23D}" destId="{59E29FA6-F212-4382-9EBC-413424631181}" srcOrd="2" destOrd="0" parTransId="{14B23781-91E8-458F-9C1A-43D72DF792C4}" sibTransId="{5F279E9E-0331-4B14-8B18-D2C48ACF1C01}"/>
    <dgm:cxn modelId="{261392E3-321C-4F28-9DEF-16B583A70F7B}" srcId="{9772D3D5-B9F3-45B5-91B6-44E86BDBB23D}" destId="{65C7D6B8-5E8B-4E0E-8C12-8144178560A1}" srcOrd="3" destOrd="0" parTransId="{7EFF9B35-3385-48D4-B8FE-3976651A947A}" sibTransId="{3778AA9B-A9C3-4A6E-A0EE-0A3B1C71C0D6}"/>
    <dgm:cxn modelId="{0D6368EA-4D6B-4A8A-80E8-82CAC217BF12}" srcId="{9772D3D5-B9F3-45B5-91B6-44E86BDBB23D}" destId="{8AABF777-1F8F-46E1-9917-1B0594709ED2}" srcOrd="1" destOrd="0" parTransId="{D0EE882A-5ED7-4225-9711-83EE864507AE}" sibTransId="{8A923A24-DF59-4201-80F1-ACEE540462BD}"/>
    <dgm:cxn modelId="{844AF2EB-251C-4449-98BC-C82E3D2FE463}" srcId="{8AABF777-1F8F-46E1-9917-1B0594709ED2}" destId="{D9721B1D-68C4-48B0-9C4A-38CC8F5E70BE}" srcOrd="1" destOrd="0" parTransId="{CE9C4525-0D96-4F65-8524-43FBB89DA87C}" sibTransId="{894D46BE-A410-4075-A8BA-AD2562383311}"/>
    <dgm:cxn modelId="{6C24E9F4-3926-4051-86E2-2960561A415F}" srcId="{9772D3D5-B9F3-45B5-91B6-44E86BDBB23D}" destId="{0052D8FB-BF83-40B1-8276-647E792B65AA}" srcOrd="0" destOrd="0" parTransId="{208953CC-34BC-494F-AF4D-6CD9E4A2B08D}" sibTransId="{17C9AD07-D861-46A6-AA23-35FFA1812DCD}"/>
    <dgm:cxn modelId="{C97708FB-D481-4CE1-B91F-D1CDDCC281CA}" type="presOf" srcId="{FA070C3E-BEA5-4FE3-A569-B84C54C0C15B}" destId="{BEE958AB-9BE6-4FBE-850A-CF77DD6A55B5}" srcOrd="0" destOrd="0" presId="urn:microsoft.com/office/officeart/2018/2/layout/IconVerticalSolidList"/>
    <dgm:cxn modelId="{1EBF42FC-C6D7-41C2-80C2-740E43EB4747}" srcId="{8AABF777-1F8F-46E1-9917-1B0594709ED2}" destId="{0ADA65F4-E34F-4C25-802C-3AA8704B25A7}" srcOrd="2" destOrd="0" parTransId="{DD74EB8A-3FC4-4AC2-98B2-E6305C346F5C}" sibTransId="{7FA7FAF3-78DD-4577-849D-1F67BED01527}"/>
    <dgm:cxn modelId="{6218ACFD-4AD6-4B36-A678-934BB62A0CBF}" type="presOf" srcId="{65C7D6B8-5E8B-4E0E-8C12-8144178560A1}" destId="{BB5098A6-ED6D-479E-9948-4C339F4C6819}" srcOrd="0" destOrd="0" presId="urn:microsoft.com/office/officeart/2018/2/layout/IconVerticalSolidList"/>
    <dgm:cxn modelId="{A2C4D2B0-90DF-4D5D-BD89-FD972C8C9425}" type="presParOf" srcId="{BEFDBBB8-0396-4C1C-A2E8-9A1B6761B35C}" destId="{94F887D2-759B-4821-A427-833EE9FF2FE8}" srcOrd="0" destOrd="0" presId="urn:microsoft.com/office/officeart/2018/2/layout/IconVerticalSolidList"/>
    <dgm:cxn modelId="{BB9C6111-DBE1-49D0-875E-4B0544BBAB2D}" type="presParOf" srcId="{94F887D2-759B-4821-A427-833EE9FF2FE8}" destId="{3FD5DA12-418F-40C4-B3ED-FD3D2774EE95}" srcOrd="0" destOrd="0" presId="urn:microsoft.com/office/officeart/2018/2/layout/IconVerticalSolidList"/>
    <dgm:cxn modelId="{C3766267-4BAA-43CF-9D6D-FA589E6D9AEB}" type="presParOf" srcId="{94F887D2-759B-4821-A427-833EE9FF2FE8}" destId="{B449AF29-E75E-4774-BBEC-9ABD5F18F942}" srcOrd="1" destOrd="0" presId="urn:microsoft.com/office/officeart/2018/2/layout/IconVerticalSolidList"/>
    <dgm:cxn modelId="{429EB78C-BC35-4D29-8D86-4D613289C684}" type="presParOf" srcId="{94F887D2-759B-4821-A427-833EE9FF2FE8}" destId="{737B42D9-D77E-41EF-A466-0E603DE9EEE3}" srcOrd="2" destOrd="0" presId="urn:microsoft.com/office/officeart/2018/2/layout/IconVerticalSolidList"/>
    <dgm:cxn modelId="{4A685ED3-D151-4E14-B4E0-963A5BE0D0F4}" type="presParOf" srcId="{94F887D2-759B-4821-A427-833EE9FF2FE8}" destId="{373E12CF-57A2-466E-9036-1B41AB9DF4ED}" srcOrd="3" destOrd="0" presId="urn:microsoft.com/office/officeart/2018/2/layout/IconVerticalSolidList"/>
    <dgm:cxn modelId="{FE56BCA4-34D5-4157-81B4-A51AD3855648}" type="presParOf" srcId="{BEFDBBB8-0396-4C1C-A2E8-9A1B6761B35C}" destId="{070A9AEC-A02B-4902-A617-4A18A5B96166}" srcOrd="1" destOrd="0" presId="urn:microsoft.com/office/officeart/2018/2/layout/IconVerticalSolidList"/>
    <dgm:cxn modelId="{BA688E11-07B3-4AA3-B022-C0FBBF7EE678}" type="presParOf" srcId="{BEFDBBB8-0396-4C1C-A2E8-9A1B6761B35C}" destId="{44D8A450-9424-494A-9D15-B29361C26F72}" srcOrd="2" destOrd="0" presId="urn:microsoft.com/office/officeart/2018/2/layout/IconVerticalSolidList"/>
    <dgm:cxn modelId="{AA122D18-E2C4-464C-A3CF-B9F4A7862E2C}" type="presParOf" srcId="{44D8A450-9424-494A-9D15-B29361C26F72}" destId="{A27C7F1C-4716-409F-A36D-71B750603753}" srcOrd="0" destOrd="0" presId="urn:microsoft.com/office/officeart/2018/2/layout/IconVerticalSolidList"/>
    <dgm:cxn modelId="{EFEFCA16-2968-4524-A0C2-E253E676D6E2}" type="presParOf" srcId="{44D8A450-9424-494A-9D15-B29361C26F72}" destId="{63E35DA4-B6D2-4ECB-820B-E3E01F5272EA}" srcOrd="1" destOrd="0" presId="urn:microsoft.com/office/officeart/2018/2/layout/IconVerticalSolidList"/>
    <dgm:cxn modelId="{DEE238AE-2684-49A5-AF80-1593D92AE651}" type="presParOf" srcId="{44D8A450-9424-494A-9D15-B29361C26F72}" destId="{6F9C414C-6446-4219-A0BC-9756A914B7E6}" srcOrd="2" destOrd="0" presId="urn:microsoft.com/office/officeart/2018/2/layout/IconVerticalSolidList"/>
    <dgm:cxn modelId="{C8063A30-2518-41BE-AA43-710421F49A69}" type="presParOf" srcId="{44D8A450-9424-494A-9D15-B29361C26F72}" destId="{EACDF5C3-DB05-41BD-A0CE-DE879718E87C}" srcOrd="3" destOrd="0" presId="urn:microsoft.com/office/officeart/2018/2/layout/IconVerticalSolidList"/>
    <dgm:cxn modelId="{2CD4271D-531A-4C48-8532-BE4DD2A19E7B}" type="presParOf" srcId="{44D8A450-9424-494A-9D15-B29361C26F72}" destId="{3D35E1F9-9B25-41B6-9E2D-3E2DE6C37B9A}" srcOrd="4" destOrd="0" presId="urn:microsoft.com/office/officeart/2018/2/layout/IconVerticalSolidList"/>
    <dgm:cxn modelId="{0546D99F-84A6-4BCD-8CEB-971B6934006A}" type="presParOf" srcId="{BEFDBBB8-0396-4C1C-A2E8-9A1B6761B35C}" destId="{DCA96B18-43DC-43B8-94B4-CCA351455ED9}" srcOrd="3" destOrd="0" presId="urn:microsoft.com/office/officeart/2018/2/layout/IconVerticalSolidList"/>
    <dgm:cxn modelId="{8ED423C2-15B8-49B2-8A57-819BB11ED29B}" type="presParOf" srcId="{BEFDBBB8-0396-4C1C-A2E8-9A1B6761B35C}" destId="{A19C1103-BFE7-4ABE-AC58-7AAFF3FAA009}" srcOrd="4" destOrd="0" presId="urn:microsoft.com/office/officeart/2018/2/layout/IconVerticalSolidList"/>
    <dgm:cxn modelId="{715EB4C7-446C-416A-9B95-9A7319F2C0C1}" type="presParOf" srcId="{A19C1103-BFE7-4ABE-AC58-7AAFF3FAA009}" destId="{C7A650A2-BBFD-4EE3-8CE0-141764AF607E}" srcOrd="0" destOrd="0" presId="urn:microsoft.com/office/officeart/2018/2/layout/IconVerticalSolidList"/>
    <dgm:cxn modelId="{2D07D27C-7BE7-4596-92FC-0B11C0FF420D}" type="presParOf" srcId="{A19C1103-BFE7-4ABE-AC58-7AAFF3FAA009}" destId="{2F06C5B9-8094-42C6-AEF0-BAEB5E2CEA56}" srcOrd="1" destOrd="0" presId="urn:microsoft.com/office/officeart/2018/2/layout/IconVerticalSolidList"/>
    <dgm:cxn modelId="{1CB41248-787A-4823-9ABB-BCCC3E58AFAF}" type="presParOf" srcId="{A19C1103-BFE7-4ABE-AC58-7AAFF3FAA009}" destId="{B40661C7-06DA-49AD-8ADD-CDFC72FCAF80}" srcOrd="2" destOrd="0" presId="urn:microsoft.com/office/officeart/2018/2/layout/IconVerticalSolidList"/>
    <dgm:cxn modelId="{F8105BC2-FE69-4BF6-9CC8-54C3335A30CC}" type="presParOf" srcId="{A19C1103-BFE7-4ABE-AC58-7AAFF3FAA009}" destId="{ECB01BEB-7A13-4CDF-9049-39C38536C11A}" srcOrd="3" destOrd="0" presId="urn:microsoft.com/office/officeart/2018/2/layout/IconVerticalSolidList"/>
    <dgm:cxn modelId="{5D0E6834-4747-434C-802E-7AB7A2C31498}" type="presParOf" srcId="{BEFDBBB8-0396-4C1C-A2E8-9A1B6761B35C}" destId="{801DF63F-12BE-4172-A5C6-FB4C7365A98A}" srcOrd="5" destOrd="0" presId="urn:microsoft.com/office/officeart/2018/2/layout/IconVerticalSolidList"/>
    <dgm:cxn modelId="{27089857-7006-4316-B957-BF545FE30717}" type="presParOf" srcId="{BEFDBBB8-0396-4C1C-A2E8-9A1B6761B35C}" destId="{A8278E3A-58DB-4634-8848-A705E7B1B9DF}" srcOrd="6" destOrd="0" presId="urn:microsoft.com/office/officeart/2018/2/layout/IconVerticalSolidList"/>
    <dgm:cxn modelId="{1EFAD791-9494-42D0-B40D-D72BE0250007}" type="presParOf" srcId="{A8278E3A-58DB-4634-8848-A705E7B1B9DF}" destId="{C7797FB9-A077-45C4-9394-9361CFDFECF3}" srcOrd="0" destOrd="0" presId="urn:microsoft.com/office/officeart/2018/2/layout/IconVerticalSolidList"/>
    <dgm:cxn modelId="{E7DA8BC1-4520-44EF-A613-BF04E418B654}" type="presParOf" srcId="{A8278E3A-58DB-4634-8848-A705E7B1B9DF}" destId="{AF8C5005-1B89-4ACE-902A-98FA99523930}" srcOrd="1" destOrd="0" presId="urn:microsoft.com/office/officeart/2018/2/layout/IconVerticalSolidList"/>
    <dgm:cxn modelId="{162CEC36-67BD-4948-843A-51BBB3DC8738}" type="presParOf" srcId="{A8278E3A-58DB-4634-8848-A705E7B1B9DF}" destId="{FECAD941-97C4-4075-9F85-F864CD38F90A}" srcOrd="2" destOrd="0" presId="urn:microsoft.com/office/officeart/2018/2/layout/IconVerticalSolidList"/>
    <dgm:cxn modelId="{61F18688-7847-4F76-B421-62D6F15DC2F7}" type="presParOf" srcId="{A8278E3A-58DB-4634-8848-A705E7B1B9DF}" destId="{BB5098A6-ED6D-479E-9948-4C339F4C6819}" srcOrd="3" destOrd="0" presId="urn:microsoft.com/office/officeart/2018/2/layout/IconVerticalSolidList"/>
    <dgm:cxn modelId="{F704D439-033D-4B4B-AA71-11B39EF99848}" type="presParOf" srcId="{BEFDBBB8-0396-4C1C-A2E8-9A1B6761B35C}" destId="{C956F2B0-E2BB-41CC-B2D8-5EFD5698600E}" srcOrd="7" destOrd="0" presId="urn:microsoft.com/office/officeart/2018/2/layout/IconVerticalSolidList"/>
    <dgm:cxn modelId="{4E54456F-DC60-46EF-A01B-BF30AB2BD536}" type="presParOf" srcId="{BEFDBBB8-0396-4C1C-A2E8-9A1B6761B35C}" destId="{DBF40DDF-A259-445A-BDE8-EADFDD701809}" srcOrd="8" destOrd="0" presId="urn:microsoft.com/office/officeart/2018/2/layout/IconVerticalSolidList"/>
    <dgm:cxn modelId="{ED89BDD2-DBDC-4A98-9685-164E03D0EB86}" type="presParOf" srcId="{DBF40DDF-A259-445A-BDE8-EADFDD701809}" destId="{9CC5BDC6-54D7-4104-9998-65636236DE19}" srcOrd="0" destOrd="0" presId="urn:microsoft.com/office/officeart/2018/2/layout/IconVerticalSolidList"/>
    <dgm:cxn modelId="{D56AC4C9-ADAA-4D6A-B11F-68AAB7850D7E}" type="presParOf" srcId="{DBF40DDF-A259-445A-BDE8-EADFDD701809}" destId="{7D6446A9-29B0-41DC-B81F-382D3257ABB0}" srcOrd="1" destOrd="0" presId="urn:microsoft.com/office/officeart/2018/2/layout/IconVerticalSolidList"/>
    <dgm:cxn modelId="{62CCA608-0122-49A5-B012-1B2FA4AC1069}" type="presParOf" srcId="{DBF40DDF-A259-445A-BDE8-EADFDD701809}" destId="{8D0050CE-CD1F-40B0-BFE5-818AFEEAAB09}" srcOrd="2" destOrd="0" presId="urn:microsoft.com/office/officeart/2018/2/layout/IconVerticalSolidList"/>
    <dgm:cxn modelId="{1B0B588E-1DE3-431D-8D16-C23C009C297C}" type="presParOf" srcId="{DBF40DDF-A259-445A-BDE8-EADFDD701809}" destId="{BEE958AB-9BE6-4FBE-850A-CF77DD6A55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F1C8A-1139-4E14-A40B-BA7419C25B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D70E98-CF80-44FA-BE3F-0BF9DBCC1FA7}">
      <dgm:prSet/>
      <dgm:spPr/>
      <dgm:t>
        <a:bodyPr/>
        <a:lstStyle/>
        <a:p>
          <a:r>
            <a:rPr lang="nl-NL" baseline="0"/>
            <a:t>Gather metrics per customer</a:t>
          </a:r>
          <a:endParaRPr lang="en-US"/>
        </a:p>
      </dgm:t>
    </dgm:pt>
    <dgm:pt modelId="{994B1EC2-469C-4A2B-BB49-5E89D70282C2}" type="parTrans" cxnId="{2031D1A2-271C-4360-B872-B61AE04FB78C}">
      <dgm:prSet/>
      <dgm:spPr/>
      <dgm:t>
        <a:bodyPr/>
        <a:lstStyle/>
        <a:p>
          <a:endParaRPr lang="en-US"/>
        </a:p>
      </dgm:t>
    </dgm:pt>
    <dgm:pt modelId="{9C1D2120-DFB3-44E4-BC26-AE461B42924D}" type="sibTrans" cxnId="{2031D1A2-271C-4360-B872-B61AE04FB78C}">
      <dgm:prSet/>
      <dgm:spPr/>
      <dgm:t>
        <a:bodyPr/>
        <a:lstStyle/>
        <a:p>
          <a:endParaRPr lang="en-US"/>
        </a:p>
      </dgm:t>
    </dgm:pt>
    <dgm:pt modelId="{1F23B8E0-5189-4529-BDE0-C22A44ECDBC9}">
      <dgm:prSet/>
      <dgm:spPr/>
      <dgm:t>
        <a:bodyPr/>
        <a:lstStyle/>
        <a:p>
          <a:r>
            <a:rPr lang="nl-NL" baseline="0"/>
            <a:t>E.g. Of the so called         “Usage data”</a:t>
          </a:r>
          <a:endParaRPr lang="en-US"/>
        </a:p>
      </dgm:t>
    </dgm:pt>
    <dgm:pt modelId="{A055C3C6-9357-487B-967A-40F4550DDC7B}" type="parTrans" cxnId="{01AF72BC-BB51-4C42-9634-F3BC9C39BAA4}">
      <dgm:prSet/>
      <dgm:spPr/>
      <dgm:t>
        <a:bodyPr/>
        <a:lstStyle/>
        <a:p>
          <a:endParaRPr lang="en-US"/>
        </a:p>
      </dgm:t>
    </dgm:pt>
    <dgm:pt modelId="{8D597A34-FEE9-49A3-BAFA-797EBDB88BD3}" type="sibTrans" cxnId="{01AF72BC-BB51-4C42-9634-F3BC9C39BAA4}">
      <dgm:prSet/>
      <dgm:spPr/>
      <dgm:t>
        <a:bodyPr/>
        <a:lstStyle/>
        <a:p>
          <a:endParaRPr lang="en-US"/>
        </a:p>
      </dgm:t>
    </dgm:pt>
    <dgm:pt modelId="{E8131091-29F3-4E4E-8B11-D65D31FC76B4}">
      <dgm:prSet/>
      <dgm:spPr/>
      <dgm:t>
        <a:bodyPr/>
        <a:lstStyle/>
        <a:p>
          <a:r>
            <a:rPr lang="nl-NL" baseline="0"/>
            <a:t>BigQuery = Number of rows per customer</a:t>
          </a:r>
          <a:endParaRPr lang="en-US"/>
        </a:p>
      </dgm:t>
    </dgm:pt>
    <dgm:pt modelId="{8F6CBB18-FE47-4995-B3A6-DC8BABFD995E}" type="parTrans" cxnId="{50C0093A-5BE0-4D55-AD31-AE9560B393A8}">
      <dgm:prSet/>
      <dgm:spPr/>
      <dgm:t>
        <a:bodyPr/>
        <a:lstStyle/>
        <a:p>
          <a:endParaRPr lang="en-US"/>
        </a:p>
      </dgm:t>
    </dgm:pt>
    <dgm:pt modelId="{1C72FA8E-489F-4595-B467-51221A6A2005}" type="sibTrans" cxnId="{50C0093A-5BE0-4D55-AD31-AE9560B393A8}">
      <dgm:prSet/>
      <dgm:spPr/>
      <dgm:t>
        <a:bodyPr/>
        <a:lstStyle/>
        <a:p>
          <a:endParaRPr lang="en-US"/>
        </a:p>
      </dgm:t>
    </dgm:pt>
    <dgm:pt modelId="{DBAF7430-986F-42EA-BB9B-675BB6E05DA0}">
      <dgm:prSet/>
      <dgm:spPr/>
      <dgm:t>
        <a:bodyPr/>
        <a:lstStyle/>
        <a:p>
          <a:r>
            <a:rPr lang="nl-NL" baseline="0"/>
            <a:t>Elastic = Number of documents per customer</a:t>
          </a:r>
          <a:endParaRPr lang="en-US"/>
        </a:p>
      </dgm:t>
    </dgm:pt>
    <dgm:pt modelId="{514EB3FE-F2CD-4DEE-9DBD-A26BE5E1C28B}" type="parTrans" cxnId="{705D69C4-2D54-4E71-9165-ABABCD886397}">
      <dgm:prSet/>
      <dgm:spPr/>
      <dgm:t>
        <a:bodyPr/>
        <a:lstStyle/>
        <a:p>
          <a:endParaRPr lang="en-US"/>
        </a:p>
      </dgm:t>
    </dgm:pt>
    <dgm:pt modelId="{6270DA92-51D5-47CA-B2D1-96A248DD2153}" type="sibTrans" cxnId="{705D69C4-2D54-4E71-9165-ABABCD886397}">
      <dgm:prSet/>
      <dgm:spPr/>
      <dgm:t>
        <a:bodyPr/>
        <a:lstStyle/>
        <a:p>
          <a:endParaRPr lang="en-US"/>
        </a:p>
      </dgm:t>
    </dgm:pt>
    <dgm:pt modelId="{8179CB0A-D184-480A-9AF4-1CA5D1933645}">
      <dgm:prSet/>
      <dgm:spPr/>
      <dgm:t>
        <a:bodyPr/>
        <a:lstStyle/>
        <a:p>
          <a:r>
            <a:rPr lang="nl-NL" baseline="0"/>
            <a:t>Microservices = Number of requests per customer</a:t>
          </a:r>
          <a:endParaRPr lang="en-US"/>
        </a:p>
      </dgm:t>
    </dgm:pt>
    <dgm:pt modelId="{428CA0E3-F743-483C-9C91-1AA0F7C0B86D}" type="parTrans" cxnId="{8CEB4D6F-E408-4195-8664-9F74941AAC55}">
      <dgm:prSet/>
      <dgm:spPr/>
      <dgm:t>
        <a:bodyPr/>
        <a:lstStyle/>
        <a:p>
          <a:endParaRPr lang="en-US"/>
        </a:p>
      </dgm:t>
    </dgm:pt>
    <dgm:pt modelId="{C6D93746-35E6-4AC1-B5E3-CCA6C397CD0B}" type="sibTrans" cxnId="{8CEB4D6F-E408-4195-8664-9F74941AAC55}">
      <dgm:prSet/>
      <dgm:spPr/>
      <dgm:t>
        <a:bodyPr/>
        <a:lstStyle/>
        <a:p>
          <a:endParaRPr lang="en-US"/>
        </a:p>
      </dgm:t>
    </dgm:pt>
    <dgm:pt modelId="{933A0FEF-7FCA-4828-99E4-7402ED87BC64}">
      <dgm:prSet/>
      <dgm:spPr/>
      <dgm:t>
        <a:bodyPr/>
        <a:lstStyle/>
        <a:p>
          <a:r>
            <a:rPr lang="nl-NL" baseline="0"/>
            <a:t>Combine usage data with labeled billing to get the cost per customer.</a:t>
          </a:r>
          <a:endParaRPr lang="en-US"/>
        </a:p>
      </dgm:t>
    </dgm:pt>
    <dgm:pt modelId="{E7B0A5A0-2F63-4C7F-A248-8C1B9E78AF87}" type="parTrans" cxnId="{862C863D-F0BF-43AB-8512-3F4C1AE86603}">
      <dgm:prSet/>
      <dgm:spPr/>
      <dgm:t>
        <a:bodyPr/>
        <a:lstStyle/>
        <a:p>
          <a:endParaRPr lang="en-US"/>
        </a:p>
      </dgm:t>
    </dgm:pt>
    <dgm:pt modelId="{BBCD0D0E-82C7-4B3A-AC33-3AACE8A59DFB}" type="sibTrans" cxnId="{862C863D-F0BF-43AB-8512-3F4C1AE86603}">
      <dgm:prSet/>
      <dgm:spPr/>
      <dgm:t>
        <a:bodyPr/>
        <a:lstStyle/>
        <a:p>
          <a:endParaRPr lang="en-US"/>
        </a:p>
      </dgm:t>
    </dgm:pt>
    <dgm:pt modelId="{833CC162-6BFF-43A8-B1A9-D24733C0B579}" type="pres">
      <dgm:prSet presAssocID="{566F1C8A-1139-4E14-A40B-BA7419C25B2D}" presName="root" presStyleCnt="0">
        <dgm:presLayoutVars>
          <dgm:dir/>
          <dgm:resizeHandles val="exact"/>
        </dgm:presLayoutVars>
      </dgm:prSet>
      <dgm:spPr/>
    </dgm:pt>
    <dgm:pt modelId="{89559E31-0195-4DA9-A446-0E8BEE8EBB0A}" type="pres">
      <dgm:prSet presAssocID="{C8D70E98-CF80-44FA-BE3F-0BF9DBCC1FA7}" presName="compNode" presStyleCnt="0"/>
      <dgm:spPr/>
    </dgm:pt>
    <dgm:pt modelId="{6B82C9FB-309F-4728-8C10-E0A8203911E6}" type="pres">
      <dgm:prSet presAssocID="{C8D70E98-CF80-44FA-BE3F-0BF9DBCC1FA7}" presName="bgRect" presStyleLbl="bgShp" presStyleIdx="0" presStyleCnt="3"/>
      <dgm:spPr/>
    </dgm:pt>
    <dgm:pt modelId="{612A5200-0AF4-4851-893C-5C18A4C988E1}" type="pres">
      <dgm:prSet presAssocID="{C8D70E98-CF80-44FA-BE3F-0BF9DBCC1F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7DFBB8-B1F4-431E-BA29-1E357084DD1F}" type="pres">
      <dgm:prSet presAssocID="{C8D70E98-CF80-44FA-BE3F-0BF9DBCC1FA7}" presName="spaceRect" presStyleCnt="0"/>
      <dgm:spPr/>
    </dgm:pt>
    <dgm:pt modelId="{763B77E9-DD34-48C4-A37B-02E7221A8FA4}" type="pres">
      <dgm:prSet presAssocID="{C8D70E98-CF80-44FA-BE3F-0BF9DBCC1FA7}" presName="parTx" presStyleLbl="revTx" presStyleIdx="0" presStyleCnt="4">
        <dgm:presLayoutVars>
          <dgm:chMax val="0"/>
          <dgm:chPref val="0"/>
        </dgm:presLayoutVars>
      </dgm:prSet>
      <dgm:spPr/>
    </dgm:pt>
    <dgm:pt modelId="{64EDBFEE-1E24-4F18-AB77-F8E0ED08ECBF}" type="pres">
      <dgm:prSet presAssocID="{9C1D2120-DFB3-44E4-BC26-AE461B42924D}" presName="sibTrans" presStyleCnt="0"/>
      <dgm:spPr/>
    </dgm:pt>
    <dgm:pt modelId="{AE8655E2-3A87-470B-98BE-B8F52C73625B}" type="pres">
      <dgm:prSet presAssocID="{1F23B8E0-5189-4529-BDE0-C22A44ECDBC9}" presName="compNode" presStyleCnt="0"/>
      <dgm:spPr/>
    </dgm:pt>
    <dgm:pt modelId="{70AB1D60-7463-4E8B-A533-9B169D7F5CE3}" type="pres">
      <dgm:prSet presAssocID="{1F23B8E0-5189-4529-BDE0-C22A44ECDBC9}" presName="bgRect" presStyleLbl="bgShp" presStyleIdx="1" presStyleCnt="3" custLinFactNeighborX="-761" custLinFactNeighborY="1691"/>
      <dgm:spPr/>
    </dgm:pt>
    <dgm:pt modelId="{956EF6D9-C921-4DFC-9AD4-7A13E32422E4}" type="pres">
      <dgm:prSet presAssocID="{1F23B8E0-5189-4529-BDE0-C22A44ECDB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93687A2-8143-448E-B3F8-356F5CC1AB12}" type="pres">
      <dgm:prSet presAssocID="{1F23B8E0-5189-4529-BDE0-C22A44ECDBC9}" presName="spaceRect" presStyleCnt="0"/>
      <dgm:spPr/>
    </dgm:pt>
    <dgm:pt modelId="{E700B4C1-A219-4155-8B4E-63134A25909F}" type="pres">
      <dgm:prSet presAssocID="{1F23B8E0-5189-4529-BDE0-C22A44ECDBC9}" presName="parTx" presStyleLbl="revTx" presStyleIdx="1" presStyleCnt="4">
        <dgm:presLayoutVars>
          <dgm:chMax val="0"/>
          <dgm:chPref val="0"/>
        </dgm:presLayoutVars>
      </dgm:prSet>
      <dgm:spPr/>
    </dgm:pt>
    <dgm:pt modelId="{D7F8774D-D379-4956-B5D2-7616ABC55B12}" type="pres">
      <dgm:prSet presAssocID="{1F23B8E0-5189-4529-BDE0-C22A44ECDBC9}" presName="desTx" presStyleLbl="revTx" presStyleIdx="2" presStyleCnt="4">
        <dgm:presLayoutVars/>
      </dgm:prSet>
      <dgm:spPr/>
    </dgm:pt>
    <dgm:pt modelId="{B034F8BC-D16F-48BA-A385-0FF15CEAD8A7}" type="pres">
      <dgm:prSet presAssocID="{8D597A34-FEE9-49A3-BAFA-797EBDB88BD3}" presName="sibTrans" presStyleCnt="0"/>
      <dgm:spPr/>
    </dgm:pt>
    <dgm:pt modelId="{EAA498DE-8B7C-46FA-80B9-77427E8E9D6C}" type="pres">
      <dgm:prSet presAssocID="{933A0FEF-7FCA-4828-99E4-7402ED87BC64}" presName="compNode" presStyleCnt="0"/>
      <dgm:spPr/>
    </dgm:pt>
    <dgm:pt modelId="{7F317615-6159-4B85-9FD7-8F943CE34A1B}" type="pres">
      <dgm:prSet presAssocID="{933A0FEF-7FCA-4828-99E4-7402ED87BC64}" presName="bgRect" presStyleLbl="bgShp" presStyleIdx="2" presStyleCnt="3"/>
      <dgm:spPr/>
    </dgm:pt>
    <dgm:pt modelId="{5547B2AE-5062-4786-AC8D-B0A0A8B02244}" type="pres">
      <dgm:prSet presAssocID="{933A0FEF-7FCA-4828-99E4-7402ED87BC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AFADBBA3-A198-41B5-B49F-5232B5B6F5EF}" type="pres">
      <dgm:prSet presAssocID="{933A0FEF-7FCA-4828-99E4-7402ED87BC64}" presName="spaceRect" presStyleCnt="0"/>
      <dgm:spPr/>
    </dgm:pt>
    <dgm:pt modelId="{24016EB3-8618-426A-B11C-161CA4902D4D}" type="pres">
      <dgm:prSet presAssocID="{933A0FEF-7FCA-4828-99E4-7402ED87BC6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B1E9E12-4126-4E64-A118-4CB8DD3802B2}" type="presOf" srcId="{DBAF7430-986F-42EA-BB9B-675BB6E05DA0}" destId="{D7F8774D-D379-4956-B5D2-7616ABC55B12}" srcOrd="0" destOrd="1" presId="urn:microsoft.com/office/officeart/2018/2/layout/IconVerticalSolidList"/>
    <dgm:cxn modelId="{50C0093A-5BE0-4D55-AD31-AE9560B393A8}" srcId="{1F23B8E0-5189-4529-BDE0-C22A44ECDBC9}" destId="{E8131091-29F3-4E4E-8B11-D65D31FC76B4}" srcOrd="0" destOrd="0" parTransId="{8F6CBB18-FE47-4995-B3A6-DC8BABFD995E}" sibTransId="{1C72FA8E-489F-4595-B467-51221A6A2005}"/>
    <dgm:cxn modelId="{862C863D-F0BF-43AB-8512-3F4C1AE86603}" srcId="{566F1C8A-1139-4E14-A40B-BA7419C25B2D}" destId="{933A0FEF-7FCA-4828-99E4-7402ED87BC64}" srcOrd="2" destOrd="0" parTransId="{E7B0A5A0-2F63-4C7F-A248-8C1B9E78AF87}" sibTransId="{BBCD0D0E-82C7-4B3A-AC33-3AACE8A59DFB}"/>
    <dgm:cxn modelId="{8CEB4D6F-E408-4195-8664-9F74941AAC55}" srcId="{1F23B8E0-5189-4529-BDE0-C22A44ECDBC9}" destId="{8179CB0A-D184-480A-9AF4-1CA5D1933645}" srcOrd="2" destOrd="0" parTransId="{428CA0E3-F743-483C-9C91-1AA0F7C0B86D}" sibTransId="{C6D93746-35E6-4AC1-B5E3-CCA6C397CD0B}"/>
    <dgm:cxn modelId="{69EDE459-F0EB-443F-A673-EC3DFDA09261}" type="presOf" srcId="{8179CB0A-D184-480A-9AF4-1CA5D1933645}" destId="{D7F8774D-D379-4956-B5D2-7616ABC55B12}" srcOrd="0" destOrd="2" presId="urn:microsoft.com/office/officeart/2018/2/layout/IconVerticalSolidList"/>
    <dgm:cxn modelId="{FE232E83-D4A2-445F-8BD0-E612860D6C29}" type="presOf" srcId="{E8131091-29F3-4E4E-8B11-D65D31FC76B4}" destId="{D7F8774D-D379-4956-B5D2-7616ABC55B12}" srcOrd="0" destOrd="0" presId="urn:microsoft.com/office/officeart/2018/2/layout/IconVerticalSolidList"/>
    <dgm:cxn modelId="{1334D5A1-F68E-4999-9D9C-34A019E96BD8}" type="presOf" srcId="{C8D70E98-CF80-44FA-BE3F-0BF9DBCC1FA7}" destId="{763B77E9-DD34-48C4-A37B-02E7221A8FA4}" srcOrd="0" destOrd="0" presId="urn:microsoft.com/office/officeart/2018/2/layout/IconVerticalSolidList"/>
    <dgm:cxn modelId="{2031D1A2-271C-4360-B872-B61AE04FB78C}" srcId="{566F1C8A-1139-4E14-A40B-BA7419C25B2D}" destId="{C8D70E98-CF80-44FA-BE3F-0BF9DBCC1FA7}" srcOrd="0" destOrd="0" parTransId="{994B1EC2-469C-4A2B-BB49-5E89D70282C2}" sibTransId="{9C1D2120-DFB3-44E4-BC26-AE461B42924D}"/>
    <dgm:cxn modelId="{01AF72BC-BB51-4C42-9634-F3BC9C39BAA4}" srcId="{566F1C8A-1139-4E14-A40B-BA7419C25B2D}" destId="{1F23B8E0-5189-4529-BDE0-C22A44ECDBC9}" srcOrd="1" destOrd="0" parTransId="{A055C3C6-9357-487B-967A-40F4550DDC7B}" sibTransId="{8D597A34-FEE9-49A3-BAFA-797EBDB88BD3}"/>
    <dgm:cxn modelId="{705D69C4-2D54-4E71-9165-ABABCD886397}" srcId="{1F23B8E0-5189-4529-BDE0-C22A44ECDBC9}" destId="{DBAF7430-986F-42EA-BB9B-675BB6E05DA0}" srcOrd="1" destOrd="0" parTransId="{514EB3FE-F2CD-4DEE-9DBD-A26BE5E1C28B}" sibTransId="{6270DA92-51D5-47CA-B2D1-96A248DD2153}"/>
    <dgm:cxn modelId="{F9DCC3D3-A099-4744-97B1-178E8E28050C}" type="presOf" srcId="{933A0FEF-7FCA-4828-99E4-7402ED87BC64}" destId="{24016EB3-8618-426A-B11C-161CA4902D4D}" srcOrd="0" destOrd="0" presId="urn:microsoft.com/office/officeart/2018/2/layout/IconVerticalSolidList"/>
    <dgm:cxn modelId="{C812A8E8-D980-4854-B4C2-C5DA7035E1EE}" type="presOf" srcId="{1F23B8E0-5189-4529-BDE0-C22A44ECDBC9}" destId="{E700B4C1-A219-4155-8B4E-63134A25909F}" srcOrd="0" destOrd="0" presId="urn:microsoft.com/office/officeart/2018/2/layout/IconVerticalSolidList"/>
    <dgm:cxn modelId="{8D1BDEFE-3A1B-4DF7-A6BF-6DCB0C75CD65}" type="presOf" srcId="{566F1C8A-1139-4E14-A40B-BA7419C25B2D}" destId="{833CC162-6BFF-43A8-B1A9-D24733C0B579}" srcOrd="0" destOrd="0" presId="urn:microsoft.com/office/officeart/2018/2/layout/IconVerticalSolidList"/>
    <dgm:cxn modelId="{CAC554D0-1CBD-4EAE-8986-8E158AA3DB33}" type="presParOf" srcId="{833CC162-6BFF-43A8-B1A9-D24733C0B579}" destId="{89559E31-0195-4DA9-A446-0E8BEE8EBB0A}" srcOrd="0" destOrd="0" presId="urn:microsoft.com/office/officeart/2018/2/layout/IconVerticalSolidList"/>
    <dgm:cxn modelId="{8A5239BF-815B-44DD-A67D-3F6E39BEF583}" type="presParOf" srcId="{89559E31-0195-4DA9-A446-0E8BEE8EBB0A}" destId="{6B82C9FB-309F-4728-8C10-E0A8203911E6}" srcOrd="0" destOrd="0" presId="urn:microsoft.com/office/officeart/2018/2/layout/IconVerticalSolidList"/>
    <dgm:cxn modelId="{2DC1B880-CC4D-4308-94CB-0790EF3BCEB6}" type="presParOf" srcId="{89559E31-0195-4DA9-A446-0E8BEE8EBB0A}" destId="{612A5200-0AF4-4851-893C-5C18A4C988E1}" srcOrd="1" destOrd="0" presId="urn:microsoft.com/office/officeart/2018/2/layout/IconVerticalSolidList"/>
    <dgm:cxn modelId="{5AE44743-28AC-4C19-838A-FAD279F95883}" type="presParOf" srcId="{89559E31-0195-4DA9-A446-0E8BEE8EBB0A}" destId="{A17DFBB8-B1F4-431E-BA29-1E357084DD1F}" srcOrd="2" destOrd="0" presId="urn:microsoft.com/office/officeart/2018/2/layout/IconVerticalSolidList"/>
    <dgm:cxn modelId="{1B095DD6-47D1-460A-8A9E-065993EFE617}" type="presParOf" srcId="{89559E31-0195-4DA9-A446-0E8BEE8EBB0A}" destId="{763B77E9-DD34-48C4-A37B-02E7221A8FA4}" srcOrd="3" destOrd="0" presId="urn:microsoft.com/office/officeart/2018/2/layout/IconVerticalSolidList"/>
    <dgm:cxn modelId="{C4278AD4-22BF-4130-8F72-44465134270F}" type="presParOf" srcId="{833CC162-6BFF-43A8-B1A9-D24733C0B579}" destId="{64EDBFEE-1E24-4F18-AB77-F8E0ED08ECBF}" srcOrd="1" destOrd="0" presId="urn:microsoft.com/office/officeart/2018/2/layout/IconVerticalSolidList"/>
    <dgm:cxn modelId="{88F07236-9EA6-4260-A768-3C36422692D3}" type="presParOf" srcId="{833CC162-6BFF-43A8-B1A9-D24733C0B579}" destId="{AE8655E2-3A87-470B-98BE-B8F52C73625B}" srcOrd="2" destOrd="0" presId="urn:microsoft.com/office/officeart/2018/2/layout/IconVerticalSolidList"/>
    <dgm:cxn modelId="{D30B13ED-6937-43E1-950A-99F1C6EEF17C}" type="presParOf" srcId="{AE8655E2-3A87-470B-98BE-B8F52C73625B}" destId="{70AB1D60-7463-4E8B-A533-9B169D7F5CE3}" srcOrd="0" destOrd="0" presId="urn:microsoft.com/office/officeart/2018/2/layout/IconVerticalSolidList"/>
    <dgm:cxn modelId="{BBED3571-F63D-4D83-85E5-618774AC91CA}" type="presParOf" srcId="{AE8655E2-3A87-470B-98BE-B8F52C73625B}" destId="{956EF6D9-C921-4DFC-9AD4-7A13E32422E4}" srcOrd="1" destOrd="0" presId="urn:microsoft.com/office/officeart/2018/2/layout/IconVerticalSolidList"/>
    <dgm:cxn modelId="{655DB2AE-D6A9-4646-B57B-F9F4B46A6ACB}" type="presParOf" srcId="{AE8655E2-3A87-470B-98BE-B8F52C73625B}" destId="{893687A2-8143-448E-B3F8-356F5CC1AB12}" srcOrd="2" destOrd="0" presId="urn:microsoft.com/office/officeart/2018/2/layout/IconVerticalSolidList"/>
    <dgm:cxn modelId="{A55D9024-B124-453C-AFA7-073CC83B9582}" type="presParOf" srcId="{AE8655E2-3A87-470B-98BE-B8F52C73625B}" destId="{E700B4C1-A219-4155-8B4E-63134A25909F}" srcOrd="3" destOrd="0" presId="urn:microsoft.com/office/officeart/2018/2/layout/IconVerticalSolidList"/>
    <dgm:cxn modelId="{4DECC665-8453-4953-8A0A-CB036E8B4CA1}" type="presParOf" srcId="{AE8655E2-3A87-470B-98BE-B8F52C73625B}" destId="{D7F8774D-D379-4956-B5D2-7616ABC55B12}" srcOrd="4" destOrd="0" presId="urn:microsoft.com/office/officeart/2018/2/layout/IconVerticalSolidList"/>
    <dgm:cxn modelId="{93A861F7-B1B6-48CF-AA28-CEA9EF27E616}" type="presParOf" srcId="{833CC162-6BFF-43A8-B1A9-D24733C0B579}" destId="{B034F8BC-D16F-48BA-A385-0FF15CEAD8A7}" srcOrd="3" destOrd="0" presId="urn:microsoft.com/office/officeart/2018/2/layout/IconVerticalSolidList"/>
    <dgm:cxn modelId="{8E6ECF17-5C23-4713-B2A4-8AFD13DFF7A4}" type="presParOf" srcId="{833CC162-6BFF-43A8-B1A9-D24733C0B579}" destId="{EAA498DE-8B7C-46FA-80B9-77427E8E9D6C}" srcOrd="4" destOrd="0" presId="urn:microsoft.com/office/officeart/2018/2/layout/IconVerticalSolidList"/>
    <dgm:cxn modelId="{87DF8217-9E7D-4C17-88F5-B1ADF022ECEA}" type="presParOf" srcId="{EAA498DE-8B7C-46FA-80B9-77427E8E9D6C}" destId="{7F317615-6159-4B85-9FD7-8F943CE34A1B}" srcOrd="0" destOrd="0" presId="urn:microsoft.com/office/officeart/2018/2/layout/IconVerticalSolidList"/>
    <dgm:cxn modelId="{4045B4D9-D90E-4359-82C9-A2A4745A0F1C}" type="presParOf" srcId="{EAA498DE-8B7C-46FA-80B9-77427E8E9D6C}" destId="{5547B2AE-5062-4786-AC8D-B0A0A8B02244}" srcOrd="1" destOrd="0" presId="urn:microsoft.com/office/officeart/2018/2/layout/IconVerticalSolidList"/>
    <dgm:cxn modelId="{AB93994A-0550-408B-859D-62A6834DCA43}" type="presParOf" srcId="{EAA498DE-8B7C-46FA-80B9-77427E8E9D6C}" destId="{AFADBBA3-A198-41B5-B49F-5232B5B6F5EF}" srcOrd="2" destOrd="0" presId="urn:microsoft.com/office/officeart/2018/2/layout/IconVerticalSolidList"/>
    <dgm:cxn modelId="{ABDDBE0E-68FE-4736-9F37-CF813A99F551}" type="presParOf" srcId="{EAA498DE-8B7C-46FA-80B9-77427E8E9D6C}" destId="{24016EB3-8618-426A-B11C-161CA4902D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5DA12-418F-40C4-B3ED-FD3D2774EE95}">
      <dsp:nvSpPr>
        <dsp:cNvPr id="0" name=""/>
        <dsp:cNvSpPr/>
      </dsp:nvSpPr>
      <dsp:spPr>
        <a:xfrm>
          <a:off x="0" y="5619"/>
          <a:ext cx="9810750" cy="7363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9AF29-E75E-4774-BBEC-9ABD5F18F942}">
      <dsp:nvSpPr>
        <dsp:cNvPr id="0" name=""/>
        <dsp:cNvSpPr/>
      </dsp:nvSpPr>
      <dsp:spPr>
        <a:xfrm>
          <a:off x="222735" y="171290"/>
          <a:ext cx="404972" cy="404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E12CF-57A2-466E-9036-1B41AB9DF4ED}">
      <dsp:nvSpPr>
        <dsp:cNvPr id="0" name=""/>
        <dsp:cNvSpPr/>
      </dsp:nvSpPr>
      <dsp:spPr>
        <a:xfrm>
          <a:off x="850443" y="5619"/>
          <a:ext cx="8959475" cy="73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27" tIns="77927" rIns="77927" bIns="77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err="1"/>
            <a:t>Why</a:t>
          </a:r>
          <a:r>
            <a:rPr lang="nl-NL" sz="1900" kern="1200"/>
            <a:t> </a:t>
          </a:r>
          <a:r>
            <a:rPr lang="nl-NL" sz="1900" kern="1200" err="1"/>
            <a:t>should</a:t>
          </a:r>
          <a:r>
            <a:rPr lang="nl-NL" sz="1900" kern="1200"/>
            <a:t> you monitor </a:t>
          </a:r>
          <a:r>
            <a:rPr lang="nl-NL" sz="1900" kern="1200" err="1"/>
            <a:t>your</a:t>
          </a:r>
          <a:r>
            <a:rPr lang="nl-NL" sz="1900" kern="1200"/>
            <a:t> </a:t>
          </a:r>
          <a:r>
            <a:rPr lang="nl-NL" sz="1900" kern="1200" err="1"/>
            <a:t>cloud</a:t>
          </a:r>
          <a:r>
            <a:rPr lang="nl-NL" sz="1900" kern="1200"/>
            <a:t> </a:t>
          </a:r>
          <a:r>
            <a:rPr lang="nl-NL" sz="1900" kern="1200" err="1"/>
            <a:t>costs</a:t>
          </a:r>
          <a:r>
            <a:rPr lang="nl-NL" sz="1900" kern="1200"/>
            <a:t>?</a:t>
          </a:r>
          <a:endParaRPr lang="en-US" sz="1900" kern="1200"/>
        </a:p>
      </dsp:txBody>
      <dsp:txXfrm>
        <a:off x="850443" y="5619"/>
        <a:ext cx="8959475" cy="736314"/>
      </dsp:txXfrm>
    </dsp:sp>
    <dsp:sp modelId="{A27C7F1C-4716-409F-A36D-71B750603753}">
      <dsp:nvSpPr>
        <dsp:cNvPr id="0" name=""/>
        <dsp:cNvSpPr/>
      </dsp:nvSpPr>
      <dsp:spPr>
        <a:xfrm>
          <a:off x="0" y="926012"/>
          <a:ext cx="9810750" cy="7363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35DA4-B6D2-4ECB-820B-E3E01F5272EA}">
      <dsp:nvSpPr>
        <dsp:cNvPr id="0" name=""/>
        <dsp:cNvSpPr/>
      </dsp:nvSpPr>
      <dsp:spPr>
        <a:xfrm>
          <a:off x="222735" y="1091683"/>
          <a:ext cx="404972" cy="404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DF5C3-DB05-41BD-A0CE-DE879718E87C}">
      <dsp:nvSpPr>
        <dsp:cNvPr id="0" name=""/>
        <dsp:cNvSpPr/>
      </dsp:nvSpPr>
      <dsp:spPr>
        <a:xfrm>
          <a:off x="850443" y="926012"/>
          <a:ext cx="4414837" cy="73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27" tIns="77927" rIns="77927" bIns="77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3 factors for understanding your expenses:</a:t>
          </a:r>
          <a:endParaRPr lang="en-US" sz="1900" kern="1200"/>
        </a:p>
      </dsp:txBody>
      <dsp:txXfrm>
        <a:off x="850443" y="926012"/>
        <a:ext cx="4414837" cy="736314"/>
      </dsp:txXfrm>
    </dsp:sp>
    <dsp:sp modelId="{3D35E1F9-9B25-41B6-9E2D-3E2DE6C37B9A}">
      <dsp:nvSpPr>
        <dsp:cNvPr id="0" name=""/>
        <dsp:cNvSpPr/>
      </dsp:nvSpPr>
      <dsp:spPr>
        <a:xfrm>
          <a:off x="5265280" y="926012"/>
          <a:ext cx="4544638" cy="73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27" tIns="77927" rIns="77927" bIns="7792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/>
            <a:t>- SKU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/>
            <a:t>- Subsystems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/>
            <a:t>- Customers</a:t>
          </a:r>
          <a:endParaRPr lang="en-US" sz="1100" kern="1200"/>
        </a:p>
      </dsp:txBody>
      <dsp:txXfrm>
        <a:off x="5265280" y="926012"/>
        <a:ext cx="4544638" cy="736314"/>
      </dsp:txXfrm>
    </dsp:sp>
    <dsp:sp modelId="{C7A650A2-BBFD-4EE3-8CE0-141764AF607E}">
      <dsp:nvSpPr>
        <dsp:cNvPr id="0" name=""/>
        <dsp:cNvSpPr/>
      </dsp:nvSpPr>
      <dsp:spPr>
        <a:xfrm>
          <a:off x="0" y="1846405"/>
          <a:ext cx="9810750" cy="7363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6C5B9-8094-42C6-AEF0-BAEB5E2CEA56}">
      <dsp:nvSpPr>
        <dsp:cNvPr id="0" name=""/>
        <dsp:cNvSpPr/>
      </dsp:nvSpPr>
      <dsp:spPr>
        <a:xfrm>
          <a:off x="222735" y="2012076"/>
          <a:ext cx="404972" cy="404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01BEB-7A13-4CDF-9049-39C38536C11A}">
      <dsp:nvSpPr>
        <dsp:cNvPr id="0" name=""/>
        <dsp:cNvSpPr/>
      </dsp:nvSpPr>
      <dsp:spPr>
        <a:xfrm>
          <a:off x="850443" y="1846405"/>
          <a:ext cx="8959475" cy="73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27" tIns="77927" rIns="77927" bIns="77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Key Pointers to monitor</a:t>
          </a:r>
          <a:endParaRPr lang="en-US" sz="1900" kern="1200"/>
        </a:p>
      </dsp:txBody>
      <dsp:txXfrm>
        <a:off x="850443" y="1846405"/>
        <a:ext cx="8959475" cy="736314"/>
      </dsp:txXfrm>
    </dsp:sp>
    <dsp:sp modelId="{C7797FB9-A077-45C4-9394-9361CFDFECF3}">
      <dsp:nvSpPr>
        <dsp:cNvPr id="0" name=""/>
        <dsp:cNvSpPr/>
      </dsp:nvSpPr>
      <dsp:spPr>
        <a:xfrm>
          <a:off x="0" y="2766798"/>
          <a:ext cx="9810750" cy="7363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C5005-1B89-4ACE-902A-98FA99523930}">
      <dsp:nvSpPr>
        <dsp:cNvPr id="0" name=""/>
        <dsp:cNvSpPr/>
      </dsp:nvSpPr>
      <dsp:spPr>
        <a:xfrm>
          <a:off x="222735" y="2932468"/>
          <a:ext cx="404972" cy="404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098A6-ED6D-479E-9948-4C339F4C6819}">
      <dsp:nvSpPr>
        <dsp:cNvPr id="0" name=""/>
        <dsp:cNvSpPr/>
      </dsp:nvSpPr>
      <dsp:spPr>
        <a:xfrm>
          <a:off x="850443" y="2766798"/>
          <a:ext cx="8959475" cy="73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27" tIns="77927" rIns="77927" bIns="77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Best practices</a:t>
          </a:r>
          <a:endParaRPr lang="en-US" sz="1900" kern="1200"/>
        </a:p>
      </dsp:txBody>
      <dsp:txXfrm>
        <a:off x="850443" y="2766798"/>
        <a:ext cx="8959475" cy="736314"/>
      </dsp:txXfrm>
    </dsp:sp>
    <dsp:sp modelId="{9CC5BDC6-54D7-4104-9998-65636236DE19}">
      <dsp:nvSpPr>
        <dsp:cNvPr id="0" name=""/>
        <dsp:cNvSpPr/>
      </dsp:nvSpPr>
      <dsp:spPr>
        <a:xfrm>
          <a:off x="0" y="3687191"/>
          <a:ext cx="9810750" cy="7363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446A9-29B0-41DC-B81F-382D3257ABB0}">
      <dsp:nvSpPr>
        <dsp:cNvPr id="0" name=""/>
        <dsp:cNvSpPr/>
      </dsp:nvSpPr>
      <dsp:spPr>
        <a:xfrm>
          <a:off x="222735" y="3852861"/>
          <a:ext cx="404972" cy="4049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958AB-9BE6-4FBE-850A-CF77DD6A55B5}">
      <dsp:nvSpPr>
        <dsp:cNvPr id="0" name=""/>
        <dsp:cNvSpPr/>
      </dsp:nvSpPr>
      <dsp:spPr>
        <a:xfrm>
          <a:off x="850443" y="3687191"/>
          <a:ext cx="8959475" cy="73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27" tIns="77927" rIns="77927" bIns="77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Demo</a:t>
          </a:r>
          <a:endParaRPr lang="en-US" sz="1900" kern="1200"/>
        </a:p>
      </dsp:txBody>
      <dsp:txXfrm>
        <a:off x="850443" y="3687191"/>
        <a:ext cx="8959475" cy="736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2C9FB-309F-4728-8C10-E0A8203911E6}">
      <dsp:nvSpPr>
        <dsp:cNvPr id="0" name=""/>
        <dsp:cNvSpPr/>
      </dsp:nvSpPr>
      <dsp:spPr>
        <a:xfrm>
          <a:off x="0" y="540"/>
          <a:ext cx="9810750" cy="1265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A5200-0AF4-4851-893C-5C18A4C988E1}">
      <dsp:nvSpPr>
        <dsp:cNvPr id="0" name=""/>
        <dsp:cNvSpPr/>
      </dsp:nvSpPr>
      <dsp:spPr>
        <a:xfrm>
          <a:off x="382709" y="285200"/>
          <a:ext cx="695835" cy="695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B77E9-DD34-48C4-A37B-02E7221A8FA4}">
      <dsp:nvSpPr>
        <dsp:cNvPr id="0" name=""/>
        <dsp:cNvSpPr/>
      </dsp:nvSpPr>
      <dsp:spPr>
        <a:xfrm>
          <a:off x="1461254" y="540"/>
          <a:ext cx="8349495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/>
            <a:t>Gather metrics per customer</a:t>
          </a:r>
          <a:endParaRPr lang="en-US" sz="2500" kern="1200"/>
        </a:p>
      </dsp:txBody>
      <dsp:txXfrm>
        <a:off x="1461254" y="540"/>
        <a:ext cx="8349495" cy="1265155"/>
      </dsp:txXfrm>
    </dsp:sp>
    <dsp:sp modelId="{70AB1D60-7463-4E8B-A533-9B169D7F5CE3}">
      <dsp:nvSpPr>
        <dsp:cNvPr id="0" name=""/>
        <dsp:cNvSpPr/>
      </dsp:nvSpPr>
      <dsp:spPr>
        <a:xfrm>
          <a:off x="0" y="1603378"/>
          <a:ext cx="9810750" cy="12651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EF6D9-C921-4DFC-9AD4-7A13E32422E4}">
      <dsp:nvSpPr>
        <dsp:cNvPr id="0" name=""/>
        <dsp:cNvSpPr/>
      </dsp:nvSpPr>
      <dsp:spPr>
        <a:xfrm>
          <a:off x="382709" y="1866644"/>
          <a:ext cx="695835" cy="695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0B4C1-A219-4155-8B4E-63134A25909F}">
      <dsp:nvSpPr>
        <dsp:cNvPr id="0" name=""/>
        <dsp:cNvSpPr/>
      </dsp:nvSpPr>
      <dsp:spPr>
        <a:xfrm>
          <a:off x="1461254" y="1581984"/>
          <a:ext cx="4414837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/>
            <a:t>E.g. Of the so called         “Usage data”</a:t>
          </a:r>
          <a:endParaRPr lang="en-US" sz="2500" kern="1200"/>
        </a:p>
      </dsp:txBody>
      <dsp:txXfrm>
        <a:off x="1461254" y="1581984"/>
        <a:ext cx="4414837" cy="1265155"/>
      </dsp:txXfrm>
    </dsp:sp>
    <dsp:sp modelId="{D7F8774D-D379-4956-B5D2-7616ABC55B12}">
      <dsp:nvSpPr>
        <dsp:cNvPr id="0" name=""/>
        <dsp:cNvSpPr/>
      </dsp:nvSpPr>
      <dsp:spPr>
        <a:xfrm>
          <a:off x="5876091" y="1581984"/>
          <a:ext cx="3934658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baseline="0"/>
            <a:t>BigQuery = Number of rows per customer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baseline="0"/>
            <a:t>Elastic = Number of documents per customer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baseline="0"/>
            <a:t>Microservices = Number of requests per customer</a:t>
          </a:r>
          <a:endParaRPr lang="en-US" sz="1500" kern="1200"/>
        </a:p>
      </dsp:txBody>
      <dsp:txXfrm>
        <a:off x="5876091" y="1581984"/>
        <a:ext cx="3934658" cy="1265155"/>
      </dsp:txXfrm>
    </dsp:sp>
    <dsp:sp modelId="{7F317615-6159-4B85-9FD7-8F943CE34A1B}">
      <dsp:nvSpPr>
        <dsp:cNvPr id="0" name=""/>
        <dsp:cNvSpPr/>
      </dsp:nvSpPr>
      <dsp:spPr>
        <a:xfrm>
          <a:off x="0" y="3163429"/>
          <a:ext cx="9810750" cy="12651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7B2AE-5062-4786-AC8D-B0A0A8B02244}">
      <dsp:nvSpPr>
        <dsp:cNvPr id="0" name=""/>
        <dsp:cNvSpPr/>
      </dsp:nvSpPr>
      <dsp:spPr>
        <a:xfrm>
          <a:off x="382709" y="3448088"/>
          <a:ext cx="695835" cy="695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16EB3-8618-426A-B11C-161CA4902D4D}">
      <dsp:nvSpPr>
        <dsp:cNvPr id="0" name=""/>
        <dsp:cNvSpPr/>
      </dsp:nvSpPr>
      <dsp:spPr>
        <a:xfrm>
          <a:off x="1461254" y="3163429"/>
          <a:ext cx="8349495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/>
            <a:t>Combine usage data with labeled billing to get the cost per customer.</a:t>
          </a:r>
          <a:endParaRPr lang="en-US" sz="2500" kern="1200"/>
        </a:p>
      </dsp:txBody>
      <dsp:txXfrm>
        <a:off x="1461254" y="3163429"/>
        <a:ext cx="8349495" cy="126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21:34:5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E0C6-C22F-411F-8568-CF5B9234F582}" type="datetimeFigureOut">
              <a:rPr lang="nl-NL" smtClean="0"/>
              <a:t>7-12-2022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E6B80-C024-4429-81CC-6DA2E08AF5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599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6B80-C024-4429-81CC-6DA2E08AF57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856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6B80-C024-4429-81CC-6DA2E08AF57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79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effectLst/>
              <a:latin typeface="Helvetica Neue" panose="02000503000000020004" pitchFamily="2" charset="0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6B80-C024-4429-81CC-6DA2E08AF57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58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645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6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7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450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386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7, 2022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22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4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 shaped hard drive with cables">
            <a:extLst>
              <a:ext uri="{FF2B5EF4-FFF2-40B4-BE49-F238E27FC236}">
                <a16:creationId xmlns:a16="http://schemas.microsoft.com/office/drawing/2014/main" id="{F147E17B-7427-C395-BC4C-B19552DE9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43" name="Freeform: Shape 21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23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2594BF-5981-EE1F-F0EF-8B1CFB675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070" y="447239"/>
            <a:ext cx="3798509" cy="2310194"/>
          </a:xfrm>
        </p:spPr>
        <p:txBody>
          <a:bodyPr anchor="b">
            <a:normAutofit/>
          </a:bodyPr>
          <a:lstStyle/>
          <a:p>
            <a:r>
              <a:rPr lang="nl-NL" i="0" dirty="0">
                <a:latin typeface="Calibri"/>
                <a:ea typeface="Batang"/>
                <a:cs typeface="Calibri Light"/>
              </a:rPr>
              <a:t>Controlling </a:t>
            </a:r>
            <a:r>
              <a:rPr lang="nl-NL" i="0" dirty="0" err="1">
                <a:latin typeface="Calibri"/>
                <a:ea typeface="Batang"/>
                <a:cs typeface="Calibri Light"/>
              </a:rPr>
              <a:t>your</a:t>
            </a:r>
            <a:r>
              <a:rPr lang="nl-NL" i="0" dirty="0">
                <a:latin typeface="Calibri"/>
                <a:ea typeface="Batang"/>
                <a:cs typeface="Calibri Light"/>
              </a:rPr>
              <a:t> </a:t>
            </a:r>
            <a:r>
              <a:rPr lang="nl-NL" dirty="0" err="1">
                <a:latin typeface="Calibri"/>
                <a:ea typeface="Batang"/>
                <a:cs typeface="Calibri Light"/>
              </a:rPr>
              <a:t>busines’s</a:t>
            </a:r>
            <a:r>
              <a:rPr lang="nl-NL" i="0" dirty="0">
                <a:latin typeface="Calibri"/>
                <a:ea typeface="Batang"/>
                <a:cs typeface="Calibri Light"/>
              </a:rPr>
              <a:t> </a:t>
            </a:r>
            <a:r>
              <a:rPr lang="nl-NL" i="0" dirty="0" err="1">
                <a:latin typeface="Calibri"/>
                <a:ea typeface="Batang"/>
                <a:cs typeface="Calibri Light"/>
              </a:rPr>
              <a:t>cloud</a:t>
            </a:r>
            <a:r>
              <a:rPr lang="nl-NL" i="0" dirty="0">
                <a:latin typeface="Calibri"/>
                <a:ea typeface="Batang"/>
                <a:cs typeface="Calibri Light"/>
              </a:rPr>
              <a:t> </a:t>
            </a:r>
            <a:r>
              <a:rPr lang="nl-NL" i="0" dirty="0" err="1">
                <a:latin typeface="Calibri"/>
                <a:ea typeface="Batang"/>
                <a:cs typeface="Calibri Light"/>
              </a:rPr>
              <a:t>expenses</a:t>
            </a:r>
            <a:endParaRPr lang="nl-NL" i="0" dirty="0">
              <a:latin typeface="Calibri"/>
              <a:ea typeface="Batang"/>
              <a:cs typeface="Calibri Light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20BB67-0033-690F-9BA6-3F19E4EA0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1100"/>
              <a:t>El-Atmani, Soufiane</a:t>
            </a:r>
          </a:p>
          <a:p>
            <a:pPr>
              <a:lnSpc>
                <a:spcPct val="90000"/>
              </a:lnSpc>
            </a:pPr>
            <a:r>
              <a:rPr lang="nl-NL" sz="1100"/>
              <a:t>Glodici, Mihai</a:t>
            </a:r>
          </a:p>
          <a:p>
            <a:pPr>
              <a:lnSpc>
                <a:spcPct val="90000"/>
              </a:lnSpc>
            </a:pPr>
            <a:r>
              <a:rPr lang="nl-NL" sz="1100"/>
              <a:t>Kosterman, Jorn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28CF-6B54-C166-4D06-2A9C9324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nl-NL">
                <a:latin typeface="Calibri"/>
                <a:cs typeface="Calibri Light"/>
              </a:rPr>
              <a:t>Demo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6D4E-4446-1AE7-07A4-42EA4EEB8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Batang"/>
              </a:rPr>
              <a:t>Tagging</a:t>
            </a:r>
          </a:p>
          <a:p>
            <a:r>
              <a:rPr lang="en-US">
                <a:ea typeface="Batang"/>
              </a:rPr>
              <a:t>Power BI</a:t>
            </a: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F2130B56-CFBB-A6BB-5598-F3A898980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0" r="5651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11778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F4F2A1FF-70A1-B020-1E00-135662F373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92EE87-4150-454F-8312-283882EFB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2"/>
            <a:ext cx="12191999" cy="4934490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40784"/>
                </a:srgbClr>
              </a:gs>
              <a:gs pos="80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4FCE50-DED8-F13B-4503-E6111621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040" y="1122362"/>
            <a:ext cx="8376514" cy="2494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CF3AE2-EEB3-9BC0-2DC1-D78BA23C1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803" y="3772789"/>
            <a:ext cx="6141493" cy="121547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pc="160">
                <a:solidFill>
                  <a:srgbClr val="FFFFFF"/>
                </a:solidFill>
              </a:rPr>
              <a:t>Any questions?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A21D066-7EC1-44B4-8CF9-85511FDF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6C2F2D6-F636-46AD-BCD9-994702A00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8CF630E-BC57-4786-8B1F-C22C04E8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62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A68E36-29E6-5F5F-5ED8-9311B73A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nl-NL" sz="3600" err="1">
                <a:latin typeface="Calibri"/>
                <a:ea typeface="Batang"/>
                <a:cs typeface="Calibri Light"/>
              </a:rPr>
              <a:t>Introduction</a:t>
            </a:r>
            <a:endParaRPr lang="nl-NL" sz="3600">
              <a:latin typeface="Calibri"/>
              <a:ea typeface="Batang"/>
              <a:cs typeface="Calibri Light"/>
            </a:endParaRP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ijdelijke aanduiding voor inhoud 2">
            <a:extLst>
              <a:ext uri="{FF2B5EF4-FFF2-40B4-BE49-F238E27FC236}">
                <a16:creationId xmlns:a16="http://schemas.microsoft.com/office/drawing/2014/main" id="{91E2F981-833D-351A-C2A6-447AACD63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079020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21564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102C7-AF62-D0A9-9FED-0E5BFD10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3100">
                <a:latin typeface="Calibri"/>
                <a:cs typeface="Calibri Light"/>
              </a:rPr>
              <a:t>Why should you monitor your cloud costs?</a:t>
            </a:r>
            <a:br>
              <a:rPr lang="en-US"/>
            </a:b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38503-3D57-5838-80D9-6E6F4B52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08" y="2065357"/>
            <a:ext cx="3639308" cy="11260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1800" dirty="0" err="1">
                <a:solidFill>
                  <a:schemeClr val="tx1"/>
                </a:solidFill>
                <a:ea typeface="Batang"/>
              </a:rPr>
              <a:t>Lower</a:t>
            </a:r>
            <a:r>
              <a:rPr lang="nl-NL" sz="1800" dirty="0">
                <a:solidFill>
                  <a:schemeClr val="tx1"/>
                </a:solidFill>
                <a:ea typeface="Batang"/>
              </a:rPr>
              <a:t> </a:t>
            </a:r>
            <a:r>
              <a:rPr lang="nl-NL" sz="1800" dirty="0" err="1">
                <a:solidFill>
                  <a:schemeClr val="tx1"/>
                </a:solidFill>
                <a:ea typeface="Batang"/>
              </a:rPr>
              <a:t>expenses</a:t>
            </a:r>
            <a:r>
              <a:rPr lang="nl-NL" sz="1800" dirty="0">
                <a:solidFill>
                  <a:schemeClr val="tx1"/>
                </a:solidFill>
                <a:ea typeface="Batang"/>
              </a:rPr>
              <a:t> = </a:t>
            </a:r>
            <a:r>
              <a:rPr lang="nl-NL" sz="1800" dirty="0" err="1">
                <a:solidFill>
                  <a:schemeClr val="tx1"/>
                </a:solidFill>
                <a:ea typeface="Batang"/>
              </a:rPr>
              <a:t>Higher</a:t>
            </a:r>
            <a:r>
              <a:rPr lang="nl-NL" sz="1800" dirty="0">
                <a:solidFill>
                  <a:schemeClr val="tx1"/>
                </a:solidFill>
                <a:ea typeface="Batang"/>
              </a:rPr>
              <a:t> Profit</a:t>
            </a:r>
          </a:p>
          <a:p>
            <a:pPr marL="0" indent="0">
              <a:buNone/>
            </a:pPr>
            <a:r>
              <a:rPr lang="nl-NL" sz="1800" dirty="0" err="1">
                <a:solidFill>
                  <a:schemeClr val="tx1"/>
                </a:solidFill>
                <a:ea typeface="Batang"/>
              </a:rPr>
              <a:t>Spend</a:t>
            </a:r>
            <a:r>
              <a:rPr lang="nl-NL" sz="1800" dirty="0">
                <a:solidFill>
                  <a:schemeClr val="tx1"/>
                </a:solidFill>
                <a:ea typeface="Batang"/>
              </a:rPr>
              <a:t> analysis/</a:t>
            </a:r>
            <a:r>
              <a:rPr lang="nl-NL" sz="1800" dirty="0" err="1">
                <a:solidFill>
                  <a:schemeClr val="tx1"/>
                </a:solidFill>
                <a:ea typeface="Batang"/>
              </a:rPr>
              <a:t>group</a:t>
            </a:r>
            <a:r>
              <a:rPr lang="nl-NL" sz="1800" dirty="0">
                <a:solidFill>
                  <a:schemeClr val="tx1"/>
                </a:solidFill>
                <a:ea typeface="Batang"/>
              </a:rPr>
              <a:t> =&gt; more </a:t>
            </a:r>
            <a:r>
              <a:rPr lang="nl-NL" sz="1800" dirty="0" err="1">
                <a:solidFill>
                  <a:schemeClr val="tx1"/>
                </a:solidFill>
                <a:ea typeface="Batang"/>
              </a:rPr>
              <a:t>distributed</a:t>
            </a:r>
            <a:r>
              <a:rPr lang="nl-NL" sz="1800" dirty="0">
                <a:solidFill>
                  <a:schemeClr val="tx1"/>
                </a:solidFill>
                <a:ea typeface="Batang"/>
              </a:rPr>
              <a:t> budget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E57AB-2187-887B-141E-6D327104E9F8}"/>
              </a:ext>
            </a:extLst>
          </p:cNvPr>
          <p:cNvSpPr txBox="1"/>
          <p:nvPr/>
        </p:nvSpPr>
        <p:spPr>
          <a:xfrm>
            <a:off x="1406008" y="3985077"/>
            <a:ext cx="53573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/>
              <a:t> Cost = Usage</a:t>
            </a:r>
          </a:p>
          <a:p>
            <a:pPr marL="0" indent="0">
              <a:buNone/>
            </a:pPr>
            <a:r>
              <a:rPr lang="nl-NL"/>
              <a:t>Importance of Resource Upscale Limits</a:t>
            </a:r>
          </a:p>
          <a:p>
            <a:pPr marL="0" indent="0">
              <a:buNone/>
            </a:pPr>
            <a:r>
              <a:rPr lang="nl-NL"/>
              <a:t>&amp; Downscaling unused resources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Improper monitoring =&gt; higher spend</a:t>
            </a:r>
          </a:p>
          <a:p>
            <a:pPr marL="0" indent="0">
              <a:buNone/>
            </a:pPr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0D0D-CC00-4FB3-9D76-7C8B4F9765D6}"/>
              </a:ext>
            </a:extLst>
          </p:cNvPr>
          <p:cNvSpPr txBox="1"/>
          <p:nvPr/>
        </p:nvSpPr>
        <p:spPr>
          <a:xfrm>
            <a:off x="6763335" y="2065357"/>
            <a:ext cx="47104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/>
              <a:t>Monitoring = Control</a:t>
            </a:r>
          </a:p>
          <a:p>
            <a:pPr marL="0" indent="0">
              <a:buNone/>
            </a:pPr>
            <a:r>
              <a:rPr lang="nl-NL"/>
              <a:t>Service Cost vs Value</a:t>
            </a:r>
          </a:p>
          <a:p>
            <a:pPr marL="0" indent="0">
              <a:buNone/>
            </a:pPr>
            <a:r>
              <a:rPr lang="nl-NL"/>
              <a:t>Contribution of each team</a:t>
            </a:r>
          </a:p>
          <a:p>
            <a:pPr marL="0" indent="0">
              <a:buNone/>
            </a:pPr>
            <a:r>
              <a:rPr lang="nl-NL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62916-57BA-3910-9FE0-15D0F5DFC74B}"/>
              </a:ext>
            </a:extLst>
          </p:cNvPr>
          <p:cNvSpPr txBox="1"/>
          <p:nvPr/>
        </p:nvSpPr>
        <p:spPr>
          <a:xfrm>
            <a:off x="6763335" y="3985077"/>
            <a:ext cx="32868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/>
              <a:t>Combining cost data with business KPIs =&gt;</a:t>
            </a:r>
          </a:p>
          <a:p>
            <a:pPr marL="0" indent="0">
              <a:buNone/>
            </a:pPr>
            <a:r>
              <a:rPr lang="nl-NL"/>
              <a:t>Decisions based on real data, not predictions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pic>
        <p:nvPicPr>
          <p:cNvPr id="11" name="Graphic 10" descr="Piggy Bank outline">
            <a:extLst>
              <a:ext uri="{FF2B5EF4-FFF2-40B4-BE49-F238E27FC236}">
                <a16:creationId xmlns:a16="http://schemas.microsoft.com/office/drawing/2014/main" id="{58C09522-9748-F956-2F1F-659557F71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865" y="1515928"/>
            <a:ext cx="689028" cy="689028"/>
          </a:xfrm>
          <a:prstGeom prst="rect">
            <a:avLst/>
          </a:prstGeom>
        </p:spPr>
      </p:pic>
      <p:pic>
        <p:nvPicPr>
          <p:cNvPr id="15" name="Graphic 14" descr="Flying Money outline">
            <a:extLst>
              <a:ext uri="{FF2B5EF4-FFF2-40B4-BE49-F238E27FC236}">
                <a16:creationId xmlns:a16="http://schemas.microsoft.com/office/drawing/2014/main" id="{407FD439-1E16-EEDE-644E-C706F5A9F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5452" y="1714515"/>
            <a:ext cx="291853" cy="291853"/>
          </a:xfrm>
          <a:prstGeom prst="rect">
            <a:avLst/>
          </a:prstGeom>
        </p:spPr>
      </p:pic>
      <p:pic>
        <p:nvPicPr>
          <p:cNvPr id="17" name="Graphic 16" descr="Presentation with bar chart with solid fill">
            <a:extLst>
              <a:ext uri="{FF2B5EF4-FFF2-40B4-BE49-F238E27FC236}">
                <a16:creationId xmlns:a16="http://schemas.microsoft.com/office/drawing/2014/main" id="{89019197-2DAB-3F0A-637D-B9DD8658E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37356" y="3502440"/>
            <a:ext cx="608044" cy="608044"/>
          </a:xfrm>
          <a:prstGeom prst="rect">
            <a:avLst/>
          </a:prstGeom>
        </p:spPr>
      </p:pic>
      <p:pic>
        <p:nvPicPr>
          <p:cNvPr id="19" name="Graphic 18" descr="Conductor male with solid fill">
            <a:extLst>
              <a:ext uri="{FF2B5EF4-FFF2-40B4-BE49-F238E27FC236}">
                <a16:creationId xmlns:a16="http://schemas.microsoft.com/office/drawing/2014/main" id="{1D9C5C0D-90AE-E9DE-E0F3-A8C23D34E9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3466" y="1515928"/>
            <a:ext cx="608044" cy="608044"/>
          </a:xfrm>
          <a:prstGeom prst="rect">
            <a:avLst/>
          </a:prstGeom>
        </p:spPr>
      </p:pic>
      <p:pic>
        <p:nvPicPr>
          <p:cNvPr id="21" name="Graphic 20" descr="Lightbulb and gear with solid fill">
            <a:extLst>
              <a:ext uri="{FF2B5EF4-FFF2-40B4-BE49-F238E27FC236}">
                <a16:creationId xmlns:a16="http://schemas.microsoft.com/office/drawing/2014/main" id="{64AC3BC7-DF0E-9C94-993E-079D7251C4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96921" y="3347057"/>
            <a:ext cx="681135" cy="6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50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3CBF-9499-9893-9C00-83A9CC3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 without cost tracking</a:t>
            </a:r>
            <a:endParaRPr lang="en-N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B99F3-E810-6343-7926-913348CE8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187" y="1527045"/>
            <a:ext cx="7161988" cy="44291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CEB153-538D-AF01-C856-A3796E84A4B7}"/>
              </a:ext>
            </a:extLst>
          </p:cNvPr>
          <p:cNvSpPr txBox="1"/>
          <p:nvPr/>
        </p:nvSpPr>
        <p:spPr>
          <a:xfrm>
            <a:off x="3066662" y="5946969"/>
            <a:ext cx="5225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Exponential growth can lead to non-linear spend resulting in loss of profits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7936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F95DDD-6906-9511-4D1F-71B45B89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sz="2400">
                <a:latin typeface="Calibri"/>
                <a:cs typeface="Calibri Light"/>
              </a:rPr>
              <a:t>3 factors </a:t>
            </a:r>
            <a:r>
              <a:rPr lang="nl-NL" sz="2400" err="1">
                <a:latin typeface="Calibri"/>
                <a:cs typeface="Calibri Light"/>
              </a:rPr>
              <a:t>for</a:t>
            </a:r>
            <a:r>
              <a:rPr lang="nl-NL" sz="2400">
                <a:latin typeface="Calibri"/>
                <a:cs typeface="Calibri Light"/>
              </a:rPr>
              <a:t> </a:t>
            </a:r>
            <a:r>
              <a:rPr lang="nl-NL" sz="2400" err="1">
                <a:latin typeface="Calibri"/>
                <a:cs typeface="Calibri Light"/>
              </a:rPr>
              <a:t>understanding</a:t>
            </a:r>
            <a:r>
              <a:rPr lang="nl-NL" sz="2400">
                <a:latin typeface="Calibri"/>
                <a:cs typeface="Calibri Light"/>
              </a:rPr>
              <a:t> </a:t>
            </a:r>
            <a:r>
              <a:rPr lang="nl-NL" sz="2400" err="1">
                <a:latin typeface="Calibri"/>
                <a:cs typeface="Calibri Light"/>
              </a:rPr>
              <a:t>your</a:t>
            </a:r>
            <a:r>
              <a:rPr lang="nl-NL" sz="2400">
                <a:latin typeface="Calibri"/>
                <a:cs typeface="Calibri Light"/>
              </a:rPr>
              <a:t> </a:t>
            </a:r>
            <a:r>
              <a:rPr lang="nl-NL" sz="2400" err="1">
                <a:latin typeface="Calibri"/>
                <a:cs typeface="Calibri Light"/>
              </a:rPr>
              <a:t>expenses</a:t>
            </a:r>
            <a:r>
              <a:rPr lang="nl-NL" sz="2400">
                <a:latin typeface="Calibri"/>
                <a:cs typeface="Calibri Light"/>
              </a:rPr>
              <a:t>:</a:t>
            </a:r>
            <a:br>
              <a:rPr lang="en-US" sz="2400">
                <a:latin typeface="Calibri"/>
                <a:cs typeface="Calibri Light"/>
              </a:rPr>
            </a:br>
            <a:r>
              <a:rPr lang="en-US" sz="2400">
                <a:latin typeface="Calibri"/>
                <a:cs typeface="Calibri Light"/>
              </a:rPr>
              <a:t>SKU</a:t>
            </a:r>
            <a:endParaRPr lang="nl-NL" sz="2400">
              <a:latin typeface="Calibri"/>
              <a:cs typeface="Calibri Ligh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B465C4-6707-589E-15E0-B3BB52932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nl-NL"/>
              <a:t>We need to ask ourselves: Where does every euro we spend go to?</a:t>
            </a:r>
          </a:p>
          <a:p>
            <a:r>
              <a:rPr lang="nl-NL"/>
              <a:t>SKU expenses contain things as: Memory, Cpu’s, storage etc.</a:t>
            </a:r>
          </a:p>
          <a:p>
            <a:r>
              <a:rPr lang="nl-NL"/>
              <a:t>This all can be extracted from the cloud provider.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CD4B182-7299-697B-B3C8-F39BF0CED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25" b="91436" l="9906" r="89623">
                        <a14:foregroundMark x1="40566" y1="9392" x2="40566" y2="9392"/>
                        <a14:foregroundMark x1="45519" y1="52486" x2="45519" y2="52486"/>
                        <a14:foregroundMark x1="41981" y1="34254" x2="57547" y2="35912"/>
                        <a14:foregroundMark x1="57547" y1="35912" x2="63443" y2="54144"/>
                        <a14:foregroundMark x1="63443" y1="54144" x2="88915" y2="65193"/>
                        <a14:foregroundMark x1="88915" y1="65193" x2="60613" y2="86740"/>
                        <a14:foregroundMark x1="60613" y1="86740" x2="26179" y2="93646"/>
                        <a14:foregroundMark x1="26179" y1="93646" x2="14151" y2="85912"/>
                        <a14:foregroundMark x1="14151" y1="85912" x2="20755" y2="29006"/>
                        <a14:foregroundMark x1="20755" y1="29006" x2="30425" y2="9116"/>
                        <a14:foregroundMark x1="30425" y1="9116" x2="41745" y2="1934"/>
                        <a14:foregroundMark x1="41745" y1="1934" x2="53066" y2="5801"/>
                        <a14:foregroundMark x1="53066" y1="5801" x2="79245" y2="57459"/>
                        <a14:foregroundMark x1="55425" y1="69061" x2="54009" y2="69613"/>
                        <a14:foregroundMark x1="28302" y1="50829" x2="26179" y2="46685"/>
                        <a14:foregroundMark x1="27358" y1="35912" x2="35613" y2="51105"/>
                        <a14:foregroundMark x1="38679" y1="66851" x2="52123" y2="73481"/>
                        <a14:foregroundMark x1="28066" y1="91436" x2="33019" y2="89779"/>
                        <a14:foregroundMark x1="33491" y1="89503" x2="25236" y2="89503"/>
                        <a14:foregroundMark x1="84434" y1="69337" x2="86557" y2="70442"/>
                        <a14:foregroundMark x1="88679" y1="70166" x2="79953" y2="72652"/>
                        <a14:foregroundMark x1="49764" y1="14641" x2="49764" y2="13260"/>
                        <a14:foregroundMark x1="48821" y1="12707" x2="47877" y2="12707"/>
                        <a14:foregroundMark x1="50000" y1="12155" x2="50000" y2="12155"/>
                        <a14:foregroundMark x1="52594" y1="12155" x2="52594" y2="12155"/>
                        <a14:foregroundMark x1="51887" y1="12707" x2="51887" y2="12707"/>
                        <a14:foregroundMark x1="51415" y1="12707" x2="51415" y2="12707"/>
                        <a14:foregroundMark x1="41745" y1="46961" x2="53066" y2="46685"/>
                        <a14:foregroundMark x1="53066" y1="46685" x2="53774" y2="46409"/>
                        <a14:foregroundMark x1="42925" y1="39503" x2="55660" y2="41436"/>
                        <a14:foregroundMark x1="48113" y1="51934" x2="51415" y2="52486"/>
                        <a14:foregroundMark x1="68868" y1="69890" x2="86321" y2="70166"/>
                        <a14:foregroundMark x1="66981" y1="70166" x2="84198" y2="70994"/>
                        <a14:foregroundMark x1="81604" y1="68785" x2="70755" y2="68785"/>
                        <a14:foregroundMark x1="34906" y1="90608" x2="32075" y2="88398"/>
                        <a14:foregroundMark x1="36557" y1="90884" x2="40566" y2="89503"/>
                        <a14:backgroundMark x1="75000" y1="10773" x2="75000" y2="10773"/>
                        <a14:backgroundMark x1="74057" y1="10773" x2="74057" y2="10773"/>
                        <a14:backgroundMark x1="73821" y1="8011" x2="73821" y2="10221"/>
                        <a14:backgroundMark x1="72877" y1="7459" x2="68632" y2="8011"/>
                        <a14:backgroundMark x1="66745" y1="7182" x2="85377" y2="18232"/>
                        <a14:backgroundMark x1="85377" y1="18232" x2="90094" y2="11050"/>
                        <a14:backgroundMark x1="71698" y1="11326" x2="80425" y2="168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95549" y="1978172"/>
            <a:ext cx="4498258" cy="384601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044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4688A2-1363-8544-3BFA-8CDE7D08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07" y="609602"/>
            <a:ext cx="9647433" cy="67980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nl-NL" sz="1800">
                <a:latin typeface="Calibri"/>
                <a:cs typeface="Calibri Light"/>
              </a:rPr>
              <a:t>3 factors </a:t>
            </a:r>
            <a:r>
              <a:rPr lang="nl-NL" sz="1800" err="1">
                <a:latin typeface="Calibri"/>
                <a:cs typeface="Calibri Light"/>
              </a:rPr>
              <a:t>for</a:t>
            </a:r>
            <a:r>
              <a:rPr lang="nl-NL" sz="1800">
                <a:latin typeface="Calibri"/>
                <a:cs typeface="Calibri Light"/>
              </a:rPr>
              <a:t> </a:t>
            </a:r>
            <a:r>
              <a:rPr lang="nl-NL" sz="1800" err="1">
                <a:latin typeface="Calibri"/>
                <a:cs typeface="Calibri Light"/>
              </a:rPr>
              <a:t>understanding</a:t>
            </a:r>
            <a:r>
              <a:rPr lang="nl-NL" sz="1800">
                <a:latin typeface="Calibri"/>
                <a:cs typeface="Calibri Light"/>
              </a:rPr>
              <a:t> </a:t>
            </a:r>
            <a:r>
              <a:rPr lang="nl-NL" sz="1800" err="1">
                <a:latin typeface="Calibri"/>
                <a:cs typeface="Calibri Light"/>
              </a:rPr>
              <a:t>your</a:t>
            </a:r>
            <a:r>
              <a:rPr lang="nl-NL" sz="1800">
                <a:latin typeface="Calibri"/>
                <a:cs typeface="Calibri Light"/>
              </a:rPr>
              <a:t> </a:t>
            </a:r>
            <a:r>
              <a:rPr lang="nl-NL" sz="1800" err="1">
                <a:latin typeface="Calibri"/>
                <a:cs typeface="Calibri Light"/>
              </a:rPr>
              <a:t>expenses</a:t>
            </a:r>
            <a:r>
              <a:rPr lang="nl-NL" sz="1800">
                <a:latin typeface="Calibri"/>
                <a:cs typeface="Calibri Light"/>
              </a:rPr>
              <a:t>:</a:t>
            </a:r>
            <a:br>
              <a:rPr lang="en-US" sz="1800">
                <a:latin typeface="Calibri"/>
                <a:cs typeface="Calibri Light"/>
              </a:rPr>
            </a:br>
            <a:r>
              <a:rPr lang="en-US" sz="1800">
                <a:latin typeface="Calibri"/>
                <a:cs typeface="Calibri Light"/>
              </a:rPr>
              <a:t>Subsystems</a:t>
            </a:r>
            <a:endParaRPr lang="nl-NL" sz="1800">
              <a:latin typeface="Calibri"/>
              <a:cs typeface="Calibri Ligh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46DA5A-CECD-42F0-A57E-8D5BAE36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855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C036-756A-8DB4-8459-9C623C981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3651" y="2020483"/>
            <a:ext cx="4925667" cy="220423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BDB02C-700D-4121-B1D1-CCB58F4BE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339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2FB49-2BB2-77AB-AC08-5745F7CFA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0135" y="2125154"/>
            <a:ext cx="4925667" cy="1994894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62B71-4604-5504-2473-3207F13D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5081956"/>
            <a:ext cx="10117130" cy="1318843"/>
          </a:xfrm>
        </p:spPr>
        <p:txBody>
          <a:bodyPr anchor="ctr">
            <a:normAutofit/>
          </a:bodyPr>
          <a:lstStyle/>
          <a:p>
            <a:pPr algn="ctr"/>
            <a:r>
              <a:rPr lang="nl-NL"/>
              <a:t>Analyzing how much is spent per service, product, microservice, etc.</a:t>
            </a:r>
          </a:p>
          <a:p>
            <a:pPr algn="ctr"/>
            <a:r>
              <a:rPr lang="nl-NL"/>
              <a:t>Cost metrics can help discovering bugs within the system.</a:t>
            </a:r>
          </a:p>
          <a:p>
            <a:pPr algn="ctr"/>
            <a:r>
              <a:rPr lang="nl-NL"/>
              <a:t>E.g: Cost not linear ( sync message multiplication in new service)</a:t>
            </a:r>
          </a:p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29348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117A61-D4D4-C1DD-1507-047A1344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sz="2400">
                <a:latin typeface="Calibri"/>
                <a:cs typeface="Calibri Light"/>
              </a:rPr>
              <a:t>3 factors </a:t>
            </a:r>
            <a:r>
              <a:rPr lang="nl-NL" sz="2400" err="1">
                <a:latin typeface="Calibri"/>
                <a:cs typeface="Calibri Light"/>
              </a:rPr>
              <a:t>for</a:t>
            </a:r>
            <a:r>
              <a:rPr lang="nl-NL" sz="2400">
                <a:latin typeface="Calibri"/>
                <a:cs typeface="Calibri Light"/>
              </a:rPr>
              <a:t> </a:t>
            </a:r>
            <a:r>
              <a:rPr lang="nl-NL" sz="2400" err="1">
                <a:latin typeface="Calibri"/>
                <a:cs typeface="Calibri Light"/>
              </a:rPr>
              <a:t>understanding</a:t>
            </a:r>
            <a:r>
              <a:rPr lang="nl-NL" sz="2400">
                <a:latin typeface="Calibri"/>
                <a:cs typeface="Calibri Light"/>
              </a:rPr>
              <a:t> </a:t>
            </a:r>
            <a:r>
              <a:rPr lang="nl-NL" sz="2400" err="1">
                <a:latin typeface="Calibri"/>
                <a:cs typeface="Calibri Light"/>
              </a:rPr>
              <a:t>your</a:t>
            </a:r>
            <a:r>
              <a:rPr lang="nl-NL" sz="2400">
                <a:latin typeface="Calibri"/>
                <a:cs typeface="Calibri Light"/>
              </a:rPr>
              <a:t> </a:t>
            </a:r>
            <a:r>
              <a:rPr lang="nl-NL" sz="2400" err="1">
                <a:latin typeface="Calibri"/>
                <a:cs typeface="Calibri Light"/>
              </a:rPr>
              <a:t>expenses</a:t>
            </a:r>
            <a:r>
              <a:rPr lang="nl-NL" sz="2400">
                <a:latin typeface="Calibri"/>
                <a:cs typeface="Calibri Light"/>
              </a:rPr>
              <a:t>:</a:t>
            </a:r>
            <a:br>
              <a:rPr lang="en-US" sz="2400">
                <a:latin typeface="Calibri"/>
                <a:cs typeface="Calibri Light"/>
              </a:rPr>
            </a:br>
            <a:r>
              <a:rPr lang="en-US" sz="2400">
                <a:latin typeface="Calibri"/>
                <a:cs typeface="Calibri Light"/>
              </a:rPr>
              <a:t>Customers</a:t>
            </a:r>
            <a:endParaRPr lang="nl-NL" sz="2400">
              <a:latin typeface="Calibri"/>
              <a:cs typeface="Calibri Ligh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239F6CE7-F824-915C-1589-931A03C4D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020578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68509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DCFCDC-F83A-BF9C-DF11-2F2F61EC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04" y="609600"/>
            <a:ext cx="7353406" cy="14262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sz="2400" err="1">
                <a:latin typeface="Calibri"/>
                <a:cs typeface="Calibri Light"/>
              </a:rPr>
              <a:t>Other</a:t>
            </a:r>
            <a:r>
              <a:rPr lang="nl-NL" sz="2400">
                <a:latin typeface="Calibri"/>
                <a:cs typeface="Calibri Light"/>
              </a:rPr>
              <a:t> </a:t>
            </a:r>
            <a:r>
              <a:rPr lang="nl-NL" sz="2400" err="1">
                <a:latin typeface="Calibri"/>
                <a:cs typeface="Calibri Light"/>
              </a:rPr>
              <a:t>Key</a:t>
            </a:r>
            <a:r>
              <a:rPr lang="nl-NL" sz="2400">
                <a:latin typeface="Calibri"/>
                <a:cs typeface="Calibri Light"/>
              </a:rPr>
              <a:t> Pointers </a:t>
            </a:r>
            <a:r>
              <a:rPr lang="nl-NL" sz="2400" err="1">
                <a:latin typeface="Calibri"/>
                <a:cs typeface="Calibri Light"/>
              </a:rPr>
              <a:t>to</a:t>
            </a:r>
            <a:r>
              <a:rPr lang="nl-NL" sz="2400">
                <a:latin typeface="Calibri"/>
                <a:cs typeface="Calibri Light"/>
              </a:rPr>
              <a:t> monitor</a:t>
            </a:r>
            <a:br>
              <a:rPr lang="en-US" sz="2400"/>
            </a:br>
            <a:endParaRPr lang="nl-NL" sz="2400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F17D5B76-C13B-0497-2F1A-1D1C3FD5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r>
              <a:rPr lang="nl-NL" err="1"/>
              <a:t>Unused</a:t>
            </a:r>
            <a:r>
              <a:rPr lang="nl-NL"/>
              <a:t> resources</a:t>
            </a:r>
          </a:p>
          <a:p>
            <a:r>
              <a:rPr lang="nl-NL"/>
              <a:t>Undercommitment</a:t>
            </a:r>
          </a:p>
          <a:p>
            <a:r>
              <a:rPr lang="nl-NL" err="1"/>
              <a:t>Overcommitment</a:t>
            </a:r>
            <a:endParaRPr lang="nl-NL"/>
          </a:p>
          <a:p>
            <a:r>
              <a:rPr lang="en-US"/>
              <a:t>Price per unit over time</a:t>
            </a:r>
          </a:p>
          <a:p>
            <a:r>
              <a:rPr lang="nl-NL"/>
              <a:t>Bugs</a:t>
            </a:r>
            <a:br>
              <a:rPr lang="nl-NL"/>
            </a:br>
            <a:endParaRPr lang="nl-NL"/>
          </a:p>
          <a:p>
            <a:endParaRPr lang="nl-NL"/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EF2482FE-184F-E884-5181-351226C04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3784" y="1460843"/>
            <a:ext cx="3951737" cy="39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310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68C53-7607-62BF-D897-AE570C00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nl-NL">
                <a:latin typeface="Calibri"/>
                <a:cs typeface="Calibri Light"/>
              </a:rPr>
              <a:t>Best practices</a:t>
            </a:r>
            <a:br>
              <a:rPr lang="en-US"/>
            </a:b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D18F53-0842-C580-C373-819C6EAC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>
                <a:ea typeface="Batang"/>
              </a:rPr>
              <a:t>Gather</a:t>
            </a:r>
            <a:r>
              <a:rPr lang="nl-NL" dirty="0">
                <a:ea typeface="Batang"/>
              </a:rPr>
              <a:t> </a:t>
            </a:r>
            <a:r>
              <a:rPr lang="nl-NL" dirty="0" err="1">
                <a:ea typeface="Batang"/>
              </a:rPr>
              <a:t>all</a:t>
            </a:r>
            <a:r>
              <a:rPr lang="nl-NL" dirty="0">
                <a:ea typeface="Batang"/>
              </a:rPr>
              <a:t> </a:t>
            </a:r>
            <a:r>
              <a:rPr lang="nl-NL" dirty="0" err="1">
                <a:ea typeface="Batang"/>
              </a:rPr>
              <a:t>billing</a:t>
            </a:r>
            <a:r>
              <a:rPr lang="nl-NL" dirty="0">
                <a:ea typeface="Batang"/>
              </a:rPr>
              <a:t> data </a:t>
            </a:r>
            <a:r>
              <a:rPr lang="nl-NL" dirty="0" err="1">
                <a:ea typeface="Batang"/>
              </a:rPr>
              <a:t>from</a:t>
            </a:r>
            <a:r>
              <a:rPr lang="nl-NL" dirty="0">
                <a:ea typeface="Batang"/>
              </a:rPr>
              <a:t> </a:t>
            </a:r>
            <a:r>
              <a:rPr lang="nl-NL" dirty="0" err="1">
                <a:ea typeface="Batang"/>
              </a:rPr>
              <a:t>day</a:t>
            </a:r>
            <a:r>
              <a:rPr lang="nl-NL" dirty="0">
                <a:ea typeface="Batang"/>
              </a:rPr>
              <a:t> </a:t>
            </a:r>
            <a:r>
              <a:rPr lang="nl-NL" dirty="0" err="1">
                <a:ea typeface="Batang"/>
              </a:rPr>
              <a:t>one</a:t>
            </a:r>
            <a:endParaRPr lang="nl-NL" dirty="0">
              <a:ea typeface="Batang"/>
            </a:endParaRPr>
          </a:p>
          <a:p>
            <a:r>
              <a:rPr lang="nl-NL" dirty="0" err="1">
                <a:ea typeface="Batang"/>
              </a:rPr>
              <a:t>Tagging</a:t>
            </a:r>
            <a:r>
              <a:rPr lang="nl-NL" dirty="0">
                <a:ea typeface="Batang"/>
              </a:rPr>
              <a:t> machines</a:t>
            </a:r>
          </a:p>
          <a:p>
            <a:r>
              <a:rPr lang="en-US" dirty="0">
                <a:ea typeface="Batang"/>
              </a:rPr>
              <a:t>Configure spending policies and permissions</a:t>
            </a:r>
          </a:p>
          <a:p>
            <a:r>
              <a:rPr lang="en-US" dirty="0">
                <a:ea typeface="Batang"/>
              </a:rPr>
              <a:t>Build </a:t>
            </a:r>
            <a:r>
              <a:rPr lang="en-US" dirty="0" err="1">
                <a:ea typeface="Batang"/>
              </a:rPr>
              <a:t>showback</a:t>
            </a:r>
            <a:r>
              <a:rPr lang="en-US" dirty="0">
                <a:ea typeface="Batang"/>
              </a:rPr>
              <a:t> culture in org:</a:t>
            </a:r>
            <a:endParaRPr lang="nl-NL" dirty="0">
              <a:ea typeface="Batang"/>
            </a:endParaRPr>
          </a:p>
          <a:p>
            <a:pPr marL="0" indent="0">
              <a:buNone/>
            </a:pPr>
            <a:r>
              <a:rPr lang="nl-NL" dirty="0">
                <a:ea typeface="Batang"/>
              </a:rPr>
              <a:t>    - </a:t>
            </a:r>
            <a:r>
              <a:rPr lang="nl-NL" dirty="0" err="1">
                <a:ea typeface="Batang"/>
              </a:rPr>
              <a:t>Regulary</a:t>
            </a:r>
            <a:r>
              <a:rPr lang="nl-NL" dirty="0">
                <a:ea typeface="Batang"/>
              </a:rPr>
              <a:t> review </a:t>
            </a:r>
            <a:r>
              <a:rPr lang="nl-NL" dirty="0" err="1">
                <a:ea typeface="Batang"/>
              </a:rPr>
              <a:t>billing</a:t>
            </a:r>
            <a:r>
              <a:rPr lang="nl-NL" dirty="0">
                <a:ea typeface="Batang"/>
              </a:rPr>
              <a:t> </a:t>
            </a:r>
            <a:r>
              <a:rPr lang="nl-NL" dirty="0" err="1">
                <a:ea typeface="Batang"/>
              </a:rPr>
              <a:t>and</a:t>
            </a:r>
            <a:r>
              <a:rPr lang="nl-NL" dirty="0">
                <a:ea typeface="Batang"/>
              </a:rPr>
              <a:t> </a:t>
            </a:r>
            <a:r>
              <a:rPr lang="nl-NL" dirty="0" err="1">
                <a:ea typeface="Batang"/>
              </a:rPr>
              <a:t>alarms</a:t>
            </a:r>
            <a:endParaRPr lang="nl-NL" dirty="0">
              <a:ea typeface="Batang"/>
            </a:endParaRPr>
          </a:p>
          <a:p>
            <a:pPr marL="0" indent="0">
              <a:buNone/>
            </a:pPr>
            <a:r>
              <a:rPr lang="nl-NL" dirty="0">
                <a:ea typeface="Batang"/>
              </a:rPr>
              <a:t>    - </a:t>
            </a:r>
            <a:r>
              <a:rPr lang="nl-NL" dirty="0" err="1">
                <a:ea typeface="Batang"/>
              </a:rPr>
              <a:t>Communicate</a:t>
            </a:r>
            <a:r>
              <a:rPr lang="nl-NL" dirty="0">
                <a:ea typeface="Batang"/>
              </a:rPr>
              <a:t> </a:t>
            </a:r>
            <a:r>
              <a:rPr lang="nl-NL" dirty="0" err="1">
                <a:ea typeface="Batang"/>
              </a:rPr>
              <a:t>breaches</a:t>
            </a:r>
            <a:r>
              <a:rPr lang="nl-NL" dirty="0">
                <a:ea typeface="Batang"/>
              </a:rPr>
              <a:t> </a:t>
            </a:r>
            <a:r>
              <a:rPr lang="nl-NL" dirty="0" err="1">
                <a:ea typeface="Batang"/>
              </a:rPr>
              <a:t>with</a:t>
            </a:r>
            <a:r>
              <a:rPr lang="nl-NL" dirty="0">
                <a:ea typeface="Batang"/>
              </a:rPr>
              <a:t> stakeholder</a:t>
            </a:r>
          </a:p>
          <a:p>
            <a:r>
              <a:rPr lang="nl-NL" dirty="0">
                <a:ea typeface="Batang"/>
              </a:rPr>
              <a:t>Share </a:t>
            </a:r>
            <a:r>
              <a:rPr lang="nl-NL" dirty="0" err="1">
                <a:ea typeface="Batang"/>
              </a:rPr>
              <a:t>billing</a:t>
            </a:r>
            <a:r>
              <a:rPr lang="nl-NL" dirty="0">
                <a:ea typeface="Batang"/>
              </a:rPr>
              <a:t> info </a:t>
            </a:r>
            <a:r>
              <a:rPr lang="nl-NL" dirty="0" err="1">
                <a:ea typeface="Batang"/>
              </a:rPr>
              <a:t>with</a:t>
            </a:r>
            <a:r>
              <a:rPr lang="nl-NL" dirty="0">
                <a:ea typeface="Batang"/>
              </a:rPr>
              <a:t> </a:t>
            </a:r>
            <a:r>
              <a:rPr lang="nl-NL" dirty="0" err="1">
                <a:ea typeface="Batang"/>
              </a:rPr>
              <a:t>entire</a:t>
            </a:r>
            <a:r>
              <a:rPr lang="nl-NL" dirty="0">
                <a:ea typeface="Batang"/>
              </a:rPr>
              <a:t> </a:t>
            </a:r>
            <a:r>
              <a:rPr lang="nl-NL" dirty="0" err="1">
                <a:ea typeface="Batang"/>
              </a:rPr>
              <a:t>orginization</a:t>
            </a:r>
            <a:endParaRPr lang="en-US" dirty="0" err="1">
              <a:ea typeface="Batang"/>
            </a:endParaRPr>
          </a:p>
        </p:txBody>
      </p:sp>
      <p:pic>
        <p:nvPicPr>
          <p:cNvPr id="28" name="Graphic 6" descr="Tools">
            <a:extLst>
              <a:ext uri="{FF2B5EF4-FFF2-40B4-BE49-F238E27FC236}">
                <a16:creationId xmlns:a16="http://schemas.microsoft.com/office/drawing/2014/main" id="{699C45D5-A27F-9F0A-C0C2-D86EB08EC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3784" y="1460843"/>
            <a:ext cx="3951737" cy="39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533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6fe0aca-58f4-43e1-9845-53026deba9d6">
      <Terms xmlns="http://schemas.microsoft.com/office/infopath/2007/PartnerControls"/>
    </lcf76f155ced4ddcb4097134ff3c332f>
    <TaxCatchAll xmlns="eca6e1c4-e2cf-4f9c-8534-901303ecac3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8087FE0E512447BC46611633362008" ma:contentTypeVersion="9" ma:contentTypeDescription="Een nieuw document maken." ma:contentTypeScope="" ma:versionID="5bd05c0e42e3487281be64bfbf79768c">
  <xsd:schema xmlns:xsd="http://www.w3.org/2001/XMLSchema" xmlns:xs="http://www.w3.org/2001/XMLSchema" xmlns:p="http://schemas.microsoft.com/office/2006/metadata/properties" xmlns:ns2="86fe0aca-58f4-43e1-9845-53026deba9d6" xmlns:ns3="eca6e1c4-e2cf-4f9c-8534-901303ecac36" targetNamespace="http://schemas.microsoft.com/office/2006/metadata/properties" ma:root="true" ma:fieldsID="341e2a3c82146e7eaf2e25da8904c59a" ns2:_="" ns3:_="">
    <xsd:import namespace="86fe0aca-58f4-43e1-9845-53026deba9d6"/>
    <xsd:import namespace="eca6e1c4-e2cf-4f9c-8534-901303ecac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fe0aca-58f4-43e1-9845-53026deba9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6e1c4-e2cf-4f9c-8534-901303ecac3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5fce010-d445-4ed9-b7fa-f883e9117d10}" ma:internalName="TaxCatchAll" ma:showField="CatchAllData" ma:web="eca6e1c4-e2cf-4f9c-8534-901303ecac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FB4A2A-C67B-4956-8DC3-B6EA6E7A1B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C78273-1845-490A-B5D9-9A3D95333294}">
  <ds:schemaRefs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eca6e1c4-e2cf-4f9c-8534-901303ecac36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6fe0aca-58f4-43e1-9845-53026deba9d6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281B088-E47B-476A-A2CF-3F8AB0D8F57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696</Words>
  <Application>Microsoft Office PowerPoint</Application>
  <PresentationFormat>Widescreen</PresentationFormat>
  <Paragraphs>86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ArchiveVTI</vt:lpstr>
      <vt:lpstr>Controlling your busines’s cloud expenses</vt:lpstr>
      <vt:lpstr>Introduction</vt:lpstr>
      <vt:lpstr>Why should you monitor your cloud costs? </vt:lpstr>
      <vt:lpstr>Growth without cost tracking</vt:lpstr>
      <vt:lpstr>3 factors for understanding your expenses: SKU</vt:lpstr>
      <vt:lpstr>3 factors for understanding your expenses: Subsystems</vt:lpstr>
      <vt:lpstr>3 factors for understanding your expenses: Customers</vt:lpstr>
      <vt:lpstr>Other Key Pointers to monitor </vt:lpstr>
      <vt:lpstr>Best practices </vt:lpstr>
      <vt:lpstr>Demo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El-Atmani,Soufiane S.</cp:lastModifiedBy>
  <cp:revision>19</cp:revision>
  <dcterms:created xsi:type="dcterms:W3CDTF">2013-07-15T20:26:40Z</dcterms:created>
  <dcterms:modified xsi:type="dcterms:W3CDTF">2022-12-07T13:03:08Z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0x010100578087FE0E512447BC46611633362008</vt:lpwstr>
  </property>
  <property fmtid="{D5CDD505-2E9C-101B-9397-08002B2CF9AE}" pid="3" name="MediaServiceImageTags">
    <vt:lpwstr/>
  </property>
</Properties>
</file>