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sldIdLst>
    <p:sldId id="306" r:id="rId5"/>
    <p:sldId id="307" r:id="rId6"/>
    <p:sldId id="308" r:id="rId7"/>
    <p:sldId id="309" r:id="rId8"/>
    <p:sldId id="314" r:id="rId9"/>
    <p:sldId id="294" r:id="rId10"/>
    <p:sldId id="295" r:id="rId11"/>
    <p:sldId id="313" r:id="rId12"/>
    <p:sldId id="315" r:id="rId13"/>
    <p:sldId id="310" r:id="rId14"/>
    <p:sldId id="305" r:id="rId15"/>
    <p:sldId id="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0F232-1C75-4568-B456-DF875D35333D}" v="206" dt="2022-10-07T08:39:30.267"/>
    <p1510:client id="{1F6EA43F-3F37-4B01-906F-0AB96D9FE8EC}" v="41" dt="2022-10-07T10:30:18.064"/>
    <p1510:client id="{97DF2373-1FC9-43F9-829D-5D52C486A21B}" v="137" dt="2022-10-07T08:29:58.120"/>
    <p1510:client id="{B48F7E1F-6821-4DF0-8E08-B3DDCBA11980}" v="110" dt="2022-10-07T08:42:02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392"/>
        <p:guide pos="7056"/>
        <p:guide orient="horz" pos="316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-Atmani,Soufiane S." userId="26214734-0007-41fa-bbd8-f9772a514cff" providerId="ADAL" clId="{0B90F232-1C75-4568-B456-DF875D35333D}"/>
    <pc:docChg chg="undo custSel modSld">
      <pc:chgData name="El-Atmani,Soufiane S." userId="26214734-0007-41fa-bbd8-f9772a514cff" providerId="ADAL" clId="{0B90F232-1C75-4568-B456-DF875D35333D}" dt="2022-10-07T08:39:30.267" v="197" actId="20577"/>
      <pc:docMkLst>
        <pc:docMk/>
      </pc:docMkLst>
      <pc:sldChg chg="modSp mod">
        <pc:chgData name="El-Atmani,Soufiane S." userId="26214734-0007-41fa-bbd8-f9772a514cff" providerId="ADAL" clId="{0B90F232-1C75-4568-B456-DF875D35333D}" dt="2022-10-07T08:39:30.267" v="197" actId="20577"/>
        <pc:sldMkLst>
          <pc:docMk/>
          <pc:sldMk cId="783914445" sldId="294"/>
        </pc:sldMkLst>
        <pc:spChg chg="mod">
          <ac:chgData name="El-Atmani,Soufiane S." userId="26214734-0007-41fa-bbd8-f9772a514cff" providerId="ADAL" clId="{0B90F232-1C75-4568-B456-DF875D35333D}" dt="2022-10-07T08:39:30.267" v="197" actId="20577"/>
          <ac:spMkLst>
            <pc:docMk/>
            <pc:sldMk cId="783914445" sldId="294"/>
            <ac:spMk id="3" creationId="{4F0DF781-B594-D525-BE6A-4F783A915497}"/>
          </ac:spMkLst>
        </pc:spChg>
      </pc:sldChg>
      <pc:sldChg chg="modSp mod modTransition">
        <pc:chgData name="El-Atmani,Soufiane S." userId="26214734-0007-41fa-bbd8-f9772a514cff" providerId="ADAL" clId="{0B90F232-1C75-4568-B456-DF875D35333D}" dt="2022-10-07T08:27:23.447" v="1"/>
        <pc:sldMkLst>
          <pc:docMk/>
          <pc:sldMk cId="3816938937" sldId="314"/>
        </pc:sldMkLst>
        <pc:spChg chg="mod">
          <ac:chgData name="El-Atmani,Soufiane S." userId="26214734-0007-41fa-bbd8-f9772a514cff" providerId="ADAL" clId="{0B90F232-1C75-4568-B456-DF875D35333D}" dt="2022-10-07T08:24:00.141" v="0" actId="20577"/>
          <ac:spMkLst>
            <pc:docMk/>
            <pc:sldMk cId="3816938937" sldId="314"/>
            <ac:spMk id="3" creationId="{36572D57-9389-BC76-9126-2537749A7D73}"/>
          </ac:spMkLst>
        </pc:spChg>
      </pc:sldChg>
      <pc:sldChg chg="addSp modSp mod modTransition setBg">
        <pc:chgData name="El-Atmani,Soufiane S." userId="26214734-0007-41fa-bbd8-f9772a514cff" providerId="ADAL" clId="{0B90F232-1C75-4568-B456-DF875D35333D}" dt="2022-10-07T08:32:36.960" v="25"/>
        <pc:sldMkLst>
          <pc:docMk/>
          <pc:sldMk cId="2965816957" sldId="315"/>
        </pc:sldMkLst>
        <pc:spChg chg="mod">
          <ac:chgData name="El-Atmani,Soufiane S." userId="26214734-0007-41fa-bbd8-f9772a514cff" providerId="ADAL" clId="{0B90F232-1C75-4568-B456-DF875D35333D}" dt="2022-10-07T08:32:09.128" v="12" actId="26606"/>
          <ac:spMkLst>
            <pc:docMk/>
            <pc:sldMk cId="2965816957" sldId="315"/>
            <ac:spMk id="2" creationId="{700AF4E2-DAAD-38C2-D31E-FF9F892CB431}"/>
          </ac:spMkLst>
        </pc:spChg>
        <pc:spChg chg="mod ord">
          <ac:chgData name="El-Atmani,Soufiane S." userId="26214734-0007-41fa-bbd8-f9772a514cff" providerId="ADAL" clId="{0B90F232-1C75-4568-B456-DF875D35333D}" dt="2022-10-07T08:32:09.128" v="12" actId="26606"/>
          <ac:spMkLst>
            <pc:docMk/>
            <pc:sldMk cId="2965816957" sldId="315"/>
            <ac:spMk id="3" creationId="{E5841629-03CA-0424-CB47-8DCB58CFBA8B}"/>
          </ac:spMkLst>
        </pc:spChg>
        <pc:spChg chg="mod ord">
          <ac:chgData name="El-Atmani,Soufiane S." userId="26214734-0007-41fa-bbd8-f9772a514cff" providerId="ADAL" clId="{0B90F232-1C75-4568-B456-DF875D35333D}" dt="2022-10-07T08:32:09.128" v="12" actId="26606"/>
          <ac:spMkLst>
            <pc:docMk/>
            <pc:sldMk cId="2965816957" sldId="315"/>
            <ac:spMk id="4" creationId="{1F3D2F93-CE40-00AC-D545-619F22925852}"/>
          </ac:spMkLst>
        </pc:spChg>
        <pc:spChg chg="add">
          <ac:chgData name="El-Atmani,Soufiane S." userId="26214734-0007-41fa-bbd8-f9772a514cff" providerId="ADAL" clId="{0B90F232-1C75-4568-B456-DF875D35333D}" dt="2022-10-07T08:32:09.128" v="12" actId="26606"/>
          <ac:spMkLst>
            <pc:docMk/>
            <pc:sldMk cId="2965816957" sldId="315"/>
            <ac:spMk id="15" creationId="{CDBF2F9D-983F-4E90-827D-5A23216DEA35}"/>
          </ac:spMkLst>
        </pc:spChg>
        <pc:spChg chg="add">
          <ac:chgData name="El-Atmani,Soufiane S." userId="26214734-0007-41fa-bbd8-f9772a514cff" providerId="ADAL" clId="{0B90F232-1C75-4568-B456-DF875D35333D}" dt="2022-10-07T08:32:09.128" v="12" actId="26606"/>
          <ac:spMkLst>
            <pc:docMk/>
            <pc:sldMk cId="2965816957" sldId="315"/>
            <ac:spMk id="17" creationId="{6CB927A4-E432-4310-9CD5-E89FF5063179}"/>
          </ac:spMkLst>
        </pc:spChg>
        <pc:spChg chg="add">
          <ac:chgData name="El-Atmani,Soufiane S." userId="26214734-0007-41fa-bbd8-f9772a514cff" providerId="ADAL" clId="{0B90F232-1C75-4568-B456-DF875D35333D}" dt="2022-10-07T08:32:09.128" v="12" actId="26606"/>
          <ac:spMkLst>
            <pc:docMk/>
            <pc:sldMk cId="2965816957" sldId="315"/>
            <ac:spMk id="19" creationId="{E3020543-B24B-4EC4-8FFC-8DD88EEA91A8}"/>
          </ac:spMkLst>
        </pc:spChg>
        <pc:spChg chg="add">
          <ac:chgData name="El-Atmani,Soufiane S." userId="26214734-0007-41fa-bbd8-f9772a514cff" providerId="ADAL" clId="{0B90F232-1C75-4568-B456-DF875D35333D}" dt="2022-10-07T08:32:09.128" v="12" actId="26606"/>
          <ac:spMkLst>
            <pc:docMk/>
            <pc:sldMk cId="2965816957" sldId="315"/>
            <ac:spMk id="21" creationId="{1453BF6C-B012-48B7-B4E8-6D7AC7C27D02}"/>
          </ac:spMkLst>
        </pc:spChg>
        <pc:picChg chg="add mod">
          <ac:chgData name="El-Atmani,Soufiane S." userId="26214734-0007-41fa-bbd8-f9772a514cff" providerId="ADAL" clId="{0B90F232-1C75-4568-B456-DF875D35333D}" dt="2022-10-07T08:32:09.128" v="12" actId="26606"/>
          <ac:picMkLst>
            <pc:docMk/>
            <pc:sldMk cId="2965816957" sldId="315"/>
            <ac:picMk id="6" creationId="{4861C6D1-FB75-24D8-719D-AB2609BC3DBD}"/>
          </ac:picMkLst>
        </pc:picChg>
        <pc:picChg chg="add mod">
          <ac:chgData name="El-Atmani,Soufiane S." userId="26214734-0007-41fa-bbd8-f9772a514cff" providerId="ADAL" clId="{0B90F232-1C75-4568-B456-DF875D35333D}" dt="2022-10-07T08:32:09.128" v="12" actId="26606"/>
          <ac:picMkLst>
            <pc:docMk/>
            <pc:sldMk cId="2965816957" sldId="315"/>
            <ac:picMk id="8" creationId="{22B5265F-B7F3-796A-08CF-71C1403A9BA4}"/>
          </ac:picMkLst>
        </pc:picChg>
        <pc:picChg chg="add mod ord">
          <ac:chgData name="El-Atmani,Soufiane S." userId="26214734-0007-41fa-bbd8-f9772a514cff" providerId="ADAL" clId="{0B90F232-1C75-4568-B456-DF875D35333D}" dt="2022-10-07T08:32:36.960" v="25"/>
          <ac:picMkLst>
            <pc:docMk/>
            <pc:sldMk cId="2965816957" sldId="315"/>
            <ac:picMk id="10" creationId="{21D808EC-1B36-49C9-6E49-D85521D4AF77}"/>
          </ac:picMkLst>
        </pc:picChg>
        <pc:cxnChg chg="add">
          <ac:chgData name="El-Atmani,Soufiane S." userId="26214734-0007-41fa-bbd8-f9772a514cff" providerId="ADAL" clId="{0B90F232-1C75-4568-B456-DF875D35333D}" dt="2022-10-07T08:32:09.128" v="12" actId="26606"/>
          <ac:cxnSpMkLst>
            <pc:docMk/>
            <pc:sldMk cId="2965816957" sldId="315"/>
            <ac:cxnSpMk id="23" creationId="{C49DA8F6-BCC1-4447-B54C-57856834B94B}"/>
          </ac:cxnSpMkLst>
        </pc:cxnChg>
      </pc:sldChg>
    </pc:docChg>
  </pc:docChgLst>
  <pc:docChgLst>
    <pc:chgData name="Glodici,Mihai V.M." userId="S::485522@student.fontys.nl::97f792f7-6ffe-4b5d-a19d-d43753ca0a29" providerId="AD" clId="Web-{97DF2373-1FC9-43F9-829D-5D52C486A21B}"/>
    <pc:docChg chg="addSld modSld">
      <pc:chgData name="Glodici,Mihai V.M." userId="S::485522@student.fontys.nl::97f792f7-6ffe-4b5d-a19d-d43753ca0a29" providerId="AD" clId="Web-{97DF2373-1FC9-43F9-829D-5D52C486A21B}" dt="2022-10-07T08:29:58.120" v="135" actId="20577"/>
      <pc:docMkLst>
        <pc:docMk/>
      </pc:docMkLst>
      <pc:sldChg chg="modSp new">
        <pc:chgData name="Glodici,Mihai V.M." userId="S::485522@student.fontys.nl::97f792f7-6ffe-4b5d-a19d-d43753ca0a29" providerId="AD" clId="Web-{97DF2373-1FC9-43F9-829D-5D52C486A21B}" dt="2022-10-07T08:29:58.120" v="135" actId="20577"/>
        <pc:sldMkLst>
          <pc:docMk/>
          <pc:sldMk cId="2965816957" sldId="315"/>
        </pc:sldMkLst>
        <pc:spChg chg="mod">
          <ac:chgData name="Glodici,Mihai V.M." userId="S::485522@student.fontys.nl::97f792f7-6ffe-4b5d-a19d-d43753ca0a29" providerId="AD" clId="Web-{97DF2373-1FC9-43F9-829D-5D52C486A21B}" dt="2022-10-07T08:27:20.271" v="8" actId="20577"/>
          <ac:spMkLst>
            <pc:docMk/>
            <pc:sldMk cId="2965816957" sldId="315"/>
            <ac:spMk id="2" creationId="{700AF4E2-DAAD-38C2-D31E-FF9F892CB431}"/>
          </ac:spMkLst>
        </pc:spChg>
        <pc:spChg chg="mod">
          <ac:chgData name="Glodici,Mihai V.M." userId="S::485522@student.fontys.nl::97f792f7-6ffe-4b5d-a19d-d43753ca0a29" providerId="AD" clId="Web-{97DF2373-1FC9-43F9-829D-5D52C486A21B}" dt="2022-10-07T08:29:58.120" v="135" actId="20577"/>
          <ac:spMkLst>
            <pc:docMk/>
            <pc:sldMk cId="2965816957" sldId="315"/>
            <ac:spMk id="3" creationId="{E5841629-03CA-0424-CB47-8DCB58CFBA8B}"/>
          </ac:spMkLst>
        </pc:spChg>
      </pc:sldChg>
    </pc:docChg>
  </pc:docChgLst>
  <pc:docChgLst>
    <pc:chgData name="Kosterman,Jorn J.O." userId="S::488058@student.fontys.nl::673b763d-405e-4e17-9616-e541041ee4bd" providerId="AD" clId="Web-{B48F7E1F-6821-4DF0-8E08-B3DDCBA11980}"/>
    <pc:docChg chg="addSld modSld sldOrd">
      <pc:chgData name="Kosterman,Jorn J.O." userId="S::488058@student.fontys.nl::673b763d-405e-4e17-9616-e541041ee4bd" providerId="AD" clId="Web-{B48F7E1F-6821-4DF0-8E08-B3DDCBA11980}" dt="2022-10-07T08:42:02.218" v="108"/>
      <pc:docMkLst>
        <pc:docMk/>
      </pc:docMkLst>
      <pc:sldChg chg="delSp">
        <pc:chgData name="Kosterman,Jorn J.O." userId="S::488058@student.fontys.nl::673b763d-405e-4e17-9616-e541041ee4bd" providerId="AD" clId="Web-{B48F7E1F-6821-4DF0-8E08-B3DDCBA11980}" dt="2022-10-07T08:42:02.218" v="108"/>
        <pc:sldMkLst>
          <pc:docMk/>
          <pc:sldMk cId="3561473475" sldId="310"/>
        </pc:sldMkLst>
        <pc:spChg chg="del">
          <ac:chgData name="Kosterman,Jorn J.O." userId="S::488058@student.fontys.nl::673b763d-405e-4e17-9616-e541041ee4bd" providerId="AD" clId="Web-{B48F7E1F-6821-4DF0-8E08-B3DDCBA11980}" dt="2022-10-07T08:42:02.218" v="108"/>
          <ac:spMkLst>
            <pc:docMk/>
            <pc:sldMk cId="3561473475" sldId="310"/>
            <ac:spMk id="3" creationId="{8AFC25C2-2815-4A92-A043-0CEC83591A94}"/>
          </ac:spMkLst>
        </pc:spChg>
      </pc:sldChg>
      <pc:sldChg chg="modSp new ord">
        <pc:chgData name="Kosterman,Jorn J.O." userId="S::488058@student.fontys.nl::673b763d-405e-4e17-9616-e541041ee4bd" providerId="AD" clId="Web-{B48F7E1F-6821-4DF0-8E08-B3DDCBA11980}" dt="2022-10-07T08:26:03.851" v="107" actId="20577"/>
        <pc:sldMkLst>
          <pc:docMk/>
          <pc:sldMk cId="3816938937" sldId="314"/>
        </pc:sldMkLst>
        <pc:spChg chg="mod">
          <ac:chgData name="Kosterman,Jorn J.O." userId="S::488058@student.fontys.nl::673b763d-405e-4e17-9616-e541041ee4bd" providerId="AD" clId="Web-{B48F7E1F-6821-4DF0-8E08-B3DDCBA11980}" dt="2022-10-07T08:23:09.128" v="8" actId="20577"/>
          <ac:spMkLst>
            <pc:docMk/>
            <pc:sldMk cId="3816938937" sldId="314"/>
            <ac:spMk id="2" creationId="{64D650E7-BCC1-3B13-B88C-1E94286432E7}"/>
          </ac:spMkLst>
        </pc:spChg>
        <pc:spChg chg="mod">
          <ac:chgData name="Kosterman,Jorn J.O." userId="S::488058@student.fontys.nl::673b763d-405e-4e17-9616-e541041ee4bd" providerId="AD" clId="Web-{B48F7E1F-6821-4DF0-8E08-B3DDCBA11980}" dt="2022-10-07T08:26:03.851" v="107" actId="20577"/>
          <ac:spMkLst>
            <pc:docMk/>
            <pc:sldMk cId="3816938937" sldId="314"/>
            <ac:spMk id="3" creationId="{36572D57-9389-BC76-9126-2537749A7D73}"/>
          </ac:spMkLst>
        </pc:spChg>
      </pc:sldChg>
    </pc:docChg>
  </pc:docChgLst>
  <pc:docChgLst>
    <pc:chgData name="El-Atmani,Soufiane S." userId="S::479242@student.fontys.nl::26214734-0007-41fa-bbd8-f9772a514cff" providerId="AD" clId="Web-{1F6EA43F-3F37-4B01-906F-0AB96D9FE8EC}"/>
    <pc:docChg chg="modSld">
      <pc:chgData name="El-Atmani,Soufiane S." userId="S::479242@student.fontys.nl::26214734-0007-41fa-bbd8-f9772a514cff" providerId="AD" clId="Web-{1F6EA43F-3F37-4B01-906F-0AB96D9FE8EC}" dt="2022-10-07T10:30:18.064" v="40" actId="20577"/>
      <pc:docMkLst>
        <pc:docMk/>
      </pc:docMkLst>
      <pc:sldChg chg="modSp">
        <pc:chgData name="El-Atmani,Soufiane S." userId="S::479242@student.fontys.nl::26214734-0007-41fa-bbd8-f9772a514cff" providerId="AD" clId="Web-{1F6EA43F-3F37-4B01-906F-0AB96D9FE8EC}" dt="2022-10-07T10:30:18.064" v="40" actId="20577"/>
        <pc:sldMkLst>
          <pc:docMk/>
          <pc:sldMk cId="783914445" sldId="294"/>
        </pc:sldMkLst>
        <pc:spChg chg="mod">
          <ac:chgData name="El-Atmani,Soufiane S." userId="S::479242@student.fontys.nl::26214734-0007-41fa-bbd8-f9772a514cff" providerId="AD" clId="Web-{1F6EA43F-3F37-4B01-906F-0AB96D9FE8EC}" dt="2022-10-07T10:30:18.064" v="40" actId="20577"/>
          <ac:spMkLst>
            <pc:docMk/>
            <pc:sldMk cId="783914445" sldId="294"/>
            <ac:spMk id="3" creationId="{4F0DF781-B594-D525-BE6A-4F783A9154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>
                <a:solidFill>
                  <a:schemeClr val="bg1"/>
                </a:solidFill>
              </a:rPr>
              <a:t>Semester 3 Case study</a:t>
            </a:r>
            <a:br>
              <a:rPr lang="en-US" sz="5400" spc="400">
                <a:solidFill>
                  <a:schemeClr val="bg1"/>
                </a:solidFill>
              </a:rPr>
            </a:br>
            <a:r>
              <a:rPr lang="en-US" sz="1200" spc="400">
                <a:solidFill>
                  <a:schemeClr val="bg1"/>
                </a:solidFill>
              </a:rPr>
              <a:t>Group 13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By: Soufiane El Atmani, Jorn </a:t>
            </a:r>
            <a:r>
              <a:rPr lang="en-US" sz="2000" err="1">
                <a:solidFill>
                  <a:schemeClr val="bg1"/>
                </a:solidFill>
              </a:rPr>
              <a:t>Kosterman</a:t>
            </a:r>
            <a:r>
              <a:rPr lang="en-US" sz="2000">
                <a:solidFill>
                  <a:schemeClr val="bg1"/>
                </a:solidFill>
              </a:rPr>
              <a:t> &amp; Mihai </a:t>
            </a:r>
            <a:r>
              <a:rPr lang="en-US" sz="2000" err="1">
                <a:solidFill>
                  <a:schemeClr val="bg1"/>
                </a:solidFill>
              </a:rPr>
              <a:t>Glodici</a:t>
            </a:r>
            <a:endParaRPr lang="en-US" sz="2000">
              <a:solidFill>
                <a:schemeClr val="bg1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Showcase of our website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3 case study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BD1EDF3-256D-3334-665A-BD9F0A7978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447" r="164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Reflections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2834640" cy="823912"/>
          </a:xfrm>
        </p:spPr>
        <p:txBody>
          <a:bodyPr>
            <a:normAutofit/>
          </a:bodyPr>
          <a:lstStyle/>
          <a:p>
            <a:r>
              <a:rPr lang="en-US"/>
              <a:t>Mihai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2834640" cy="3684588"/>
          </a:xfrm>
        </p:spPr>
        <p:txBody>
          <a:bodyPr>
            <a:normAutofit/>
          </a:bodyPr>
          <a:lstStyle/>
          <a:p>
            <a:r>
              <a:rPr lang="en-US"/>
              <a:t>Enjoyed Creative freedom &amp; flexible requirements</a:t>
            </a:r>
          </a:p>
          <a:p>
            <a:r>
              <a:rPr lang="en-US"/>
              <a:t>Difficulty getting started with project idea due to cloud unfamiliarity </a:t>
            </a:r>
          </a:p>
          <a:p>
            <a:endParaRPr lang="en-US" sz="20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7335" y="1681163"/>
            <a:ext cx="2834640" cy="823912"/>
          </a:xfrm>
        </p:spPr>
        <p:txBody>
          <a:bodyPr>
            <a:normAutofit/>
          </a:bodyPr>
          <a:lstStyle/>
          <a:p>
            <a:r>
              <a:rPr lang="en-US"/>
              <a:t>Soufiane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7335" y="2505075"/>
            <a:ext cx="2834640" cy="3684588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Confusion</a:t>
            </a:r>
          </a:p>
          <a:p>
            <a:endParaRPr lang="en-US"/>
          </a:p>
          <a:p>
            <a:r>
              <a:rPr lang="en-US"/>
              <a:t>Learning new stuff</a:t>
            </a:r>
          </a:p>
          <a:p>
            <a:endParaRPr lang="en-US" sz="200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E6B5B72-43F9-4438-A504-FD3C083AB96D}"/>
              </a:ext>
            </a:extLst>
          </p:cNvPr>
          <p:cNvSpPr txBox="1">
            <a:spLocks/>
          </p:cNvSpPr>
          <p:nvPr/>
        </p:nvSpPr>
        <p:spPr>
          <a:xfrm>
            <a:off x="8526870" y="1681163"/>
            <a:ext cx="28346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Jorn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E486408-F529-4D60-A080-911A0851FE1B}"/>
              </a:ext>
            </a:extLst>
          </p:cNvPr>
          <p:cNvSpPr txBox="1">
            <a:spLocks/>
          </p:cNvSpPr>
          <p:nvPr/>
        </p:nvSpPr>
        <p:spPr>
          <a:xfrm>
            <a:off x="8526870" y="2505075"/>
            <a:ext cx="283464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Didn’t know what to do</a:t>
            </a:r>
          </a:p>
          <a:p>
            <a:r>
              <a:rPr lang="en-US" sz="2000"/>
              <a:t>Difficult to make plan without knowledge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10/3/2022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3 case study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>
                <a:solidFill>
                  <a:schemeClr val="bg1"/>
                </a:solidFill>
                <a:latin typeface="+mn-lt"/>
              </a:rPr>
              <a:t>Agenda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>
                <a:solidFill>
                  <a:schemeClr val="bg1"/>
                </a:solidFill>
              </a:rPr>
              <a:t>Our idea</a:t>
            </a:r>
          </a:p>
          <a:p>
            <a:pPr algn="r"/>
            <a:r>
              <a:rPr lang="en-US" sz="1800">
                <a:solidFill>
                  <a:schemeClr val="bg1"/>
                </a:solidFill>
              </a:rPr>
              <a:t>Our documentation</a:t>
            </a:r>
          </a:p>
          <a:p>
            <a:pPr algn="r"/>
            <a:r>
              <a:rPr lang="en-US" sz="1800">
                <a:solidFill>
                  <a:schemeClr val="bg1"/>
                </a:solidFill>
              </a:rPr>
              <a:t>Showcasing our website</a:t>
            </a:r>
          </a:p>
          <a:p>
            <a:pPr algn="r"/>
            <a:r>
              <a:rPr lang="en-US" sz="1800">
                <a:solidFill>
                  <a:schemeClr val="bg1"/>
                </a:solidFill>
              </a:rPr>
              <a:t>Reflection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3 case study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3" name="Picture Placeholder 12" descr="A picture containing shape&#10;&#10;Description automatically generated">
            <a:extLst>
              <a:ext uri="{FF2B5EF4-FFF2-40B4-BE49-F238E27FC236}">
                <a16:creationId xmlns:a16="http://schemas.microsoft.com/office/drawing/2014/main" id="{82AC74AF-2624-F068-E7CB-DC4DF511CA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8750" r="18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Our idea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Website for students and teacher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Uploading recorded lectures/demos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In the cloud and on premises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Controlled access by user 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Automation with ansible/terraform</a:t>
            </a:r>
          </a:p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3 case study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5209C67-E036-9F82-B635-64EB28A30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448" r="134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>
                <a:solidFill>
                  <a:schemeClr val="bg1"/>
                </a:solidFill>
                <a:latin typeface="+mn-lt"/>
              </a:rPr>
              <a:t>Our documentation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Project plan &amp; Design document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650E7-BCC1-3B13-B88C-1E942864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Progress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572D57-9389-BC76-9126-2537749A7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Documentation v1</a:t>
            </a:r>
          </a:p>
          <a:p>
            <a:r>
              <a:rPr lang="nl-NL"/>
              <a:t>First draft of the website</a:t>
            </a:r>
          </a:p>
          <a:p>
            <a:r>
              <a:rPr lang="nl-NL"/>
              <a:t>VPN </a:t>
            </a:r>
            <a:r>
              <a:rPr lang="nl-NL" err="1"/>
              <a:t>infrastructure</a:t>
            </a:r>
            <a:endParaRPr lang="nl-NL"/>
          </a:p>
          <a:p>
            <a:r>
              <a:rPr lang="nl-NL" err="1"/>
              <a:t>Ansible</a:t>
            </a:r>
            <a:r>
              <a:rPr lang="nl-NL"/>
              <a:t> webserver script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C759AAF-78F1-65F3-0CEC-420C5563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389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Project plan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F781-B594-D525-BE6A-4F783A91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 definition</a:t>
            </a:r>
          </a:p>
          <a:p>
            <a:pPr lvl="1"/>
            <a:r>
              <a:rPr lang="en-US"/>
              <a:t>No intuitive environment to upload recordings of demos and</a:t>
            </a:r>
          </a:p>
          <a:p>
            <a:pPr lvl="1"/>
            <a:r>
              <a:rPr lang="en-US"/>
              <a:t>No organization of videos in teams</a:t>
            </a:r>
          </a:p>
          <a:p>
            <a:pPr lvl="1"/>
            <a:r>
              <a:rPr lang="en-US"/>
              <a:t>Recordings expire</a:t>
            </a:r>
          </a:p>
          <a:p>
            <a:pPr lvl="1"/>
            <a:endParaRPr lang="en-US"/>
          </a:p>
          <a:p>
            <a:r>
              <a:rPr lang="en-US"/>
              <a:t>Project goal</a:t>
            </a:r>
          </a:p>
          <a:p>
            <a:pPr lvl="1"/>
            <a:r>
              <a:rPr lang="en-US"/>
              <a:t>Automating the implementation of the intuitive online environment where teachers can easily upload the recordings of their lectures / demos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Design document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7</a:t>
            </a:fld>
            <a:endParaRPr lang="en-US" b="1" cap="all" spc="10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38C1-C91D-BB26-128F-B73A136DC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Short showcase</a:t>
            </a:r>
          </a:p>
          <a:p>
            <a:endParaRPr lang="en-US"/>
          </a:p>
          <a:p>
            <a:r>
              <a:rPr lang="en-US"/>
              <a:t>Network diagram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5C35-3709-49FF-F54D-1ED35A17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Network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7CC61-AFAC-ACA6-4516-0013D208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>
                <a:solidFill>
                  <a:schemeClr val="accent2"/>
                </a:solidFill>
              </a:rPr>
              <a:t>8</a:t>
            </a:fld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E424F171-2088-6F6F-F025-087810420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801" y="1825625"/>
            <a:ext cx="6260397" cy="4351338"/>
          </a:xfrm>
        </p:spPr>
      </p:pic>
    </p:spTree>
    <p:extLst>
      <p:ext uri="{BB962C8B-B14F-4D97-AF65-F5344CB8AC3E}">
        <p14:creationId xmlns:p14="http://schemas.microsoft.com/office/powerpoint/2010/main" val="199857620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DBF2F9D-983F-4E90-827D-5A23216D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AF4E2-DAAD-38C2-D31E-FF9F892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686" y="381935"/>
            <a:ext cx="5000704" cy="2344840"/>
          </a:xfrm>
        </p:spPr>
        <p:txBody>
          <a:bodyPr anchor="b">
            <a:normAutofit/>
          </a:bodyPr>
          <a:lstStyle/>
          <a:p>
            <a:r>
              <a:rPr lang="en-US" sz="6600"/>
              <a:t>Way of working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1D808EC-1B36-49C9-6E49-D85521D4A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85" b="97576" l="889" r="96889">
                        <a14:foregroundMark x1="21778" y1="27879" x2="21778" y2="27879"/>
                        <a14:foregroundMark x1="22667" y1="31212" x2="47333" y2="23788"/>
                        <a14:foregroundMark x1="47333" y1="23788" x2="49444" y2="24394"/>
                        <a14:foregroundMark x1="48111" y1="28182" x2="76667" y2="36667"/>
                        <a14:foregroundMark x1="76667" y1="36667" x2="75444" y2="71970"/>
                        <a14:foregroundMark x1="75444" y1="71970" x2="50667" y2="83788"/>
                        <a14:foregroundMark x1="50667" y1="83788" x2="24889" y2="74091"/>
                        <a14:foregroundMark x1="24889" y1="74091" x2="16111" y2="66515"/>
                        <a14:foregroundMark x1="3333" y1="67424" x2="17444" y2="87879"/>
                        <a14:foregroundMark x1="17444" y1="87879" x2="17444" y2="87879"/>
                        <a14:foregroundMark x1="18556" y1="87879" x2="24444" y2="92576"/>
                        <a14:foregroundMark x1="76667" y1="91364" x2="96889" y2="73182"/>
                        <a14:foregroundMark x1="96889" y1="73182" x2="92556" y2="57576"/>
                        <a14:foregroundMark x1="46333" y1="11061" x2="50333" y2="6364"/>
                        <a14:foregroundMark x1="27889" y1="3636" x2="27889" y2="3636"/>
                        <a14:foregroundMark x1="68778" y1="3939" x2="68778" y2="3939"/>
                        <a14:foregroundMark x1="889" y1="72424" x2="889" y2="72424"/>
                        <a14:foregroundMark x1="76667" y1="97273" x2="76667" y2="97273"/>
                        <a14:foregroundMark x1="24444" y1="97576" x2="24444" y2="975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322368"/>
            <a:ext cx="2614793" cy="1915336"/>
          </a:xfrm>
          <a:prstGeom prst="rect">
            <a:avLst/>
          </a:prstGeom>
        </p:spPr>
      </p:pic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286" y="832151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4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793" y="1115004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4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1425" y="1750472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4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861C6D1-FB75-24D8-719D-AB2609BC3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79494"/>
            <a:ext cx="3405041" cy="191533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2B5265F-B7F3-796A-08CF-71C1403A9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436620"/>
            <a:ext cx="2064225" cy="19197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1629-03CA-0424-CB47-8DCB58CFB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686" y="3175552"/>
            <a:ext cx="5000705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Daily homework &amp; project physical meetings after class</a:t>
            </a:r>
          </a:p>
          <a:p>
            <a:endParaRPr lang="en-US" sz="1800"/>
          </a:p>
          <a:p>
            <a:r>
              <a:rPr lang="en-US" sz="1800"/>
              <a:t>Online Discord calls during Weekends</a:t>
            </a:r>
          </a:p>
          <a:p>
            <a:endParaRPr lang="en-US" sz="1800"/>
          </a:p>
          <a:p>
            <a:r>
              <a:rPr lang="en-US" sz="1800"/>
              <a:t>Discord/Teams/GitLab file sharing and synchronization</a:t>
            </a:r>
          </a:p>
          <a:p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D2F93-CE40-00AC-D545-619F2292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68377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8169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8087FE0E512447BC46611633362008" ma:contentTypeVersion="9" ma:contentTypeDescription="Een nieuw document maken." ma:contentTypeScope="" ma:versionID="5bd05c0e42e3487281be64bfbf79768c">
  <xsd:schema xmlns:xsd="http://www.w3.org/2001/XMLSchema" xmlns:xs="http://www.w3.org/2001/XMLSchema" xmlns:p="http://schemas.microsoft.com/office/2006/metadata/properties" xmlns:ns2="86fe0aca-58f4-43e1-9845-53026deba9d6" xmlns:ns3="eca6e1c4-e2cf-4f9c-8534-901303ecac36" targetNamespace="http://schemas.microsoft.com/office/2006/metadata/properties" ma:root="true" ma:fieldsID="341e2a3c82146e7eaf2e25da8904c59a" ns2:_="" ns3:_="">
    <xsd:import namespace="86fe0aca-58f4-43e1-9845-53026deba9d6"/>
    <xsd:import namespace="eca6e1c4-e2cf-4f9c-8534-901303ecac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fe0aca-58f4-43e1-9845-53026deba9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a6e1c4-e2cf-4f9c-8534-901303ecac3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5fce010-d445-4ed9-b7fa-f883e9117d10}" ma:internalName="TaxCatchAll" ma:showField="CatchAllData" ma:web="eca6e1c4-e2cf-4f9c-8534-901303ecac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6fe0aca-58f4-43e1-9845-53026deba9d6">
      <Terms xmlns="http://schemas.microsoft.com/office/infopath/2007/PartnerControls"/>
    </lcf76f155ced4ddcb4097134ff3c332f>
    <TaxCatchAll xmlns="eca6e1c4-e2cf-4f9c-8534-901303ecac3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2164DD-B109-4BB1-8834-2C6A0354BDD4}"/>
</file>

<file path=customXml/itemProps2.xml><?xml version="1.0" encoding="utf-8"?>
<ds:datastoreItem xmlns:ds="http://schemas.openxmlformats.org/officeDocument/2006/customXml" ds:itemID="{99919F73-B6C2-4A43-95E2-833EC48925FE}">
  <ds:schemaRefs>
    <ds:schemaRef ds:uri="86fe0aca-58f4-43e1-9845-53026deba9d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{B24A8E43-A8EC-484A-86BC-D4E038D7B8DC}tf89338750_win32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GradientUnivers</vt:lpstr>
      <vt:lpstr>Semester 3 Case study Group 13</vt:lpstr>
      <vt:lpstr>Agenda</vt:lpstr>
      <vt:lpstr>Our idea</vt:lpstr>
      <vt:lpstr>Our documentation</vt:lpstr>
      <vt:lpstr>Progress</vt:lpstr>
      <vt:lpstr>Project plan</vt:lpstr>
      <vt:lpstr>Design document</vt:lpstr>
      <vt:lpstr>Network Diagram</vt:lpstr>
      <vt:lpstr>Way of working</vt:lpstr>
      <vt:lpstr>Showcase of our website</vt:lpstr>
      <vt:lpstr>Reflections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3 Case study Group 13</dc:title>
  <dc:creator>El-Atmani,Soufiane S.</dc:creator>
  <cp:revision>1</cp:revision>
  <dcterms:created xsi:type="dcterms:W3CDTF">2022-10-02T12:49:25Z</dcterms:created>
  <dcterms:modified xsi:type="dcterms:W3CDTF">2022-10-07T10:30:54Z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0x010100578087FE0E512447BC46611633362008</vt:lpwstr>
  </property>
</Properties>
</file>