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17"/>
  </p:notesMasterIdLst>
  <p:sldIdLst>
    <p:sldId id="256" r:id="rId5"/>
    <p:sldId id="257" r:id="rId6"/>
    <p:sldId id="265" r:id="rId7"/>
    <p:sldId id="258" r:id="rId8"/>
    <p:sldId id="259" r:id="rId9"/>
    <p:sldId id="266" r:id="rId10"/>
    <p:sldId id="260" r:id="rId11"/>
    <p:sldId id="261" r:id="rId12"/>
    <p:sldId id="26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1D4EF-F29D-4F58-9C16-E5819CBA9BD3}" v="210" dt="2022-12-08T13:09:31.375"/>
    <p1510:client id="{315B528F-2C83-4C02-8721-97374E4239F3}" v="18" dt="2022-12-09T11:18:47.367"/>
    <p1510:client id="{4E54EADE-0C05-4C51-BAB5-7EE13B25E51D}" v="55" dt="2022-12-08T12:23:59.213"/>
    <p1510:client id="{57DF28A2-41DE-4660-B9CE-DDEFF346F140}" v="420" vWet="422" dt="2022-12-08T13:06:04.420"/>
    <p1510:client id="{6842E041-93D6-4D34-8FD4-7EBF9612D173}" v="40" dt="2022-12-09T10:42:36.303"/>
    <p1510:client id="{8BB767E1-BF1E-43F3-9EC5-898136C9DD5F}" v="79" dt="2022-12-09T11:10:50.781"/>
    <p1510:client id="{B2E25CE3-AF49-477A-90F3-8A78F4DAE2E1}" v="4" dt="2022-12-09T10:42:20.418"/>
    <p1510:client id="{BDD9CE4F-C2B5-4CAC-8AE3-01E627D8F9AA}" v="355" vWet="357" dt="2022-12-08T13:07:37.161"/>
    <p1510:client id="{DE7C7EC9-16B2-4B58-B12E-ED96E67F0493}" v="136" dt="2022-12-08T12:20:20.254"/>
    <p1510:client id="{F4BC4B07-C1E1-421B-90FF-AE594E04268E}" v="55" dt="2022-12-09T11:17:54.248"/>
    <p1510:client id="{F6D4A1D1-F014-48ED-B457-4073F4A4FA9E}" v="33" dt="2022-12-09T11:34:1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-Atmani,Soufiane S." userId="S::479242@student.fontys.nl::26214734-0007-41fa-bbd8-f9772a514cff" providerId="AD" clId="Web-{F6D4A1D1-F014-48ED-B457-4073F4A4FA9E}"/>
    <pc:docChg chg="addSld delSld modSld">
      <pc:chgData name="El-Atmani,Soufiane S." userId="S::479242@student.fontys.nl::26214734-0007-41fa-bbd8-f9772a514cff" providerId="AD" clId="Web-{F6D4A1D1-F014-48ED-B457-4073F4A4FA9E}" dt="2022-12-09T11:34:19.576" v="31"/>
      <pc:docMkLst>
        <pc:docMk/>
      </pc:docMkLst>
      <pc:sldChg chg="modSp">
        <pc:chgData name="El-Atmani,Soufiane S." userId="S::479242@student.fontys.nl::26214734-0007-41fa-bbd8-f9772a514cff" providerId="AD" clId="Web-{F6D4A1D1-F014-48ED-B457-4073F4A4FA9E}" dt="2022-12-09T11:22:45.152" v="29" actId="20577"/>
        <pc:sldMkLst>
          <pc:docMk/>
          <pc:sldMk cId="2253991875" sldId="267"/>
        </pc:sldMkLst>
        <pc:spChg chg="mod">
          <ac:chgData name="El-Atmani,Soufiane S." userId="S::479242@student.fontys.nl::26214734-0007-41fa-bbd8-f9772a514cff" providerId="AD" clId="Web-{F6D4A1D1-F014-48ED-B457-4073F4A4FA9E}" dt="2022-12-09T11:22:45.152" v="29" actId="20577"/>
          <ac:spMkLst>
            <pc:docMk/>
            <pc:sldMk cId="2253991875" sldId="267"/>
            <ac:spMk id="3" creationId="{5396A239-04F9-D870-2AE1-7B6699919144}"/>
          </ac:spMkLst>
        </pc:spChg>
      </pc:sldChg>
      <pc:sldChg chg="new del">
        <pc:chgData name="El-Atmani,Soufiane S." userId="S::479242@student.fontys.nl::26214734-0007-41fa-bbd8-f9772a514cff" providerId="AD" clId="Web-{F6D4A1D1-F014-48ED-B457-4073F4A4FA9E}" dt="2022-12-09T11:34:19.576" v="31"/>
        <pc:sldMkLst>
          <pc:docMk/>
          <pc:sldMk cId="4092584710" sldId="268"/>
        </pc:sldMkLst>
      </pc:sldChg>
    </pc:docChg>
  </pc:docChgLst>
  <pc:docChgLst>
    <pc:chgData name="Glodici,Mihai V.M." userId="97f792f7-6ffe-4b5d-a19d-d43753ca0a29" providerId="ADAL" clId="{BDD9CE4F-C2B5-4CAC-8AE3-01E627D8F9AA}"/>
    <pc:docChg chg="custSel modSld sldOrd">
      <pc:chgData name="Glodici,Mihai V.M." userId="97f792f7-6ffe-4b5d-a19d-d43753ca0a29" providerId="ADAL" clId="{BDD9CE4F-C2B5-4CAC-8AE3-01E627D8F9AA}" dt="2022-12-08T13:07:29.668" v="318" actId="20577"/>
      <pc:docMkLst>
        <pc:docMk/>
      </pc:docMkLst>
      <pc:sldChg chg="modSp mod">
        <pc:chgData name="Glodici,Mihai V.M." userId="97f792f7-6ffe-4b5d-a19d-d43753ca0a29" providerId="ADAL" clId="{BDD9CE4F-C2B5-4CAC-8AE3-01E627D8F9AA}" dt="2022-12-08T12:48:09.317" v="301" actId="20577"/>
        <pc:sldMkLst>
          <pc:docMk/>
          <pc:sldMk cId="390648120" sldId="258"/>
        </pc:sldMkLst>
        <pc:spChg chg="mod">
          <ac:chgData name="Glodici,Mihai V.M." userId="97f792f7-6ffe-4b5d-a19d-d43753ca0a29" providerId="ADAL" clId="{BDD9CE4F-C2B5-4CAC-8AE3-01E627D8F9AA}" dt="2022-12-08T12:48:09.317" v="301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modSp mod">
        <pc:chgData name="Glodici,Mihai V.M." userId="97f792f7-6ffe-4b5d-a19d-d43753ca0a29" providerId="ADAL" clId="{BDD9CE4F-C2B5-4CAC-8AE3-01E627D8F9AA}" dt="2022-12-08T12:30:45.606" v="111" actId="20577"/>
        <pc:sldMkLst>
          <pc:docMk/>
          <pc:sldMk cId="38528513" sldId="259"/>
        </pc:sldMkLst>
        <pc:spChg chg="mod">
          <ac:chgData name="Glodici,Mihai V.M." userId="97f792f7-6ffe-4b5d-a19d-d43753ca0a29" providerId="ADAL" clId="{BDD9CE4F-C2B5-4CAC-8AE3-01E627D8F9AA}" dt="2022-12-08T12:30:45.606" v="111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 mod">
        <pc:chgData name="Glodici,Mihai V.M." userId="97f792f7-6ffe-4b5d-a19d-d43753ca0a29" providerId="ADAL" clId="{BDD9CE4F-C2B5-4CAC-8AE3-01E627D8F9AA}" dt="2022-12-08T12:33:18.662" v="183" actId="20577"/>
        <pc:sldMkLst>
          <pc:docMk/>
          <pc:sldMk cId="1254418194" sldId="260"/>
        </pc:sldMkLst>
        <pc:spChg chg="mod">
          <ac:chgData name="Glodici,Mihai V.M." userId="97f792f7-6ffe-4b5d-a19d-d43753ca0a29" providerId="ADAL" clId="{BDD9CE4F-C2B5-4CAC-8AE3-01E627D8F9AA}" dt="2022-12-08T12:33:18.662" v="183" actId="20577"/>
          <ac:spMkLst>
            <pc:docMk/>
            <pc:sldMk cId="1254418194" sldId="260"/>
            <ac:spMk id="3" creationId="{9CA4CF36-83C1-5063-1777-E9A3BCDDD319}"/>
          </ac:spMkLst>
        </pc:spChg>
      </pc:sldChg>
      <pc:sldChg chg="ord">
        <pc:chgData name="Glodici,Mihai V.M." userId="97f792f7-6ffe-4b5d-a19d-d43753ca0a29" providerId="ADAL" clId="{BDD9CE4F-C2B5-4CAC-8AE3-01E627D8F9AA}" dt="2022-12-08T12:25:52.244" v="3"/>
        <pc:sldMkLst>
          <pc:docMk/>
          <pc:sldMk cId="680935432" sldId="261"/>
        </pc:sldMkLst>
      </pc:sldChg>
      <pc:sldChg chg="modSp mod">
        <pc:chgData name="Glodici,Mihai V.M." userId="97f792f7-6ffe-4b5d-a19d-d43753ca0a29" providerId="ADAL" clId="{BDD9CE4F-C2B5-4CAC-8AE3-01E627D8F9AA}" dt="2022-12-08T12:43:55.645" v="268" actId="20577"/>
        <pc:sldMkLst>
          <pc:docMk/>
          <pc:sldMk cId="4178228386" sldId="262"/>
        </pc:sldMkLst>
        <pc:spChg chg="mod">
          <ac:chgData name="Glodici,Mihai V.M." userId="97f792f7-6ffe-4b5d-a19d-d43753ca0a29" providerId="ADAL" clId="{BDD9CE4F-C2B5-4CAC-8AE3-01E627D8F9AA}" dt="2022-12-08T12:43:55.645" v="268" actId="20577"/>
          <ac:spMkLst>
            <pc:docMk/>
            <pc:sldMk cId="4178228386" sldId="262"/>
            <ac:spMk id="3" creationId="{C46CE3AC-A40F-7983-10F8-44D3F0F4C543}"/>
          </ac:spMkLst>
        </pc:spChg>
      </pc:sldChg>
      <pc:sldChg chg="modSp mod">
        <pc:chgData name="Glodici,Mihai V.M." userId="97f792f7-6ffe-4b5d-a19d-d43753ca0a29" providerId="ADAL" clId="{BDD9CE4F-C2B5-4CAC-8AE3-01E627D8F9AA}" dt="2022-12-08T12:36:15.390" v="249" actId="20577"/>
        <pc:sldMkLst>
          <pc:docMk/>
          <pc:sldMk cId="760347255" sldId="265"/>
        </pc:sldMkLst>
        <pc:spChg chg="mod">
          <ac:chgData name="Glodici,Mihai V.M." userId="97f792f7-6ffe-4b5d-a19d-d43753ca0a29" providerId="ADAL" clId="{BDD9CE4F-C2B5-4CAC-8AE3-01E627D8F9AA}" dt="2022-12-08T12:36:15.390" v="249" actId="20577"/>
          <ac:spMkLst>
            <pc:docMk/>
            <pc:sldMk cId="760347255" sldId="265"/>
            <ac:spMk id="2" creationId="{9D9AFBB0-EDC8-4384-E570-ABABCE457BE4}"/>
          </ac:spMkLst>
        </pc:spChg>
      </pc:sldChg>
      <pc:sldChg chg="modSp mod">
        <pc:chgData name="Glodici,Mihai V.M." userId="97f792f7-6ffe-4b5d-a19d-d43753ca0a29" providerId="ADAL" clId="{BDD9CE4F-C2B5-4CAC-8AE3-01E627D8F9AA}" dt="2022-12-08T13:07:29.668" v="318" actId="20577"/>
        <pc:sldMkLst>
          <pc:docMk/>
          <pc:sldMk cId="705199064" sldId="266"/>
        </pc:sldMkLst>
        <pc:spChg chg="mod">
          <ac:chgData name="Glodici,Mihai V.M." userId="97f792f7-6ffe-4b5d-a19d-d43753ca0a29" providerId="ADAL" clId="{BDD9CE4F-C2B5-4CAC-8AE3-01E627D8F9AA}" dt="2022-12-08T13:07:29.668" v="318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  <pc:docChgLst>
    <pc:chgData name="El-Atmani,Soufiane S." userId="S::479242@student.fontys.nl::26214734-0007-41fa-bbd8-f9772a514cff" providerId="AD" clId="Web-{B2E25CE3-AF49-477A-90F3-8A78F4DAE2E1}"/>
    <pc:docChg chg="modSld">
      <pc:chgData name="El-Atmani,Soufiane S." userId="S::479242@student.fontys.nl::26214734-0007-41fa-bbd8-f9772a514cff" providerId="AD" clId="Web-{B2E25CE3-AF49-477A-90F3-8A78F4DAE2E1}" dt="2022-12-09T10:42:20.418" v="3" actId="20577"/>
      <pc:docMkLst>
        <pc:docMk/>
      </pc:docMkLst>
      <pc:sldChg chg="modSp">
        <pc:chgData name="El-Atmani,Soufiane S." userId="S::479242@student.fontys.nl::26214734-0007-41fa-bbd8-f9772a514cff" providerId="AD" clId="Web-{B2E25CE3-AF49-477A-90F3-8A78F4DAE2E1}" dt="2022-12-09T10:42:20.418" v="3" actId="20577"/>
        <pc:sldMkLst>
          <pc:docMk/>
          <pc:sldMk cId="3925091047" sldId="263"/>
        </pc:sldMkLst>
        <pc:spChg chg="mod">
          <ac:chgData name="El-Atmani,Soufiane S." userId="S::479242@student.fontys.nl::26214734-0007-41fa-bbd8-f9772a514cff" providerId="AD" clId="Web-{B2E25CE3-AF49-477A-90F3-8A78F4DAE2E1}" dt="2022-12-09T10:42:20.418" v="3" actId="20577"/>
          <ac:spMkLst>
            <pc:docMk/>
            <pc:sldMk cId="3925091047" sldId="263"/>
            <ac:spMk id="3" creationId="{80BB3A16-ADE5-A0C1-DF72-CF2B414101DD}"/>
          </ac:spMkLst>
        </pc:spChg>
      </pc:sldChg>
    </pc:docChg>
  </pc:docChgLst>
  <pc:docChgLst>
    <pc:chgData name="Kosterman,Jorn J.O." userId="S::488058@student.fontys.nl::673b763d-405e-4e17-9616-e541041ee4bd" providerId="AD" clId="Web-{2EA1D4EF-F29D-4F58-9C16-E5819CBA9BD3}"/>
    <pc:docChg chg="modSld sldOrd">
      <pc:chgData name="Kosterman,Jorn J.O." userId="S::488058@student.fontys.nl::673b763d-405e-4e17-9616-e541041ee4bd" providerId="AD" clId="Web-{2EA1D4EF-F29D-4F58-9C16-E5819CBA9BD3}" dt="2022-12-08T13:09:31.375" v="197" actId="20577"/>
      <pc:docMkLst>
        <pc:docMk/>
      </pc:docMkLst>
      <pc:sldChg chg="addSp delSp modSp mod setBg">
        <pc:chgData name="Kosterman,Jorn J.O." userId="S::488058@student.fontys.nl::673b763d-405e-4e17-9616-e541041ee4bd" providerId="AD" clId="Web-{2EA1D4EF-F29D-4F58-9C16-E5819CBA9BD3}" dt="2022-12-08T12:55:08.822" v="154"/>
        <pc:sldMkLst>
          <pc:docMk/>
          <pc:sldMk cId="2806705917" sldId="257"/>
        </pc:sldMkLst>
        <pc:spChg chg="mod">
          <ac:chgData name="Kosterman,Jorn J.O." userId="S::488058@student.fontys.nl::673b763d-405e-4e17-9616-e541041ee4bd" providerId="AD" clId="Web-{2EA1D4EF-F29D-4F58-9C16-E5819CBA9BD3}" dt="2022-12-08T12:51:18.285" v="140" actId="20577"/>
          <ac:spMkLst>
            <pc:docMk/>
            <pc:sldMk cId="2806705917" sldId="257"/>
            <ac:spMk id="3" creationId="{763F7775-AB2F-A5CC-9AAC-4BF5F5986464}"/>
          </ac:spMkLst>
        </pc:spChg>
        <pc:picChg chg="add del mod">
          <ac:chgData name="Kosterman,Jorn J.O." userId="S::488058@student.fontys.nl::673b763d-405e-4e17-9616-e541041ee4bd" providerId="AD" clId="Web-{2EA1D4EF-F29D-4F58-9C16-E5819CBA9BD3}" dt="2022-12-08T12:51:08.363" v="137"/>
          <ac:picMkLst>
            <pc:docMk/>
            <pc:sldMk cId="2806705917" sldId="257"/>
            <ac:picMk id="4" creationId="{CD6EE1E1-3B56-0787-8333-5AA7D5B9025A}"/>
          </ac:picMkLst>
        </pc:picChg>
        <pc:picChg chg="add mod ord">
          <ac:chgData name="Kosterman,Jorn J.O." userId="S::488058@student.fontys.nl::673b763d-405e-4e17-9616-e541041ee4bd" providerId="AD" clId="Web-{2EA1D4EF-F29D-4F58-9C16-E5819CBA9BD3}" dt="2022-12-08T12:49:39.361" v="129"/>
          <ac:picMkLst>
            <pc:docMk/>
            <pc:sldMk cId="2806705917" sldId="257"/>
            <ac:picMk id="6" creationId="{E929DEEE-D1F3-A85B-F160-E29BC9DB2A9D}"/>
          </ac:picMkLst>
        </pc:picChg>
      </pc:sldChg>
      <pc:sldChg chg="modSp mod setBg">
        <pc:chgData name="Kosterman,Jorn J.O." userId="S::488058@student.fontys.nl::673b763d-405e-4e17-9616-e541041ee4bd" providerId="AD" clId="Web-{2EA1D4EF-F29D-4F58-9C16-E5819CBA9BD3}" dt="2022-12-08T12:57:47.201" v="162" actId="14100"/>
        <pc:sldMkLst>
          <pc:docMk/>
          <pc:sldMk cId="390648120" sldId="258"/>
        </pc:sldMkLst>
        <pc:spChg chg="mod">
          <ac:chgData name="Kosterman,Jorn J.O." userId="S::488058@student.fontys.nl::673b763d-405e-4e17-9616-e541041ee4bd" providerId="AD" clId="Web-{2EA1D4EF-F29D-4F58-9C16-E5819CBA9BD3}" dt="2022-12-08T12:57:47.201" v="162" actId="14100"/>
          <ac:spMkLst>
            <pc:docMk/>
            <pc:sldMk cId="390648120" sldId="258"/>
            <ac:spMk id="2" creationId="{B3ACF93D-5DBC-A528-DE86-D13B1B93874F}"/>
          </ac:spMkLst>
        </pc:spChg>
        <pc:spChg chg="mod">
          <ac:chgData name="Kosterman,Jorn J.O." userId="S::488058@student.fontys.nl::673b763d-405e-4e17-9616-e541041ee4bd" providerId="AD" clId="Web-{2EA1D4EF-F29D-4F58-9C16-E5819CBA9BD3}" dt="2022-12-08T12:28:12.078" v="23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addSp delSp modSp mod setBg">
        <pc:chgData name="Kosterman,Jorn J.O." userId="S::488058@student.fontys.nl::673b763d-405e-4e17-9616-e541041ee4bd" providerId="AD" clId="Web-{2EA1D4EF-F29D-4F58-9C16-E5819CBA9BD3}" dt="2022-12-08T13:03:38.991" v="175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2EA1D4EF-F29D-4F58-9C16-E5819CBA9BD3}" dt="2022-12-08T13:03:38.991" v="175" actId="20577"/>
          <ac:spMkLst>
            <pc:docMk/>
            <pc:sldMk cId="38528513" sldId="259"/>
            <ac:spMk id="3" creationId="{5E6B8FFE-0D43-F9C1-1C3B-38BD213C99BA}"/>
          </ac:spMkLst>
        </pc:spChg>
        <pc:picChg chg="add del mod">
          <ac:chgData name="Kosterman,Jorn J.O." userId="S::488058@student.fontys.nl::673b763d-405e-4e17-9616-e541041ee4bd" providerId="AD" clId="Web-{2EA1D4EF-F29D-4F58-9C16-E5819CBA9BD3}" dt="2022-12-08T13:03:31.772" v="170"/>
          <ac:picMkLst>
            <pc:docMk/>
            <pc:sldMk cId="38528513" sldId="259"/>
            <ac:picMk id="4" creationId="{25F47D00-13D2-C052-B981-AF45E0902655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3:32.944" v="171"/>
          <ac:picMkLst>
            <pc:docMk/>
            <pc:sldMk cId="38528513" sldId="259"/>
            <ac:picMk id="5" creationId="{C6195A82-5A1E-E79D-E4D7-AB318B33A67D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8:00.202" v="124" actId="1076"/>
          <ac:picMkLst>
            <pc:docMk/>
            <pc:sldMk cId="38528513" sldId="259"/>
            <ac:picMk id="6" creationId="{1B13606C-766C-617A-BAA2-982A69A771CE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7:57.374" v="123" actId="1076"/>
          <ac:picMkLst>
            <pc:docMk/>
            <pc:sldMk cId="38528513" sldId="259"/>
            <ac:picMk id="7" creationId="{CA33494A-8AA7-B96F-3E3A-4F76463DDC10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2:48:03.296" v="125" actId="1076"/>
          <ac:picMkLst>
            <pc:docMk/>
            <pc:sldMk cId="38528513" sldId="259"/>
            <ac:picMk id="8" creationId="{DAA066BC-548C-4FB5-3612-53B6AA54895A}"/>
          </ac:picMkLst>
        </pc:picChg>
      </pc:sldChg>
      <pc:sldChg chg="addSp modSp mod setBg">
        <pc:chgData name="Kosterman,Jorn J.O." userId="S::488058@student.fontys.nl::673b763d-405e-4e17-9616-e541041ee4bd" providerId="AD" clId="Web-{2EA1D4EF-F29D-4F58-9C16-E5819CBA9BD3}" dt="2022-12-08T13:03:27.288" v="169"/>
        <pc:sldMkLst>
          <pc:docMk/>
          <pc:sldMk cId="1254418194" sldId="260"/>
        </pc:sldMkLst>
        <pc:spChg chg="mod">
          <ac:chgData name="Kosterman,Jorn J.O." userId="S::488058@student.fontys.nl::673b763d-405e-4e17-9616-e541041ee4bd" providerId="AD" clId="Web-{2EA1D4EF-F29D-4F58-9C16-E5819CBA9BD3}" dt="2022-12-08T13:03:27.210" v="168" actId="20577"/>
          <ac:spMkLst>
            <pc:docMk/>
            <pc:sldMk cId="1254418194" sldId="260"/>
            <ac:spMk id="3" creationId="{9CA4CF36-83C1-5063-1777-E9A3BCDDD319}"/>
          </ac:spMkLst>
        </pc:spChg>
        <pc:picChg chg="add">
          <ac:chgData name="Kosterman,Jorn J.O." userId="S::488058@student.fontys.nl::673b763d-405e-4e17-9616-e541041ee4bd" providerId="AD" clId="Web-{2EA1D4EF-F29D-4F58-9C16-E5819CBA9BD3}" dt="2022-12-08T13:03:16.491" v="166"/>
          <ac:picMkLst>
            <pc:docMk/>
            <pc:sldMk cId="1254418194" sldId="260"/>
            <ac:picMk id="5" creationId="{903E82AE-8B98-97BC-E3A9-53388EE845B0}"/>
          </ac:picMkLst>
        </pc:picChg>
        <pc:picChg chg="add">
          <ac:chgData name="Kosterman,Jorn J.O." userId="S::488058@student.fontys.nl::673b763d-405e-4e17-9616-e541041ee4bd" providerId="AD" clId="Web-{2EA1D4EF-F29D-4F58-9C16-E5819CBA9BD3}" dt="2022-12-08T13:03:27.288" v="169"/>
          <ac:picMkLst>
            <pc:docMk/>
            <pc:sldMk cId="1254418194" sldId="260"/>
            <ac:picMk id="7" creationId="{94FDCA5B-2A76-2EB5-5F17-BE5AD39E8AC2}"/>
          </ac:picMkLst>
        </pc:picChg>
      </pc:sldChg>
      <pc:sldChg chg="mod ord setBg">
        <pc:chgData name="Kosterman,Jorn J.O." userId="S::488058@student.fontys.nl::673b763d-405e-4e17-9616-e541041ee4bd" providerId="AD" clId="Web-{2EA1D4EF-F29D-4F58-9C16-E5819CBA9BD3}" dt="2022-12-08T12:59:52.408" v="163"/>
        <pc:sldMkLst>
          <pc:docMk/>
          <pc:sldMk cId="680935432" sldId="261"/>
        </pc:sldMkLst>
      </pc:sldChg>
      <pc:sldChg chg="modSp mod setBg">
        <pc:chgData name="Kosterman,Jorn J.O." userId="S::488058@student.fontys.nl::673b763d-405e-4e17-9616-e541041ee4bd" providerId="AD" clId="Web-{2EA1D4EF-F29D-4F58-9C16-E5819CBA9BD3}" dt="2022-12-08T12:55:25.291" v="158"/>
        <pc:sldMkLst>
          <pc:docMk/>
          <pc:sldMk cId="4178228386" sldId="262"/>
        </pc:sldMkLst>
        <pc:spChg chg="mod">
          <ac:chgData name="Kosterman,Jorn J.O." userId="S::488058@student.fontys.nl::673b763d-405e-4e17-9616-e541041ee4bd" providerId="AD" clId="Web-{2EA1D4EF-F29D-4F58-9C16-E5819CBA9BD3}" dt="2022-12-08T12:35:46.746" v="75" actId="20577"/>
          <ac:spMkLst>
            <pc:docMk/>
            <pc:sldMk cId="4178228386" sldId="262"/>
            <ac:spMk id="3" creationId="{C46CE3AC-A40F-7983-10F8-44D3F0F4C543}"/>
          </ac:spMkLst>
        </pc:spChg>
      </pc:sldChg>
      <pc:sldChg chg="mod setBg">
        <pc:chgData name="Kosterman,Jorn J.O." userId="S::488058@student.fontys.nl::673b763d-405e-4e17-9616-e541041ee4bd" providerId="AD" clId="Web-{2EA1D4EF-F29D-4F58-9C16-E5819CBA9BD3}" dt="2022-12-08T12:55:28.698" v="159"/>
        <pc:sldMkLst>
          <pc:docMk/>
          <pc:sldMk cId="3925091047" sldId="263"/>
        </pc:sldMkLst>
      </pc:sldChg>
      <pc:sldChg chg="mod setBg">
        <pc:chgData name="Kosterman,Jorn J.O." userId="S::488058@student.fontys.nl::673b763d-405e-4e17-9616-e541041ee4bd" providerId="AD" clId="Web-{2EA1D4EF-F29D-4F58-9C16-E5819CBA9BD3}" dt="2022-12-08T12:55:32.932" v="160"/>
        <pc:sldMkLst>
          <pc:docMk/>
          <pc:sldMk cId="2475645142" sldId="264"/>
        </pc:sldMkLst>
      </pc:sldChg>
      <pc:sldChg chg="addSp modSp mod setBg">
        <pc:chgData name="Kosterman,Jorn J.O." userId="S::488058@student.fontys.nl::673b763d-405e-4e17-9616-e541041ee4bd" providerId="AD" clId="Web-{2EA1D4EF-F29D-4F58-9C16-E5819CBA9BD3}" dt="2022-12-08T13:09:31.375" v="197" actId="20577"/>
        <pc:sldMkLst>
          <pc:docMk/>
          <pc:sldMk cId="760347255" sldId="265"/>
        </pc:sldMkLst>
        <pc:spChg chg="mod">
          <ac:chgData name="Kosterman,Jorn J.O." userId="S::488058@student.fontys.nl::673b763d-405e-4e17-9616-e541041ee4bd" providerId="AD" clId="Web-{2EA1D4EF-F29D-4F58-9C16-E5819CBA9BD3}" dt="2022-12-08T13:09:31.375" v="197" actId="20577"/>
          <ac:spMkLst>
            <pc:docMk/>
            <pc:sldMk cId="760347255" sldId="265"/>
            <ac:spMk id="2" creationId="{9D9AFBB0-EDC8-4384-E570-ABABCE457BE4}"/>
          </ac:spMkLst>
        </pc:spChg>
        <pc:spChg chg="add mod">
          <ac:chgData name="Kosterman,Jorn J.O." userId="S::488058@student.fontys.nl::673b763d-405e-4e17-9616-e541041ee4bd" providerId="AD" clId="Web-{2EA1D4EF-F29D-4F58-9C16-E5819CBA9BD3}" dt="2022-12-08T12:40:44.254" v="112"/>
          <ac:spMkLst>
            <pc:docMk/>
            <pc:sldMk cId="760347255" sldId="265"/>
            <ac:spMk id="3" creationId="{F518BDEB-A55C-1422-B585-4F2C966B47D8}"/>
          </ac:spMkLst>
        </pc:spChg>
        <pc:spChg chg="add mod">
          <ac:chgData name="Kosterman,Jorn J.O." userId="S::488058@student.fontys.nl::673b763d-405e-4e17-9616-e541041ee4bd" providerId="AD" clId="Web-{2EA1D4EF-F29D-4F58-9C16-E5819CBA9BD3}" dt="2022-12-08T12:40:29.003" v="110"/>
          <ac:spMkLst>
            <pc:docMk/>
            <pc:sldMk cId="760347255" sldId="265"/>
            <ac:spMk id="4" creationId="{4E0676F0-FAA7-2795-CEA3-5FE4D1950C5A}"/>
          </ac:spMkLst>
        </pc:spChg>
        <pc:picChg chg="mod">
          <ac:chgData name="Kosterman,Jorn J.O." userId="S::488058@student.fontys.nl::673b763d-405e-4e17-9616-e541041ee4bd" providerId="AD" clId="Web-{2EA1D4EF-F29D-4F58-9C16-E5819CBA9BD3}" dt="2022-12-08T12:39:27.142" v="103" actId="1076"/>
          <ac:picMkLst>
            <pc:docMk/>
            <pc:sldMk cId="760347255" sldId="265"/>
            <ac:picMk id="5" creationId="{1DC4E01E-1C5C-2162-94F3-F5E5F3DB7F74}"/>
          </ac:picMkLst>
        </pc:picChg>
      </pc:sldChg>
      <pc:sldChg chg="addSp delSp modSp mod setBg">
        <pc:chgData name="Kosterman,Jorn J.O." userId="S::488058@student.fontys.nl::673b763d-405e-4e17-9616-e541041ee4bd" providerId="AD" clId="Web-{2EA1D4EF-F29D-4F58-9C16-E5819CBA9BD3}" dt="2022-12-08T13:09:07.218" v="196" actId="14100"/>
        <pc:sldMkLst>
          <pc:docMk/>
          <pc:sldMk cId="705199064" sldId="266"/>
        </pc:sldMkLst>
        <pc:picChg chg="add mod">
          <ac:chgData name="Kosterman,Jorn J.O." userId="S::488058@student.fontys.nl::673b763d-405e-4e17-9616-e541041ee4bd" providerId="AD" clId="Web-{2EA1D4EF-F29D-4F58-9C16-E5819CBA9BD3}" dt="2022-12-08T13:05:30.291" v="179" actId="1076"/>
          <ac:picMkLst>
            <pc:docMk/>
            <pc:sldMk cId="705199064" sldId="266"/>
            <ac:picMk id="4" creationId="{6707B8F5-79EC-BE55-E2BF-17313E513A34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6:09.230" v="183" actId="1076"/>
          <ac:picMkLst>
            <pc:docMk/>
            <pc:sldMk cId="705199064" sldId="266"/>
            <ac:picMk id="5" creationId="{005C9949-87A2-918A-0893-7DFCEA2249AB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6:35.433" v="187" actId="1076"/>
          <ac:picMkLst>
            <pc:docMk/>
            <pc:sldMk cId="705199064" sldId="266"/>
            <ac:picMk id="6" creationId="{F3767EDD-761C-CAF6-0298-C5A58185FDCD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02.059" v="189"/>
          <ac:picMkLst>
            <pc:docMk/>
            <pc:sldMk cId="705199064" sldId="266"/>
            <ac:picMk id="7" creationId="{7F6B9CD7-61DF-24CA-CC57-7AD00913B34F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20.263" v="191"/>
          <ac:picMkLst>
            <pc:docMk/>
            <pc:sldMk cId="705199064" sldId="266"/>
            <ac:picMk id="8" creationId="{BD6228D8-D889-208D-CF78-139A3B5BA7C3}"/>
          </ac:picMkLst>
        </pc:picChg>
        <pc:picChg chg="add del mod">
          <ac:chgData name="Kosterman,Jorn J.O." userId="S::488058@student.fontys.nl::673b763d-405e-4e17-9616-e541041ee4bd" providerId="AD" clId="Web-{2EA1D4EF-F29D-4F58-9C16-E5819CBA9BD3}" dt="2022-12-08T13:07:36.419" v="193"/>
          <ac:picMkLst>
            <pc:docMk/>
            <pc:sldMk cId="705199064" sldId="266"/>
            <ac:picMk id="9" creationId="{88CF7813-484E-41C8-AE1C-F7E332012325}"/>
          </ac:picMkLst>
        </pc:picChg>
        <pc:picChg chg="add mod">
          <ac:chgData name="Kosterman,Jorn J.O." userId="S::488058@student.fontys.nl::673b763d-405e-4e17-9616-e541041ee4bd" providerId="AD" clId="Web-{2EA1D4EF-F29D-4F58-9C16-E5819CBA9BD3}" dt="2022-12-08T13:09:07.218" v="196" actId="14100"/>
          <ac:picMkLst>
            <pc:docMk/>
            <pc:sldMk cId="705199064" sldId="266"/>
            <ac:picMk id="10" creationId="{493AD40B-95FE-4C29-10EC-EF9D55F16E5D}"/>
          </ac:picMkLst>
        </pc:picChg>
      </pc:sldChg>
    </pc:docChg>
  </pc:docChgLst>
  <pc:docChgLst>
    <pc:chgData name="Kosterman,Jorn J.O." userId="S::488058@student.fontys.nl::673b763d-405e-4e17-9616-e541041ee4bd" providerId="AD" clId="Web-{4E54EADE-0C05-4C51-BAB5-7EE13B25E51D}"/>
    <pc:docChg chg="modSld">
      <pc:chgData name="Kosterman,Jorn J.O." userId="S::488058@student.fontys.nl::673b763d-405e-4e17-9616-e541041ee4bd" providerId="AD" clId="Web-{4E54EADE-0C05-4C51-BAB5-7EE13B25E51D}" dt="2022-12-08T12:23:59.213" v="54" actId="20577"/>
      <pc:docMkLst>
        <pc:docMk/>
      </pc:docMkLst>
      <pc:sldChg chg="modSp">
        <pc:chgData name="Kosterman,Jorn J.O." userId="S::488058@student.fontys.nl::673b763d-405e-4e17-9616-e541041ee4bd" providerId="AD" clId="Web-{4E54EADE-0C05-4C51-BAB5-7EE13B25E51D}" dt="2022-12-08T12:22:50.258" v="33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4E54EADE-0C05-4C51-BAB5-7EE13B25E51D}" dt="2022-12-08T12:22:50.258" v="33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">
        <pc:chgData name="Kosterman,Jorn J.O." userId="S::488058@student.fontys.nl::673b763d-405e-4e17-9616-e541041ee4bd" providerId="AD" clId="Web-{4E54EADE-0C05-4C51-BAB5-7EE13B25E51D}" dt="2022-12-08T12:23:59.213" v="54" actId="20577"/>
        <pc:sldMkLst>
          <pc:docMk/>
          <pc:sldMk cId="1254418194" sldId="260"/>
        </pc:sldMkLst>
        <pc:spChg chg="mod">
          <ac:chgData name="Kosterman,Jorn J.O." userId="S::488058@student.fontys.nl::673b763d-405e-4e17-9616-e541041ee4bd" providerId="AD" clId="Web-{4E54EADE-0C05-4C51-BAB5-7EE13B25E51D}" dt="2022-12-08T12:23:59.213" v="54" actId="20577"/>
          <ac:spMkLst>
            <pc:docMk/>
            <pc:sldMk cId="1254418194" sldId="260"/>
            <ac:spMk id="3" creationId="{9CA4CF36-83C1-5063-1777-E9A3BCDDD319}"/>
          </ac:spMkLst>
        </pc:spChg>
      </pc:sldChg>
    </pc:docChg>
  </pc:docChgLst>
  <pc:docChgLst>
    <pc:chgData name="Kosterman,Jorn J.O." userId="S::488058@student.fontys.nl::673b763d-405e-4e17-9616-e541041ee4bd" providerId="AD" clId="Web-{6842E041-93D6-4D34-8FD4-7EBF9612D173}"/>
    <pc:docChg chg="modSld">
      <pc:chgData name="Kosterman,Jorn J.O." userId="S::488058@student.fontys.nl::673b763d-405e-4e17-9616-e541041ee4bd" providerId="AD" clId="Web-{6842E041-93D6-4D34-8FD4-7EBF9612D173}" dt="2022-12-09T10:42:36.303" v="38"/>
      <pc:docMkLst>
        <pc:docMk/>
      </pc:docMkLst>
      <pc:sldChg chg="delAnim modAnim">
        <pc:chgData name="Kosterman,Jorn J.O." userId="S::488058@student.fontys.nl::673b763d-405e-4e17-9616-e541041ee4bd" providerId="AD" clId="Web-{6842E041-93D6-4D34-8FD4-7EBF9612D173}" dt="2022-12-09T10:41:55.911" v="36"/>
        <pc:sldMkLst>
          <pc:docMk/>
          <pc:sldMk cId="4213964671" sldId="256"/>
        </pc:sldMkLst>
      </pc:sldChg>
      <pc:sldChg chg="modSp">
        <pc:chgData name="Kosterman,Jorn J.O." userId="S::488058@student.fontys.nl::673b763d-405e-4e17-9616-e541041ee4bd" providerId="AD" clId="Web-{6842E041-93D6-4D34-8FD4-7EBF9612D173}" dt="2022-12-09T10:41:18.332" v="34" actId="20577"/>
        <pc:sldMkLst>
          <pc:docMk/>
          <pc:sldMk cId="3925091047" sldId="263"/>
        </pc:sldMkLst>
        <pc:spChg chg="mod">
          <ac:chgData name="Kosterman,Jorn J.O." userId="S::488058@student.fontys.nl::673b763d-405e-4e17-9616-e541041ee4bd" providerId="AD" clId="Web-{6842E041-93D6-4D34-8FD4-7EBF9612D173}" dt="2022-12-09T10:41:18.332" v="34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delAnim modAnim">
        <pc:chgData name="Kosterman,Jorn J.O." userId="S::488058@student.fontys.nl::673b763d-405e-4e17-9616-e541041ee4bd" providerId="AD" clId="Web-{6842E041-93D6-4D34-8FD4-7EBF9612D173}" dt="2022-12-09T10:42:36.303" v="38"/>
        <pc:sldMkLst>
          <pc:docMk/>
          <pc:sldMk cId="2475645142" sldId="264"/>
        </pc:sldMkLst>
      </pc:sldChg>
    </pc:docChg>
  </pc:docChgLst>
  <pc:docChgLst>
    <pc:chgData name="El-Atmani,Soufiane S." userId="S::479242@student.fontys.nl::26214734-0007-41fa-bbd8-f9772a514cff" providerId="AD" clId="Web-{315B528F-2C83-4C02-8721-97374E4239F3}"/>
    <pc:docChg chg="addSld modSld sldOrd">
      <pc:chgData name="El-Atmani,Soufiane S." userId="S::479242@student.fontys.nl::26214734-0007-41fa-bbd8-f9772a514cff" providerId="AD" clId="Web-{315B528F-2C83-4C02-8721-97374E4239F3}" dt="2022-12-09T11:18:51.445" v="18"/>
      <pc:docMkLst>
        <pc:docMk/>
      </pc:docMkLst>
      <pc:sldChg chg="addSp delSp modSp mod setBg">
        <pc:chgData name="El-Atmani,Soufiane S." userId="S::479242@student.fontys.nl::26214734-0007-41fa-bbd8-f9772a514cff" providerId="AD" clId="Web-{315B528F-2C83-4C02-8721-97374E4239F3}" dt="2022-12-09T11:18:51.445" v="18"/>
        <pc:sldMkLst>
          <pc:docMk/>
          <pc:sldMk cId="4178228386" sldId="262"/>
        </pc:sldMkLst>
        <pc:spChg chg="mod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3" creationId="{C46CE3AC-A40F-7983-10F8-44D3F0F4C543}"/>
          </ac:spMkLst>
        </pc:spChg>
        <pc:spChg chg="del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15" creationId="{FB869131-809F-4714-9B05-385CAF009A1F}"/>
          </ac:spMkLst>
        </pc:spChg>
        <pc:spChg chg="add">
          <ac:chgData name="El-Atmani,Soufiane S." userId="S::479242@student.fontys.nl::26214734-0007-41fa-bbd8-f9772a514cff" providerId="AD" clId="Web-{315B528F-2C83-4C02-8721-97374E4239F3}" dt="2022-12-09T11:18:51.445" v="18"/>
          <ac:spMkLst>
            <pc:docMk/>
            <pc:sldMk cId="4178228386" sldId="262"/>
            <ac:spMk id="20" creationId="{FB869131-809F-4714-9B05-385CAF009A1F}"/>
          </ac:spMkLst>
        </pc:spChg>
        <pc:picChg chg="add mod ord">
          <ac:chgData name="El-Atmani,Soufiane S." userId="S::479242@student.fontys.nl::26214734-0007-41fa-bbd8-f9772a514cff" providerId="AD" clId="Web-{315B528F-2C83-4C02-8721-97374E4239F3}" dt="2022-12-09T11:18:51.445" v="18"/>
          <ac:picMkLst>
            <pc:docMk/>
            <pc:sldMk cId="4178228386" sldId="262"/>
            <ac:picMk id="4" creationId="{723AE482-3811-7530-177A-EED3899409FC}"/>
          </ac:picMkLst>
        </pc:picChg>
        <pc:picChg chg="del">
          <ac:chgData name="El-Atmani,Soufiane S." userId="S::479242@student.fontys.nl::26214734-0007-41fa-bbd8-f9772a514cff" providerId="AD" clId="Web-{315B528F-2C83-4C02-8721-97374E4239F3}" dt="2022-12-09T11:18:20.085" v="7"/>
          <ac:picMkLst>
            <pc:docMk/>
            <pc:sldMk cId="4178228386" sldId="262"/>
            <ac:picMk id="5" creationId="{F2791496-2ED9-7D6E-E88D-637433D702C2}"/>
          </ac:picMkLst>
        </pc:picChg>
      </pc:sldChg>
      <pc:sldChg chg="addSp modSp new mod ord setBg">
        <pc:chgData name="El-Atmani,Soufiane S." userId="S::479242@student.fontys.nl::26214734-0007-41fa-bbd8-f9772a514cff" providerId="AD" clId="Web-{315B528F-2C83-4C02-8721-97374E4239F3}" dt="2022-12-09T11:18:47.367" v="17" actId="20577"/>
        <pc:sldMkLst>
          <pc:docMk/>
          <pc:sldMk cId="2253991875" sldId="267"/>
        </pc:sldMkLst>
        <pc:spChg chg="mod">
          <ac:chgData name="El-Atmani,Soufiane S." userId="S::479242@student.fontys.nl::26214734-0007-41fa-bbd8-f9772a514cff" providerId="AD" clId="Web-{315B528F-2C83-4C02-8721-97374E4239F3}" dt="2022-12-09T11:18:43.851" v="16"/>
          <ac:spMkLst>
            <pc:docMk/>
            <pc:sldMk cId="2253991875" sldId="267"/>
            <ac:spMk id="2" creationId="{9A8C2253-41F0-CFA5-9728-57F524C3B21C}"/>
          </ac:spMkLst>
        </pc:spChg>
        <pc:spChg chg="mod">
          <ac:chgData name="El-Atmani,Soufiane S." userId="S::479242@student.fontys.nl::26214734-0007-41fa-bbd8-f9772a514cff" providerId="AD" clId="Web-{315B528F-2C83-4C02-8721-97374E4239F3}" dt="2022-12-09T11:18:47.367" v="17" actId="20577"/>
          <ac:spMkLst>
            <pc:docMk/>
            <pc:sldMk cId="2253991875" sldId="267"/>
            <ac:spMk id="3" creationId="{5396A239-04F9-D870-2AE1-7B6699919144}"/>
          </ac:spMkLst>
        </pc:spChg>
        <pc:spChg chg="add">
          <ac:chgData name="El-Atmani,Soufiane S." userId="S::479242@student.fontys.nl::26214734-0007-41fa-bbd8-f9772a514cff" providerId="AD" clId="Web-{315B528F-2C83-4C02-8721-97374E4239F3}" dt="2022-12-09T11:18:43.851" v="16"/>
          <ac:spMkLst>
            <pc:docMk/>
            <pc:sldMk cId="2253991875" sldId="267"/>
            <ac:spMk id="9" creationId="{9F63AA5A-E6E1-46DA-AB40-C58233393EDE}"/>
          </ac:spMkLst>
        </pc:spChg>
        <pc:picChg chg="add mod">
          <ac:chgData name="El-Atmani,Soufiane S." userId="S::479242@student.fontys.nl::26214734-0007-41fa-bbd8-f9772a514cff" providerId="AD" clId="Web-{315B528F-2C83-4C02-8721-97374E4239F3}" dt="2022-12-09T11:18:43.851" v="16"/>
          <ac:picMkLst>
            <pc:docMk/>
            <pc:sldMk cId="2253991875" sldId="267"/>
            <ac:picMk id="4" creationId="{38E76302-DA86-06B1-4CD9-84FF18361B60}"/>
          </ac:picMkLst>
        </pc:picChg>
      </pc:sldChg>
    </pc:docChg>
  </pc:docChgLst>
  <pc:docChgLst>
    <pc:chgData name="El-Atmani,Soufiane S." userId="S::479242@student.fontys.nl::26214734-0007-41fa-bbd8-f9772a514cff" providerId="AD" clId="Web-{8BB767E1-BF1E-43F3-9EC5-898136C9DD5F}"/>
    <pc:docChg chg="modSld">
      <pc:chgData name="El-Atmani,Soufiane S." userId="S::479242@student.fontys.nl::26214734-0007-41fa-bbd8-f9772a514cff" providerId="AD" clId="Web-{8BB767E1-BF1E-43F3-9EC5-898136C9DD5F}" dt="2022-12-09T11:10:50.672" v="76" actId="20577"/>
      <pc:docMkLst>
        <pc:docMk/>
      </pc:docMkLst>
      <pc:sldChg chg="modSp">
        <pc:chgData name="El-Atmani,Soufiane S." userId="S::479242@student.fontys.nl::26214734-0007-41fa-bbd8-f9772a514cff" providerId="AD" clId="Web-{8BB767E1-BF1E-43F3-9EC5-898136C9DD5F}" dt="2022-12-09T11:10:50.672" v="76" actId="20577"/>
        <pc:sldMkLst>
          <pc:docMk/>
          <pc:sldMk cId="3925091047" sldId="263"/>
        </pc:sldMkLst>
        <pc:spChg chg="mod">
          <ac:chgData name="El-Atmani,Soufiane S." userId="S::479242@student.fontys.nl::26214734-0007-41fa-bbd8-f9772a514cff" providerId="AD" clId="Web-{8BB767E1-BF1E-43F3-9EC5-898136C9DD5F}" dt="2022-12-09T11:10:50.672" v="76" actId="20577"/>
          <ac:spMkLst>
            <pc:docMk/>
            <pc:sldMk cId="3925091047" sldId="263"/>
            <ac:spMk id="3" creationId="{80BB3A16-ADE5-A0C1-DF72-CF2B414101DD}"/>
          </ac:spMkLst>
        </pc:spChg>
      </pc:sldChg>
      <pc:sldChg chg="modSp">
        <pc:chgData name="El-Atmani,Soufiane S." userId="S::479242@student.fontys.nl::26214734-0007-41fa-bbd8-f9772a514cff" providerId="AD" clId="Web-{8BB767E1-BF1E-43F3-9EC5-898136C9DD5F}" dt="2022-12-09T11:04:43.517" v="5" actId="20577"/>
        <pc:sldMkLst>
          <pc:docMk/>
          <pc:sldMk cId="705199064" sldId="266"/>
        </pc:sldMkLst>
        <pc:spChg chg="mod">
          <ac:chgData name="El-Atmani,Soufiane S." userId="S::479242@student.fontys.nl::26214734-0007-41fa-bbd8-f9772a514cff" providerId="AD" clId="Web-{8BB767E1-BF1E-43F3-9EC5-898136C9DD5F}" dt="2022-12-09T11:04:43.517" v="5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  <pc:docChgLst>
    <pc:chgData name="Glodici,Mihai V.M." userId="S::485522@student.fontys.nl::97f792f7-6ffe-4b5d-a19d-d43753ca0a29" providerId="AD" clId="Web-{F4BC4B07-C1E1-421B-90FF-AE594E04268E}"/>
    <pc:docChg chg="modSld">
      <pc:chgData name="Glodici,Mihai V.M." userId="S::485522@student.fontys.nl::97f792f7-6ffe-4b5d-a19d-d43753ca0a29" providerId="AD" clId="Web-{F4BC4B07-C1E1-421B-90FF-AE594E04268E}" dt="2022-12-09T11:17:54.248" v="54" actId="20577"/>
      <pc:docMkLst>
        <pc:docMk/>
      </pc:docMkLst>
      <pc:sldChg chg="modSp">
        <pc:chgData name="Glodici,Mihai V.M." userId="S::485522@student.fontys.nl::97f792f7-6ffe-4b5d-a19d-d43753ca0a29" providerId="AD" clId="Web-{F4BC4B07-C1E1-421B-90FF-AE594E04268E}" dt="2022-12-09T11:17:54.248" v="54" actId="20577"/>
        <pc:sldMkLst>
          <pc:docMk/>
          <pc:sldMk cId="3925091047" sldId="263"/>
        </pc:sldMkLst>
        <pc:spChg chg="mod">
          <ac:chgData name="Glodici,Mihai V.M." userId="S::485522@student.fontys.nl::97f792f7-6ffe-4b5d-a19d-d43753ca0a29" providerId="AD" clId="Web-{F4BC4B07-C1E1-421B-90FF-AE594E04268E}" dt="2022-12-09T11:17:54.248" v="54" actId="20577"/>
          <ac:spMkLst>
            <pc:docMk/>
            <pc:sldMk cId="3925091047" sldId="263"/>
            <ac:spMk id="3" creationId="{80BB3A16-ADE5-A0C1-DF72-CF2B414101DD}"/>
          </ac:spMkLst>
        </pc:spChg>
      </pc:sldChg>
    </pc:docChg>
  </pc:docChgLst>
  <pc:docChgLst>
    <pc:chgData name="El-Atmani,Soufiane S." userId="26214734-0007-41fa-bbd8-f9772a514cff" providerId="ADAL" clId="{57DF28A2-41DE-4660-B9CE-DDEFF346F140}"/>
    <pc:docChg chg="undo custSel addSld modSld">
      <pc:chgData name="El-Atmani,Soufiane S." userId="26214734-0007-41fa-bbd8-f9772a514cff" providerId="ADAL" clId="{57DF28A2-41DE-4660-B9CE-DDEFF346F140}" dt="2022-12-08T13:05:55.225" v="647"/>
      <pc:docMkLst>
        <pc:docMk/>
      </pc:docMkLst>
      <pc:sldChg chg="addSp delSp modSp mod addAnim">
        <pc:chgData name="El-Atmani,Soufiane S." userId="26214734-0007-41fa-bbd8-f9772a514cff" providerId="ADAL" clId="{57DF28A2-41DE-4660-B9CE-DDEFF346F140}" dt="2022-12-08T11:13:39.869" v="40"/>
        <pc:sldMkLst>
          <pc:docMk/>
          <pc:sldMk cId="4213964671" sldId="256"/>
        </pc:sldMkLst>
        <pc:spChg chg="mo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" creationId="{80474911-C270-3877-1AC7-27864F9469DB}"/>
          </ac:spMkLst>
        </pc:spChg>
        <pc:spChg chg="mo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3" creationId="{70A25DF5-2DB4-CE3F-8979-62599519348B}"/>
          </ac:spMkLst>
        </pc:spChg>
        <pc:spChg chg="del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15" creationId="{E20BB609-EF92-42DB-836C-0699A590B5CF}"/>
          </ac:spMkLst>
        </pc:spChg>
        <pc:spChg chg="del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17" creationId="{4D71E64B-9F70-4956-A351-D707CAB0AF3A}"/>
          </ac:spMkLst>
        </pc:spChg>
        <pc:spChg chg="ad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2" creationId="{19F9BF86-FE94-4517-B97D-026C7515E589}"/>
          </ac:spMkLst>
        </pc:spChg>
        <pc:spChg chg="add">
          <ac:chgData name="El-Atmani,Soufiane S." userId="26214734-0007-41fa-bbd8-f9772a514cff" providerId="ADAL" clId="{57DF28A2-41DE-4660-B9CE-DDEFF346F140}" dt="2022-12-08T11:13:39.867" v="38" actId="26606"/>
          <ac:spMkLst>
            <pc:docMk/>
            <pc:sldMk cId="4213964671" sldId="256"/>
            <ac:spMk id="24" creationId="{F7C2A816-955C-4079-AAAB-066EBD44186B}"/>
          </ac:spMkLst>
        </pc:spChg>
        <pc:picChg chg="add mod ord">
          <ac:chgData name="El-Atmani,Soufiane S." userId="26214734-0007-41fa-bbd8-f9772a514cff" providerId="ADAL" clId="{57DF28A2-41DE-4660-B9CE-DDEFF346F140}" dt="2022-12-08T11:13:39.867" v="38" actId="26606"/>
          <ac:picMkLst>
            <pc:docMk/>
            <pc:sldMk cId="4213964671" sldId="256"/>
            <ac:picMk id="4" creationId="{8D447986-35C1-4993-DBD4-5C372C3E254A}"/>
          </ac:picMkLst>
        </pc:picChg>
        <pc:picChg chg="del mod modCrop">
          <ac:chgData name="El-Atmani,Soufiane S." userId="26214734-0007-41fa-bbd8-f9772a514cff" providerId="ADAL" clId="{57DF28A2-41DE-4660-B9CE-DDEFF346F140}" dt="2022-12-08T11:12:40.879" v="36" actId="478"/>
          <ac:picMkLst>
            <pc:docMk/>
            <pc:sldMk cId="4213964671" sldId="256"/>
            <ac:picMk id="5" creationId="{CAFDFBC7-3C6E-74B6-4120-37CAC88A7328}"/>
          </ac:picMkLst>
        </pc:picChg>
      </pc:sldChg>
      <pc:sldChg chg="delSp modSp mod setBg">
        <pc:chgData name="El-Atmani,Soufiane S." userId="26214734-0007-41fa-bbd8-f9772a514cff" providerId="ADAL" clId="{57DF28A2-41DE-4660-B9CE-DDEFF346F140}" dt="2022-12-08T13:01:38.979" v="620"/>
        <pc:sldMkLst>
          <pc:docMk/>
          <pc:sldMk cId="2806705917" sldId="257"/>
        </pc:sldMkLst>
        <pc:spChg chg="mod">
          <ac:chgData name="El-Atmani,Soufiane S." userId="26214734-0007-41fa-bbd8-f9772a514cff" providerId="ADAL" clId="{57DF28A2-41DE-4660-B9CE-DDEFF346F140}" dt="2022-12-08T11:10:48.366" v="12" actId="20577"/>
          <ac:spMkLst>
            <pc:docMk/>
            <pc:sldMk cId="2806705917" sldId="257"/>
            <ac:spMk id="3" creationId="{763F7775-AB2F-A5CC-9AAC-4BF5F5986464}"/>
          </ac:spMkLst>
        </pc:spChg>
        <pc:picChg chg="del">
          <ac:chgData name="El-Atmani,Soufiane S." userId="26214734-0007-41fa-bbd8-f9772a514cff" providerId="ADAL" clId="{57DF28A2-41DE-4660-B9CE-DDEFF346F140}" dt="2022-12-08T12:49:38.639" v="610" actId="478"/>
          <ac:picMkLst>
            <pc:docMk/>
            <pc:sldMk cId="2806705917" sldId="257"/>
            <ac:picMk id="6" creationId="{E929DEEE-D1F3-A85B-F160-E29BC9DB2A9D}"/>
          </ac:picMkLst>
        </pc:picChg>
      </pc:sldChg>
      <pc:sldChg chg="add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90648120" sldId="258"/>
        </pc:sldMkLst>
        <pc:spChg chg="mod">
          <ac:chgData name="El-Atmani,Soufiane S." userId="26214734-0007-41fa-bbd8-f9772a514cff" providerId="ADAL" clId="{57DF28A2-41DE-4660-B9CE-DDEFF346F140}" dt="2022-12-08T12:51:42.718" v="615" actId="790"/>
          <ac:spMkLst>
            <pc:docMk/>
            <pc:sldMk cId="390648120" sldId="258"/>
            <ac:spMk id="2" creationId="{B3ACF93D-5DBC-A528-DE86-D13B1B93874F}"/>
          </ac:spMkLst>
        </pc:spChg>
        <pc:spChg chg="mod">
          <ac:chgData name="El-Atmani,Soufiane S." userId="26214734-0007-41fa-bbd8-f9772a514cff" providerId="ADAL" clId="{57DF28A2-41DE-4660-B9CE-DDEFF346F140}" dt="2022-12-08T12:51:33.285" v="614" actId="26606"/>
          <ac:spMkLst>
            <pc:docMk/>
            <pc:sldMk cId="390648120" sldId="258"/>
            <ac:spMk id="3" creationId="{181ACC90-0B08-CC04-8962-B63B50EE788A}"/>
          </ac:spMkLst>
        </pc:spChg>
        <pc:spChg chg="add">
          <ac:chgData name="El-Atmani,Soufiane S." userId="26214734-0007-41fa-bbd8-f9772a514cff" providerId="ADAL" clId="{57DF28A2-41DE-4660-B9CE-DDEFF346F140}" dt="2022-12-08T12:51:33.285" v="614" actId="26606"/>
          <ac:spMkLst>
            <pc:docMk/>
            <pc:sldMk cId="390648120" sldId="258"/>
            <ac:spMk id="10" creationId="{9F63AA5A-E6E1-46DA-AB40-C58233393EDE}"/>
          </ac:spMkLst>
        </pc:spChg>
        <pc:picChg chg="add mod">
          <ac:chgData name="El-Atmani,Soufiane S." userId="26214734-0007-41fa-bbd8-f9772a514cff" providerId="ADAL" clId="{57DF28A2-41DE-4660-B9CE-DDEFF346F140}" dt="2022-12-08T12:51:33.285" v="614" actId="26606"/>
          <ac:picMkLst>
            <pc:docMk/>
            <pc:sldMk cId="390648120" sldId="258"/>
            <ac:picMk id="5" creationId="{CB5909C8-9DD2-A456-6677-B0CC301DBC40}"/>
          </ac:picMkLst>
        </pc:picChg>
      </pc:sldChg>
      <pc:sldChg chg="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8528513" sldId="259"/>
        </pc:sldMkLst>
        <pc:spChg chg="mod">
          <ac:chgData name="El-Atmani,Soufiane S." userId="26214734-0007-41fa-bbd8-f9772a514cff" providerId="ADAL" clId="{57DF28A2-41DE-4660-B9CE-DDEFF346F140}" dt="2022-12-08T12:34:42.427" v="510" actId="20577"/>
          <ac:spMkLst>
            <pc:docMk/>
            <pc:sldMk cId="38528513" sldId="259"/>
            <ac:spMk id="3" creationId="{5E6B8FFE-0D43-F9C1-1C3B-38BD213C99BA}"/>
          </ac:spMkLst>
        </pc:spChg>
      </pc:sldChg>
      <pc:sldChg chg="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1254418194" sldId="260"/>
        </pc:sldMkLst>
        <pc:spChg chg="mod">
          <ac:chgData name="El-Atmani,Soufiane S." userId="26214734-0007-41fa-bbd8-f9772a514cff" providerId="ADAL" clId="{57DF28A2-41DE-4660-B9CE-DDEFF346F140}" dt="2022-12-08T13:01:04.217" v="619" actId="1076"/>
          <ac:spMkLst>
            <pc:docMk/>
            <pc:sldMk cId="1254418194" sldId="260"/>
            <ac:spMk id="2" creationId="{54683103-23AA-5E3B-6AB6-07F85178EC45}"/>
          </ac:spMkLst>
        </pc:spChg>
        <pc:spChg chg="mod">
          <ac:chgData name="El-Atmani,Soufiane S." userId="26214734-0007-41fa-bbd8-f9772a514cff" providerId="ADAL" clId="{57DF28A2-41DE-4660-B9CE-DDEFF346F140}" dt="2022-12-08T12:33:49.608" v="479" actId="20577"/>
          <ac:spMkLst>
            <pc:docMk/>
            <pc:sldMk cId="1254418194" sldId="260"/>
            <ac:spMk id="3" creationId="{9CA4CF36-83C1-5063-1777-E9A3BCDDD319}"/>
          </ac:spMkLst>
        </pc:sp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680935432" sldId="261"/>
        </pc:sldMkLst>
        <pc:spChg chg="mo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2" creationId="{87C33EFE-191D-1163-2E51-A79E6BAA3A8A}"/>
          </ac:spMkLst>
        </pc:spChg>
        <pc:spChg chg="del mo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3" creationId="{AA905FD2-AF8D-7C2F-D445-79E679F5F12B}"/>
          </ac:spMkLst>
        </pc:spChg>
        <pc:spChg chg="add">
          <ac:chgData name="El-Atmani,Soufiane S." userId="26214734-0007-41fa-bbd8-f9772a514cff" providerId="ADAL" clId="{57DF28A2-41DE-4660-B9CE-DDEFF346F140}" dt="2022-12-08T12:48:46.003" v="605" actId="26606"/>
          <ac:spMkLst>
            <pc:docMk/>
            <pc:sldMk cId="680935432" sldId="261"/>
            <ac:spMk id="9" creationId="{5D3E2EEE-5E2B-473D-B932-CC1CB66592CD}"/>
          </ac:spMkLst>
        </pc:spChg>
        <pc:graphicFrameChg chg="add mod">
          <ac:chgData name="El-Atmani,Soufiane S." userId="26214734-0007-41fa-bbd8-f9772a514cff" providerId="ADAL" clId="{57DF28A2-41DE-4660-B9CE-DDEFF346F140}" dt="2022-12-08T12:49:19.313" v="609"/>
          <ac:graphicFrameMkLst>
            <pc:docMk/>
            <pc:sldMk cId="680935432" sldId="261"/>
            <ac:graphicFrameMk id="5" creationId="{0091EAC9-C39A-19DF-48A6-2534DF7511D7}"/>
          </ac:graphicFrameMkLst>
        </pc:graphicFrame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4178228386" sldId="262"/>
        </pc:sldMkLst>
        <pc:spChg chg="mod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2" creationId="{75F2BEDA-F87D-C7E7-2DB2-0DDCBB47C7F9}"/>
          </ac:spMkLst>
        </pc:spChg>
        <pc:spChg chg="mod">
          <ac:chgData name="El-Atmani,Soufiane S." userId="26214734-0007-41fa-bbd8-f9772a514cff" providerId="ADAL" clId="{57DF28A2-41DE-4660-B9CE-DDEFF346F140}" dt="2022-12-08T12:39:18.928" v="525" actId="27636"/>
          <ac:spMkLst>
            <pc:docMk/>
            <pc:sldMk cId="4178228386" sldId="262"/>
            <ac:spMk id="3" creationId="{C46CE3AC-A40F-7983-10F8-44D3F0F4C543}"/>
          </ac:spMkLst>
        </pc:spChg>
        <pc:spChg chg="add del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10" creationId="{9F63AA5A-E6E1-46DA-AB40-C58233393EDE}"/>
          </ac:spMkLst>
        </pc:spChg>
        <pc:spChg chg="add">
          <ac:chgData name="El-Atmani,Soufiane S." userId="26214734-0007-41fa-bbd8-f9772a514cff" providerId="ADAL" clId="{57DF28A2-41DE-4660-B9CE-DDEFF346F140}" dt="2022-12-08T12:39:06.235" v="519" actId="26606"/>
          <ac:spMkLst>
            <pc:docMk/>
            <pc:sldMk cId="4178228386" sldId="262"/>
            <ac:spMk id="15" creationId="{FB869131-809F-4714-9B05-385CAF009A1F}"/>
          </ac:spMkLst>
        </pc:spChg>
        <pc:picChg chg="add mod ord">
          <ac:chgData name="El-Atmani,Soufiane S." userId="26214734-0007-41fa-bbd8-f9772a514cff" providerId="ADAL" clId="{57DF28A2-41DE-4660-B9CE-DDEFF346F140}" dt="2022-12-08T12:39:06.235" v="519" actId="26606"/>
          <ac:picMkLst>
            <pc:docMk/>
            <pc:sldMk cId="4178228386" sldId="262"/>
            <ac:picMk id="5" creationId="{F2791496-2ED9-7D6E-E88D-637433D702C2}"/>
          </ac:picMkLst>
        </pc:picChg>
        <pc:picChg chg="add del">
          <ac:chgData name="El-Atmani,Soufiane S." userId="26214734-0007-41fa-bbd8-f9772a514cff" providerId="ADAL" clId="{57DF28A2-41DE-4660-B9CE-DDEFF346F140}" dt="2022-12-08T12:37:20.687" v="512" actId="478"/>
          <ac:picMkLst>
            <pc:docMk/>
            <pc:sldMk cId="4178228386" sldId="262"/>
            <ac:picMk id="1026" creationId="{72995C9F-9BA3-1118-E812-E359D77A254C}"/>
          </ac:picMkLst>
        </pc:picChg>
        <pc:picChg chg="add del mod">
          <ac:chgData name="El-Atmani,Soufiane S." userId="26214734-0007-41fa-bbd8-f9772a514cff" providerId="ADAL" clId="{57DF28A2-41DE-4660-B9CE-DDEFF346F140}" dt="2022-12-08T12:38:39.874" v="516" actId="478"/>
          <ac:picMkLst>
            <pc:docMk/>
            <pc:sldMk cId="4178228386" sldId="262"/>
            <ac:picMk id="1028" creationId="{B94FCD94-D763-D9A8-13F0-B305B09485E8}"/>
          </ac:picMkLst>
        </pc:pic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3925091047" sldId="263"/>
        </pc:sldMkLst>
        <pc:spChg chg="mod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2" creationId="{1EF1AD8A-C02D-93C1-D759-2A6EC7951DAA}"/>
          </ac:spMkLst>
        </pc:spChg>
        <pc:spChg chg="mod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3" creationId="{80BB3A16-ADE5-A0C1-DF72-CF2B414101DD}"/>
          </ac:spMkLst>
        </pc:spChg>
        <pc:spChg chg="add del">
          <ac:chgData name="El-Atmani,Soufiane S." userId="26214734-0007-41fa-bbd8-f9772a514cff" providerId="ADAL" clId="{57DF28A2-41DE-4660-B9CE-DDEFF346F140}" dt="2022-12-08T11:38:20.614" v="267" actId="26606"/>
          <ac:spMkLst>
            <pc:docMk/>
            <pc:sldMk cId="3925091047" sldId="263"/>
            <ac:spMk id="9" creationId="{FB869131-809F-4714-9B05-385CAF009A1F}"/>
          </ac:spMkLst>
        </pc:spChg>
        <pc:spChg chg="add del">
          <ac:chgData name="El-Atmani,Soufiane S." userId="26214734-0007-41fa-bbd8-f9772a514cff" providerId="ADAL" clId="{57DF28A2-41DE-4660-B9CE-DDEFF346F140}" dt="2022-12-08T11:38:22.640" v="269" actId="26606"/>
          <ac:spMkLst>
            <pc:docMk/>
            <pc:sldMk cId="3925091047" sldId="263"/>
            <ac:spMk id="11" creationId="{FB869131-809F-4714-9B05-385CAF009A1F}"/>
          </ac:spMkLst>
        </pc:spChg>
        <pc:spChg chg="add del">
          <ac:chgData name="El-Atmani,Soufiane S." userId="26214734-0007-41fa-bbd8-f9772a514cff" providerId="ADAL" clId="{57DF28A2-41DE-4660-B9CE-DDEFF346F140}" dt="2022-12-08T11:38:40.566" v="275" actId="26606"/>
          <ac:spMkLst>
            <pc:docMk/>
            <pc:sldMk cId="3925091047" sldId="263"/>
            <ac:spMk id="13" creationId="{FB869131-809F-4714-9B05-385CAF009A1F}"/>
          </ac:spMkLst>
        </pc:spChg>
        <pc:picChg chg="add del mod ord">
          <ac:chgData name="El-Atmani,Soufiane S." userId="26214734-0007-41fa-bbd8-f9772a514cff" providerId="ADAL" clId="{57DF28A2-41DE-4660-B9CE-DDEFF346F140}" dt="2022-12-08T11:38:41.122" v="276"/>
          <ac:picMkLst>
            <pc:docMk/>
            <pc:sldMk cId="3925091047" sldId="263"/>
            <ac:picMk id="4" creationId="{29DDAC0E-4826-8851-894D-70C8920FF573}"/>
          </ac:picMkLst>
        </pc:picChg>
      </pc:sldChg>
      <pc:sldChg chg="addSp delSp modSp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2475645142" sldId="264"/>
        </pc:sldMkLst>
        <pc:spChg chg="mo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2" creationId="{5AF4C26C-CE85-1D31-4E05-4CD71C0AAC78}"/>
          </ac:spMkLst>
        </pc:spChg>
        <pc:spChg chg="mo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3" creationId="{13084499-D2B8-9BA9-3AFE-0EAD67EF0A5E}"/>
          </ac:spMkLst>
        </pc:spChg>
        <pc:spChg chg="del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10" creationId="{368F9D89-54B8-41F8-8839-49992D645882}"/>
          </ac:spMkLst>
        </pc:spChg>
        <pc:spChg chg="add">
          <ac:chgData name="El-Atmani,Soufiane S." userId="26214734-0007-41fa-bbd8-f9772a514cff" providerId="ADAL" clId="{57DF28A2-41DE-4660-B9CE-DDEFF346F140}" dt="2022-12-08T12:23:48.666" v="312" actId="26606"/>
          <ac:spMkLst>
            <pc:docMk/>
            <pc:sldMk cId="2475645142" sldId="264"/>
            <ac:spMk id="15" creationId="{93366BB0-BF67-4519-BA41-2F0021F5E4A9}"/>
          </ac:spMkLst>
        </pc:spChg>
        <pc:picChg chg="mod">
          <ac:chgData name="El-Atmani,Soufiane S." userId="26214734-0007-41fa-bbd8-f9772a514cff" providerId="ADAL" clId="{57DF28A2-41DE-4660-B9CE-DDEFF346F140}" dt="2022-12-08T12:23:48.666" v="312" actId="26606"/>
          <ac:picMkLst>
            <pc:docMk/>
            <pc:sldMk cId="2475645142" sldId="264"/>
            <ac:picMk id="7" creationId="{87DB22FC-6401-FEE1-2635-06C6BFACBD7D}"/>
          </ac:picMkLst>
        </pc:picChg>
      </pc:sldChg>
      <pc:sldChg chg="addSp delSp modSp new mod setBg">
        <pc:chgData name="El-Atmani,Soufiane S." userId="26214734-0007-41fa-bbd8-f9772a514cff" providerId="ADAL" clId="{57DF28A2-41DE-4660-B9CE-DDEFF346F140}" dt="2022-12-08T13:04:55.605" v="644" actId="1076"/>
        <pc:sldMkLst>
          <pc:docMk/>
          <pc:sldMk cId="760347255" sldId="265"/>
        </pc:sldMkLst>
        <pc:spChg chg="mod">
          <ac:chgData name="El-Atmani,Soufiane S." userId="26214734-0007-41fa-bbd8-f9772a514cff" providerId="ADAL" clId="{57DF28A2-41DE-4660-B9CE-DDEFF346F140}" dt="2022-12-08T13:04:47.519" v="640" actId="14100"/>
          <ac:spMkLst>
            <pc:docMk/>
            <pc:sldMk cId="760347255" sldId="265"/>
            <ac:spMk id="2" creationId="{9D9AFBB0-EDC8-4384-E570-ABABCE457BE4}"/>
          </ac:spMkLst>
        </pc:spChg>
        <pc:spChg chg="del">
          <ac:chgData name="El-Atmani,Soufiane S." userId="26214734-0007-41fa-bbd8-f9772a514cff" providerId="ADAL" clId="{57DF28A2-41DE-4660-B9CE-DDEFF346F140}" dt="2022-12-08T11:27:54.867" v="41"/>
          <ac:spMkLst>
            <pc:docMk/>
            <pc:sldMk cId="760347255" sldId="265"/>
            <ac:spMk id="3" creationId="{482C5B6E-E0A6-BFA4-7503-4202FE3187B3}"/>
          </ac:spMkLst>
        </pc:spChg>
        <pc:spChg chg="del">
          <ac:chgData name="El-Atmani,Soufiane S." userId="26214734-0007-41fa-bbd8-f9772a514cff" providerId="ADAL" clId="{57DF28A2-41DE-4660-B9CE-DDEFF346F140}" dt="2022-12-08T13:04:51.608" v="642" actId="478"/>
          <ac:spMkLst>
            <pc:docMk/>
            <pc:sldMk cId="760347255" sldId="265"/>
            <ac:spMk id="3" creationId="{F518BDEB-A55C-1422-B585-4F2C966B47D8}"/>
          </ac:spMkLst>
        </pc:spChg>
        <pc:spChg chg="del">
          <ac:chgData name="El-Atmani,Soufiane S." userId="26214734-0007-41fa-bbd8-f9772a514cff" providerId="ADAL" clId="{57DF28A2-41DE-4660-B9CE-DDEFF346F140}" dt="2022-12-08T13:04:50.836" v="641" actId="478"/>
          <ac:spMkLst>
            <pc:docMk/>
            <pc:sldMk cId="760347255" sldId="265"/>
            <ac:spMk id="4" creationId="{4E0676F0-FAA7-2795-CEA3-5FE4D1950C5A}"/>
          </ac:spMkLst>
        </pc:spChg>
        <pc:spChg chg="add del mod">
          <ac:chgData name="El-Atmani,Soufiane S." userId="26214734-0007-41fa-bbd8-f9772a514cff" providerId="ADAL" clId="{57DF28A2-41DE-4660-B9CE-DDEFF346F140}" dt="2022-12-08T13:04:18.216" v="621"/>
          <ac:spMkLst>
            <pc:docMk/>
            <pc:sldMk cId="760347255" sldId="265"/>
            <ac:spMk id="7" creationId="{A994EFCB-329C-6D4C-C5DF-23FBB2B6E9B0}"/>
          </ac:spMkLst>
        </pc:spChg>
        <pc:spChg chg="add del">
          <ac:chgData name="El-Atmani,Soufiane S." userId="26214734-0007-41fa-bbd8-f9772a514cff" providerId="ADAL" clId="{57DF28A2-41DE-4660-B9CE-DDEFF346F140}" dt="2022-12-08T13:04:35.403" v="624" actId="26606"/>
          <ac:spMkLst>
            <pc:docMk/>
            <pc:sldMk cId="760347255" sldId="265"/>
            <ac:spMk id="10" creationId="{8C37C960-91F5-4F61-B2CD-8A037920720B}"/>
          </ac:spMkLst>
        </pc:spChg>
        <pc:spChg chg="add">
          <ac:chgData name="El-Atmani,Soufiane S." userId="26214734-0007-41fa-bbd8-f9772a514cff" providerId="ADAL" clId="{57DF28A2-41DE-4660-B9CE-DDEFF346F140}" dt="2022-12-08T13:04:35.403" v="624" actId="26606"/>
          <ac:spMkLst>
            <pc:docMk/>
            <pc:sldMk cId="760347255" sldId="265"/>
            <ac:spMk id="15" creationId="{8C37C960-91F5-4F61-B2CD-8A037920720B}"/>
          </ac:spMkLst>
        </pc:spChg>
        <pc:picChg chg="add del mod">
          <ac:chgData name="El-Atmani,Soufiane S." userId="26214734-0007-41fa-bbd8-f9772a514cff" providerId="ADAL" clId="{57DF28A2-41DE-4660-B9CE-DDEFF346F140}" dt="2022-12-08T12:51:47.974" v="616" actId="478"/>
          <ac:picMkLst>
            <pc:docMk/>
            <pc:sldMk cId="760347255" sldId="265"/>
            <ac:picMk id="5" creationId="{1DC4E01E-1C5C-2162-94F3-F5E5F3DB7F74}"/>
          </ac:picMkLst>
        </pc:picChg>
        <pc:picChg chg="add mod ord">
          <ac:chgData name="El-Atmani,Soufiane S." userId="26214734-0007-41fa-bbd8-f9772a514cff" providerId="ADAL" clId="{57DF28A2-41DE-4660-B9CE-DDEFF346F140}" dt="2022-12-08T13:04:55.605" v="644" actId="1076"/>
          <ac:picMkLst>
            <pc:docMk/>
            <pc:sldMk cId="760347255" sldId="265"/>
            <ac:picMk id="6" creationId="{E8B3CDD2-962A-648D-A50D-292783708FA6}"/>
          </ac:picMkLst>
        </pc:picChg>
      </pc:sldChg>
      <pc:sldChg chg="modSp new mod setBg">
        <pc:chgData name="El-Atmani,Soufiane S." userId="26214734-0007-41fa-bbd8-f9772a514cff" providerId="ADAL" clId="{57DF28A2-41DE-4660-B9CE-DDEFF346F140}" dt="2022-12-08T13:05:55.225" v="647"/>
        <pc:sldMkLst>
          <pc:docMk/>
          <pc:sldMk cId="705199064" sldId="266"/>
        </pc:sldMkLst>
        <pc:spChg chg="mod">
          <ac:chgData name="El-Atmani,Soufiane S." userId="26214734-0007-41fa-bbd8-f9772a514cff" providerId="ADAL" clId="{57DF28A2-41DE-4660-B9CE-DDEFF346F140}" dt="2022-12-08T12:28:31.928" v="336" actId="20577"/>
          <ac:spMkLst>
            <pc:docMk/>
            <pc:sldMk cId="705199064" sldId="266"/>
            <ac:spMk id="2" creationId="{DDE72394-90AC-1624-D463-1F3C313CBBC6}"/>
          </ac:spMkLst>
        </pc:spChg>
        <pc:spChg chg="mod">
          <ac:chgData name="El-Atmani,Soufiane S." userId="26214734-0007-41fa-bbd8-f9772a514cff" providerId="ADAL" clId="{57DF28A2-41DE-4660-B9CE-DDEFF346F140}" dt="2022-12-08T12:31:14.401" v="452" actId="20577"/>
          <ac:spMkLst>
            <pc:docMk/>
            <pc:sldMk cId="705199064" sldId="266"/>
            <ac:spMk id="3" creationId="{567EB75F-D590-CBEF-9059-3D5BF0AD4CEB}"/>
          </ac:spMkLst>
        </pc:spChg>
      </pc:sldChg>
    </pc:docChg>
  </pc:docChgLst>
  <pc:docChgLst>
    <pc:chgData name="Kosterman,Jorn J.O." userId="S::488058@student.fontys.nl::673b763d-405e-4e17-9616-e541041ee4bd" providerId="AD" clId="Web-{DE7C7EC9-16B2-4B58-B12E-ED96E67F0493}"/>
    <pc:docChg chg="modSld">
      <pc:chgData name="Kosterman,Jorn J.O." userId="S::488058@student.fontys.nl::673b763d-405e-4e17-9616-e541041ee4bd" providerId="AD" clId="Web-{DE7C7EC9-16B2-4B58-B12E-ED96E67F0493}" dt="2022-12-08T12:20:20.254" v="133" actId="20577"/>
      <pc:docMkLst>
        <pc:docMk/>
      </pc:docMkLst>
      <pc:sldChg chg="modSp">
        <pc:chgData name="Kosterman,Jorn J.O." userId="S::488058@student.fontys.nl::673b763d-405e-4e17-9616-e541041ee4bd" providerId="AD" clId="Web-{DE7C7EC9-16B2-4B58-B12E-ED96E67F0493}" dt="2022-12-08T12:19:59.191" v="115" actId="20577"/>
        <pc:sldMkLst>
          <pc:docMk/>
          <pc:sldMk cId="390648120" sldId="258"/>
        </pc:sldMkLst>
        <pc:spChg chg="mod">
          <ac:chgData name="Kosterman,Jorn J.O." userId="S::488058@student.fontys.nl::673b763d-405e-4e17-9616-e541041ee4bd" providerId="AD" clId="Web-{DE7C7EC9-16B2-4B58-B12E-ED96E67F0493}" dt="2022-12-08T12:19:59.191" v="115" actId="20577"/>
          <ac:spMkLst>
            <pc:docMk/>
            <pc:sldMk cId="390648120" sldId="258"/>
            <ac:spMk id="3" creationId="{181ACC90-0B08-CC04-8962-B63B50EE788A}"/>
          </ac:spMkLst>
        </pc:spChg>
      </pc:sldChg>
      <pc:sldChg chg="modSp">
        <pc:chgData name="Kosterman,Jorn J.O." userId="S::488058@student.fontys.nl::673b763d-405e-4e17-9616-e541041ee4bd" providerId="AD" clId="Web-{DE7C7EC9-16B2-4B58-B12E-ED96E67F0493}" dt="2022-12-08T12:20:20.254" v="133" actId="20577"/>
        <pc:sldMkLst>
          <pc:docMk/>
          <pc:sldMk cId="38528513" sldId="259"/>
        </pc:sldMkLst>
        <pc:spChg chg="mod">
          <ac:chgData name="Kosterman,Jorn J.O." userId="S::488058@student.fontys.nl::673b763d-405e-4e17-9616-e541041ee4bd" providerId="AD" clId="Web-{DE7C7EC9-16B2-4B58-B12E-ED96E67F0493}" dt="2022-12-08T12:20:20.254" v="133" actId="20577"/>
          <ac:spMkLst>
            <pc:docMk/>
            <pc:sldMk cId="38528513" sldId="259"/>
            <ac:spMk id="3" creationId="{5E6B8FFE-0D43-F9C1-1C3B-38BD213C99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FCD31-9F1C-4039-840A-8FE56B06CA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B0DFD8-1CF6-43E6-A960-B3401F9304E1}">
      <dgm:prSet/>
      <dgm:spPr/>
      <dgm:t>
        <a:bodyPr/>
        <a:lstStyle/>
        <a:p>
          <a:pPr>
            <a:defRPr b="1"/>
          </a:pPr>
          <a:r>
            <a:rPr lang="nl-NL"/>
            <a:t>Terraform initialize and destruct</a:t>
          </a:r>
          <a:endParaRPr lang="en-US"/>
        </a:p>
      </dgm:t>
    </dgm:pt>
    <dgm:pt modelId="{744DDB2A-14B8-45B8-BE32-20DA7FC5FF37}" type="parTrans" cxnId="{9431E528-4B79-45F5-9588-EF1947108C4D}">
      <dgm:prSet/>
      <dgm:spPr/>
      <dgm:t>
        <a:bodyPr/>
        <a:lstStyle/>
        <a:p>
          <a:endParaRPr lang="en-US"/>
        </a:p>
      </dgm:t>
    </dgm:pt>
    <dgm:pt modelId="{60A661EE-A8FF-4DE0-966E-5F2369DF89A1}" type="sibTrans" cxnId="{9431E528-4B79-45F5-9588-EF1947108C4D}">
      <dgm:prSet/>
      <dgm:spPr/>
      <dgm:t>
        <a:bodyPr/>
        <a:lstStyle/>
        <a:p>
          <a:endParaRPr lang="en-US"/>
        </a:p>
      </dgm:t>
    </dgm:pt>
    <dgm:pt modelId="{C88F4907-F721-4253-866E-FE4E08E1A3CC}">
      <dgm:prSet/>
      <dgm:spPr/>
      <dgm:t>
        <a:bodyPr/>
        <a:lstStyle/>
        <a:p>
          <a:pPr>
            <a:defRPr b="1"/>
          </a:pPr>
          <a:r>
            <a:rPr lang="nl-NL"/>
            <a:t>Azure:</a:t>
          </a:r>
          <a:endParaRPr lang="en-US"/>
        </a:p>
      </dgm:t>
    </dgm:pt>
    <dgm:pt modelId="{A634CC4D-0936-4EC5-8846-C1D4E683540C}" type="parTrans" cxnId="{2261C79E-1669-4DB1-A831-383BEC484EAD}">
      <dgm:prSet/>
      <dgm:spPr/>
      <dgm:t>
        <a:bodyPr/>
        <a:lstStyle/>
        <a:p>
          <a:endParaRPr lang="en-US"/>
        </a:p>
      </dgm:t>
    </dgm:pt>
    <dgm:pt modelId="{B8D6E4F8-F951-4E94-9C18-55B9F5CAF43E}" type="sibTrans" cxnId="{2261C79E-1669-4DB1-A831-383BEC484EAD}">
      <dgm:prSet/>
      <dgm:spPr/>
      <dgm:t>
        <a:bodyPr/>
        <a:lstStyle/>
        <a:p>
          <a:endParaRPr lang="en-US"/>
        </a:p>
      </dgm:t>
    </dgm:pt>
    <dgm:pt modelId="{CB8009CD-3AE0-4E3E-8AC6-2AB643FFBBCD}">
      <dgm:prSet/>
      <dgm:spPr/>
      <dgm:t>
        <a:bodyPr/>
        <a:lstStyle/>
        <a:p>
          <a:r>
            <a:rPr lang="nl-NL"/>
            <a:t>Resource group</a:t>
          </a:r>
          <a:endParaRPr lang="en-US"/>
        </a:p>
      </dgm:t>
    </dgm:pt>
    <dgm:pt modelId="{B2E0A6EF-F6D2-4A65-877F-CE7686FCB8F6}" type="parTrans" cxnId="{6C2C252B-DB76-4718-94EA-4F4FD2B0CBF0}">
      <dgm:prSet/>
      <dgm:spPr/>
      <dgm:t>
        <a:bodyPr/>
        <a:lstStyle/>
        <a:p>
          <a:endParaRPr lang="en-US"/>
        </a:p>
      </dgm:t>
    </dgm:pt>
    <dgm:pt modelId="{21D93B5F-53C6-4F0F-A936-D72001EA9D0D}" type="sibTrans" cxnId="{6C2C252B-DB76-4718-94EA-4F4FD2B0CBF0}">
      <dgm:prSet/>
      <dgm:spPr/>
      <dgm:t>
        <a:bodyPr/>
        <a:lstStyle/>
        <a:p>
          <a:endParaRPr lang="en-US"/>
        </a:p>
      </dgm:t>
    </dgm:pt>
    <dgm:pt modelId="{E8ACF957-1F48-4C0E-96C2-945EDE23EAE3}">
      <dgm:prSet/>
      <dgm:spPr/>
      <dgm:t>
        <a:bodyPr/>
        <a:lstStyle/>
        <a:p>
          <a:r>
            <a:rPr lang="nl-NL"/>
            <a:t>Site-to-site vpn (to aws)</a:t>
          </a:r>
          <a:endParaRPr lang="en-US"/>
        </a:p>
      </dgm:t>
    </dgm:pt>
    <dgm:pt modelId="{8281FF63-BDC3-4643-BB9C-5A2F8862CBD8}" type="parTrans" cxnId="{C3B3DFA5-5E6F-4EE8-865A-201EF0521617}">
      <dgm:prSet/>
      <dgm:spPr/>
      <dgm:t>
        <a:bodyPr/>
        <a:lstStyle/>
        <a:p>
          <a:endParaRPr lang="en-US"/>
        </a:p>
      </dgm:t>
    </dgm:pt>
    <dgm:pt modelId="{6CD71604-FB1B-4CD1-B9D6-B4D10A186804}" type="sibTrans" cxnId="{C3B3DFA5-5E6F-4EE8-865A-201EF0521617}">
      <dgm:prSet/>
      <dgm:spPr/>
      <dgm:t>
        <a:bodyPr/>
        <a:lstStyle/>
        <a:p>
          <a:endParaRPr lang="en-US"/>
        </a:p>
      </dgm:t>
    </dgm:pt>
    <dgm:pt modelId="{314899D8-AAD1-4641-BE90-A44AD0890F8D}">
      <dgm:prSet/>
      <dgm:spPr/>
      <dgm:t>
        <a:bodyPr/>
        <a:lstStyle/>
        <a:p>
          <a:r>
            <a:rPr lang="nl-NL"/>
            <a:t>Blob storage</a:t>
          </a:r>
          <a:endParaRPr lang="en-US"/>
        </a:p>
      </dgm:t>
    </dgm:pt>
    <dgm:pt modelId="{0CEBBED3-5909-4AEE-ACF1-38D1270CC520}" type="parTrans" cxnId="{56A3766C-7E18-423D-8E3D-55999B57E6E3}">
      <dgm:prSet/>
      <dgm:spPr/>
      <dgm:t>
        <a:bodyPr/>
        <a:lstStyle/>
        <a:p>
          <a:endParaRPr lang="en-US"/>
        </a:p>
      </dgm:t>
    </dgm:pt>
    <dgm:pt modelId="{6EE167A9-6849-4474-BE02-B92D47D07F3C}" type="sibTrans" cxnId="{56A3766C-7E18-423D-8E3D-55999B57E6E3}">
      <dgm:prSet/>
      <dgm:spPr/>
      <dgm:t>
        <a:bodyPr/>
        <a:lstStyle/>
        <a:p>
          <a:endParaRPr lang="en-US"/>
        </a:p>
      </dgm:t>
    </dgm:pt>
    <dgm:pt modelId="{A1771C76-1199-4D1C-86F7-F6D16E8DF4B3}" type="pres">
      <dgm:prSet presAssocID="{A3DFCD31-9F1C-4039-840A-8FE56B06CAC5}" presName="root" presStyleCnt="0">
        <dgm:presLayoutVars>
          <dgm:dir/>
          <dgm:resizeHandles val="exact"/>
        </dgm:presLayoutVars>
      </dgm:prSet>
      <dgm:spPr/>
    </dgm:pt>
    <dgm:pt modelId="{A4DFB8DD-69DC-4A3B-8533-190878962A7E}" type="pres">
      <dgm:prSet presAssocID="{3BB0DFD8-1CF6-43E6-A960-B3401F9304E1}" presName="compNode" presStyleCnt="0"/>
      <dgm:spPr/>
    </dgm:pt>
    <dgm:pt modelId="{9D535BBF-A519-4055-9F63-123681392DD5}" type="pres">
      <dgm:prSet presAssocID="{3BB0DFD8-1CF6-43E6-A960-B3401F9304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A62249F-FE14-44AE-990D-6F829F969A37}" type="pres">
      <dgm:prSet presAssocID="{3BB0DFD8-1CF6-43E6-A960-B3401F9304E1}" presName="iconSpace" presStyleCnt="0"/>
      <dgm:spPr/>
    </dgm:pt>
    <dgm:pt modelId="{C8ABB6A5-849C-48E6-BEE9-F49EBD1AA3E9}" type="pres">
      <dgm:prSet presAssocID="{3BB0DFD8-1CF6-43E6-A960-B3401F9304E1}" presName="parTx" presStyleLbl="revTx" presStyleIdx="0" presStyleCnt="4">
        <dgm:presLayoutVars>
          <dgm:chMax val="0"/>
          <dgm:chPref val="0"/>
        </dgm:presLayoutVars>
      </dgm:prSet>
      <dgm:spPr/>
    </dgm:pt>
    <dgm:pt modelId="{DF9900FB-1CF3-4016-A30B-ECD62167635B}" type="pres">
      <dgm:prSet presAssocID="{3BB0DFD8-1CF6-43E6-A960-B3401F9304E1}" presName="txSpace" presStyleCnt="0"/>
      <dgm:spPr/>
    </dgm:pt>
    <dgm:pt modelId="{61DB6038-719E-41D7-8FB8-41C4E93EB23C}" type="pres">
      <dgm:prSet presAssocID="{3BB0DFD8-1CF6-43E6-A960-B3401F9304E1}" presName="desTx" presStyleLbl="revTx" presStyleIdx="1" presStyleCnt="4">
        <dgm:presLayoutVars/>
      </dgm:prSet>
      <dgm:spPr/>
    </dgm:pt>
    <dgm:pt modelId="{9E7403BE-2E10-45BD-B936-92F86850D8EB}" type="pres">
      <dgm:prSet presAssocID="{60A661EE-A8FF-4DE0-966E-5F2369DF89A1}" presName="sibTrans" presStyleCnt="0"/>
      <dgm:spPr/>
    </dgm:pt>
    <dgm:pt modelId="{F1620496-129C-4D57-9E65-E627E2A08EF1}" type="pres">
      <dgm:prSet presAssocID="{C88F4907-F721-4253-866E-FE4E08E1A3CC}" presName="compNode" presStyleCnt="0"/>
      <dgm:spPr/>
    </dgm:pt>
    <dgm:pt modelId="{FD3D5CA4-C630-4D8A-8CC3-77F0D4E7C427}" type="pres">
      <dgm:prSet presAssocID="{C88F4907-F721-4253-866E-FE4E08E1A3CC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D538066-088D-4C68-8197-635DD3060036}" type="pres">
      <dgm:prSet presAssocID="{C88F4907-F721-4253-866E-FE4E08E1A3CC}" presName="iconSpace" presStyleCnt="0"/>
      <dgm:spPr/>
    </dgm:pt>
    <dgm:pt modelId="{C05894BD-37AA-4804-AF08-B9E18E7D0910}" type="pres">
      <dgm:prSet presAssocID="{C88F4907-F721-4253-866E-FE4E08E1A3CC}" presName="parTx" presStyleLbl="revTx" presStyleIdx="2" presStyleCnt="4">
        <dgm:presLayoutVars>
          <dgm:chMax val="0"/>
          <dgm:chPref val="0"/>
        </dgm:presLayoutVars>
      </dgm:prSet>
      <dgm:spPr/>
    </dgm:pt>
    <dgm:pt modelId="{51F6F1B4-7295-4279-BF1C-5954864FEB99}" type="pres">
      <dgm:prSet presAssocID="{C88F4907-F721-4253-866E-FE4E08E1A3CC}" presName="txSpace" presStyleCnt="0"/>
      <dgm:spPr/>
    </dgm:pt>
    <dgm:pt modelId="{2D16A1A7-733E-4DB0-84F6-09AA2CA397C2}" type="pres">
      <dgm:prSet presAssocID="{C88F4907-F721-4253-866E-FE4E08E1A3CC}" presName="desTx" presStyleLbl="revTx" presStyleIdx="3" presStyleCnt="4">
        <dgm:presLayoutVars/>
      </dgm:prSet>
      <dgm:spPr/>
    </dgm:pt>
  </dgm:ptLst>
  <dgm:cxnLst>
    <dgm:cxn modelId="{9431E528-4B79-45F5-9588-EF1947108C4D}" srcId="{A3DFCD31-9F1C-4039-840A-8FE56B06CAC5}" destId="{3BB0DFD8-1CF6-43E6-A960-B3401F9304E1}" srcOrd="0" destOrd="0" parTransId="{744DDB2A-14B8-45B8-BE32-20DA7FC5FF37}" sibTransId="{60A661EE-A8FF-4DE0-966E-5F2369DF89A1}"/>
    <dgm:cxn modelId="{6C2C252B-DB76-4718-94EA-4F4FD2B0CBF0}" srcId="{C88F4907-F721-4253-866E-FE4E08E1A3CC}" destId="{CB8009CD-3AE0-4E3E-8AC6-2AB643FFBBCD}" srcOrd="0" destOrd="0" parTransId="{B2E0A6EF-F6D2-4A65-877F-CE7686FCB8F6}" sibTransId="{21D93B5F-53C6-4F0F-A936-D72001EA9D0D}"/>
    <dgm:cxn modelId="{9F4BE230-DA3F-4DA9-B87E-9FFC0A8A1048}" type="presOf" srcId="{CB8009CD-3AE0-4E3E-8AC6-2AB643FFBBCD}" destId="{2D16A1A7-733E-4DB0-84F6-09AA2CA397C2}" srcOrd="0" destOrd="0" presId="urn:microsoft.com/office/officeart/2018/2/layout/IconLabelDescriptionList"/>
    <dgm:cxn modelId="{56A3766C-7E18-423D-8E3D-55999B57E6E3}" srcId="{C88F4907-F721-4253-866E-FE4E08E1A3CC}" destId="{314899D8-AAD1-4641-BE90-A44AD0890F8D}" srcOrd="2" destOrd="0" parTransId="{0CEBBED3-5909-4AEE-ACF1-38D1270CC520}" sibTransId="{6EE167A9-6849-4474-BE02-B92D47D07F3C}"/>
    <dgm:cxn modelId="{165EEC6F-94D0-4827-BC79-44F60E416049}" type="presOf" srcId="{C88F4907-F721-4253-866E-FE4E08E1A3CC}" destId="{C05894BD-37AA-4804-AF08-B9E18E7D0910}" srcOrd="0" destOrd="0" presId="urn:microsoft.com/office/officeart/2018/2/layout/IconLabelDescriptionList"/>
    <dgm:cxn modelId="{21D20280-0119-48E4-8EC0-6D37A962374C}" type="presOf" srcId="{3BB0DFD8-1CF6-43E6-A960-B3401F9304E1}" destId="{C8ABB6A5-849C-48E6-BEE9-F49EBD1AA3E9}" srcOrd="0" destOrd="0" presId="urn:microsoft.com/office/officeart/2018/2/layout/IconLabelDescriptionList"/>
    <dgm:cxn modelId="{2261C79E-1669-4DB1-A831-383BEC484EAD}" srcId="{A3DFCD31-9F1C-4039-840A-8FE56B06CAC5}" destId="{C88F4907-F721-4253-866E-FE4E08E1A3CC}" srcOrd="1" destOrd="0" parTransId="{A634CC4D-0936-4EC5-8846-C1D4E683540C}" sibTransId="{B8D6E4F8-F951-4E94-9C18-55B9F5CAF43E}"/>
    <dgm:cxn modelId="{C3B3DFA5-5E6F-4EE8-865A-201EF0521617}" srcId="{C88F4907-F721-4253-866E-FE4E08E1A3CC}" destId="{E8ACF957-1F48-4C0E-96C2-945EDE23EAE3}" srcOrd="1" destOrd="0" parTransId="{8281FF63-BDC3-4643-BB9C-5A2F8862CBD8}" sibTransId="{6CD71604-FB1B-4CD1-B9D6-B4D10A186804}"/>
    <dgm:cxn modelId="{8350A5A9-F274-4081-B719-DFB979F93D98}" type="presOf" srcId="{E8ACF957-1F48-4C0E-96C2-945EDE23EAE3}" destId="{2D16A1A7-733E-4DB0-84F6-09AA2CA397C2}" srcOrd="0" destOrd="1" presId="urn:microsoft.com/office/officeart/2018/2/layout/IconLabelDescriptionList"/>
    <dgm:cxn modelId="{CD111CD1-0498-4581-8702-326D4EBDD6D2}" type="presOf" srcId="{314899D8-AAD1-4641-BE90-A44AD0890F8D}" destId="{2D16A1A7-733E-4DB0-84F6-09AA2CA397C2}" srcOrd="0" destOrd="2" presId="urn:microsoft.com/office/officeart/2018/2/layout/IconLabelDescriptionList"/>
    <dgm:cxn modelId="{052293DC-E790-4019-8590-A16240DD6AE0}" type="presOf" srcId="{A3DFCD31-9F1C-4039-840A-8FE56B06CAC5}" destId="{A1771C76-1199-4D1C-86F7-F6D16E8DF4B3}" srcOrd="0" destOrd="0" presId="urn:microsoft.com/office/officeart/2018/2/layout/IconLabelDescriptionList"/>
    <dgm:cxn modelId="{58015DA5-8767-48DA-B08D-6172644E0E1A}" type="presParOf" srcId="{A1771C76-1199-4D1C-86F7-F6D16E8DF4B3}" destId="{A4DFB8DD-69DC-4A3B-8533-190878962A7E}" srcOrd="0" destOrd="0" presId="urn:microsoft.com/office/officeart/2018/2/layout/IconLabelDescriptionList"/>
    <dgm:cxn modelId="{0A486E69-C15E-498E-999A-4A8107533EF0}" type="presParOf" srcId="{A4DFB8DD-69DC-4A3B-8533-190878962A7E}" destId="{9D535BBF-A519-4055-9F63-123681392DD5}" srcOrd="0" destOrd="0" presId="urn:microsoft.com/office/officeart/2018/2/layout/IconLabelDescriptionList"/>
    <dgm:cxn modelId="{6766F0CF-FF9C-4E4B-A590-15A6E86FBEFB}" type="presParOf" srcId="{A4DFB8DD-69DC-4A3B-8533-190878962A7E}" destId="{1A62249F-FE14-44AE-990D-6F829F969A37}" srcOrd="1" destOrd="0" presId="urn:microsoft.com/office/officeart/2018/2/layout/IconLabelDescriptionList"/>
    <dgm:cxn modelId="{57659B22-254D-43F6-9941-87E577518884}" type="presParOf" srcId="{A4DFB8DD-69DC-4A3B-8533-190878962A7E}" destId="{C8ABB6A5-849C-48E6-BEE9-F49EBD1AA3E9}" srcOrd="2" destOrd="0" presId="urn:microsoft.com/office/officeart/2018/2/layout/IconLabelDescriptionList"/>
    <dgm:cxn modelId="{61D1D73D-309E-45F7-B6C3-364DB66F74FC}" type="presParOf" srcId="{A4DFB8DD-69DC-4A3B-8533-190878962A7E}" destId="{DF9900FB-1CF3-4016-A30B-ECD62167635B}" srcOrd="3" destOrd="0" presId="urn:microsoft.com/office/officeart/2018/2/layout/IconLabelDescriptionList"/>
    <dgm:cxn modelId="{AA3F8678-0A99-4E92-B98B-F8B128CDBF50}" type="presParOf" srcId="{A4DFB8DD-69DC-4A3B-8533-190878962A7E}" destId="{61DB6038-719E-41D7-8FB8-41C4E93EB23C}" srcOrd="4" destOrd="0" presId="urn:microsoft.com/office/officeart/2018/2/layout/IconLabelDescriptionList"/>
    <dgm:cxn modelId="{09294715-EE3F-4238-B046-7F2693187890}" type="presParOf" srcId="{A1771C76-1199-4D1C-86F7-F6D16E8DF4B3}" destId="{9E7403BE-2E10-45BD-B936-92F86850D8EB}" srcOrd="1" destOrd="0" presId="urn:microsoft.com/office/officeart/2018/2/layout/IconLabelDescriptionList"/>
    <dgm:cxn modelId="{5D135210-5AB4-4D79-8096-4A523CA39346}" type="presParOf" srcId="{A1771C76-1199-4D1C-86F7-F6D16E8DF4B3}" destId="{F1620496-129C-4D57-9E65-E627E2A08EF1}" srcOrd="2" destOrd="0" presId="urn:microsoft.com/office/officeart/2018/2/layout/IconLabelDescriptionList"/>
    <dgm:cxn modelId="{DA3A27E9-AC45-4466-9C4D-029A33EF1DFE}" type="presParOf" srcId="{F1620496-129C-4D57-9E65-E627E2A08EF1}" destId="{FD3D5CA4-C630-4D8A-8CC3-77F0D4E7C427}" srcOrd="0" destOrd="0" presId="urn:microsoft.com/office/officeart/2018/2/layout/IconLabelDescriptionList"/>
    <dgm:cxn modelId="{6C9528DF-2BD0-4ABF-A277-D177068E7458}" type="presParOf" srcId="{F1620496-129C-4D57-9E65-E627E2A08EF1}" destId="{9D538066-088D-4C68-8197-635DD3060036}" srcOrd="1" destOrd="0" presId="urn:microsoft.com/office/officeart/2018/2/layout/IconLabelDescriptionList"/>
    <dgm:cxn modelId="{CF01CAA1-6B24-4F19-B9A2-B7D55E9BF37A}" type="presParOf" srcId="{F1620496-129C-4D57-9E65-E627E2A08EF1}" destId="{C05894BD-37AA-4804-AF08-B9E18E7D0910}" srcOrd="2" destOrd="0" presId="urn:microsoft.com/office/officeart/2018/2/layout/IconLabelDescriptionList"/>
    <dgm:cxn modelId="{95CFC909-337D-40DC-A79D-A4189ADD3DBB}" type="presParOf" srcId="{F1620496-129C-4D57-9E65-E627E2A08EF1}" destId="{51F6F1B4-7295-4279-BF1C-5954864FEB99}" srcOrd="3" destOrd="0" presId="urn:microsoft.com/office/officeart/2018/2/layout/IconLabelDescriptionList"/>
    <dgm:cxn modelId="{A6FEE8C1-656D-4BA7-B894-7541186E7C1E}" type="presParOf" srcId="{F1620496-129C-4D57-9E65-E627E2A08EF1}" destId="{2D16A1A7-733E-4DB0-84F6-09AA2CA397C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35BBF-A519-4055-9F63-123681392DD5}">
      <dsp:nvSpPr>
        <dsp:cNvPr id="0" name=""/>
        <dsp:cNvSpPr/>
      </dsp:nvSpPr>
      <dsp:spPr>
        <a:xfrm>
          <a:off x="559800" y="4886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B6A5-849C-48E6-BEE9-F49EBD1AA3E9}">
      <dsp:nvSpPr>
        <dsp:cNvPr id="0" name=""/>
        <dsp:cNvSpPr/>
      </dsp:nvSpPr>
      <dsp:spPr>
        <a:xfrm>
          <a:off x="559800" y="21407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2300" kern="1200"/>
            <a:t>Terraform initialize and destruct</a:t>
          </a:r>
          <a:endParaRPr lang="en-US" sz="2300" kern="1200"/>
        </a:p>
      </dsp:txBody>
      <dsp:txXfrm>
        <a:off x="559800" y="2140761"/>
        <a:ext cx="4320000" cy="648000"/>
      </dsp:txXfrm>
    </dsp:sp>
    <dsp:sp modelId="{61DB6038-719E-41D7-8FB8-41C4E93EB23C}">
      <dsp:nvSpPr>
        <dsp:cNvPr id="0" name=""/>
        <dsp:cNvSpPr/>
      </dsp:nvSpPr>
      <dsp:spPr>
        <a:xfrm>
          <a:off x="559800" y="2853924"/>
          <a:ext cx="4320000" cy="892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D5CA4-C630-4D8A-8CC3-77F0D4E7C427}">
      <dsp:nvSpPr>
        <dsp:cNvPr id="0" name=""/>
        <dsp:cNvSpPr/>
      </dsp:nvSpPr>
      <dsp:spPr>
        <a:xfrm>
          <a:off x="5635800" y="488662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894BD-37AA-4804-AF08-B9E18E7D0910}">
      <dsp:nvSpPr>
        <dsp:cNvPr id="0" name=""/>
        <dsp:cNvSpPr/>
      </dsp:nvSpPr>
      <dsp:spPr>
        <a:xfrm>
          <a:off x="5635800" y="214076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2300" kern="1200"/>
            <a:t>Azure:</a:t>
          </a:r>
          <a:endParaRPr lang="en-US" sz="2300" kern="1200"/>
        </a:p>
      </dsp:txBody>
      <dsp:txXfrm>
        <a:off x="5635800" y="2140761"/>
        <a:ext cx="4320000" cy="648000"/>
      </dsp:txXfrm>
    </dsp:sp>
    <dsp:sp modelId="{2D16A1A7-733E-4DB0-84F6-09AA2CA397C2}">
      <dsp:nvSpPr>
        <dsp:cNvPr id="0" name=""/>
        <dsp:cNvSpPr/>
      </dsp:nvSpPr>
      <dsp:spPr>
        <a:xfrm>
          <a:off x="5635800" y="2853924"/>
          <a:ext cx="4320000" cy="892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Resource group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Site-to-site vpn (to aws)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Blob storage</a:t>
          </a:r>
          <a:endParaRPr lang="en-US" sz="1700" kern="1200"/>
        </a:p>
      </dsp:txBody>
      <dsp:txXfrm>
        <a:off x="5635800" y="2853924"/>
        <a:ext cx="4320000" cy="892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B20F-3B50-41D7-BB75-72142898F570}" type="datetimeFigureOut">
              <a:rPr lang="nl-NL" smtClean="0"/>
              <a:t>9-12-2022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10B85-56FB-4AEA-82C5-6720C1477E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38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10B85-56FB-4AEA-82C5-6720C1477E1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29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ls.erasmuspl.eu/ltt-event-in-slovakia-agend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ithburnett.org/is-your-problem-your-solutio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47986-35C1-4993-DBD4-5C372C3E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2" r="4337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474911-C270-3877-1AC7-27864F94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Case-Study Group 13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A25DF5-2DB4-CE3F-8979-62599519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500">
                <a:solidFill>
                  <a:srgbClr val="FFFFFF"/>
                </a:solidFill>
              </a:rPr>
              <a:t>Mihai Glodici</a:t>
            </a:r>
          </a:p>
          <a:p>
            <a:pPr>
              <a:lnSpc>
                <a:spcPct val="100000"/>
              </a:lnSpc>
            </a:pPr>
            <a:r>
              <a:rPr lang="nl-NL" sz="1500">
                <a:solidFill>
                  <a:srgbClr val="FFFFFF"/>
                </a:solidFill>
              </a:rPr>
              <a:t>Jorn Kosterman</a:t>
            </a:r>
          </a:p>
          <a:p>
            <a:pPr>
              <a:lnSpc>
                <a:spcPct val="100000"/>
              </a:lnSpc>
            </a:pPr>
            <a:r>
              <a:rPr lang="nl-NL" sz="1500">
                <a:solidFill>
                  <a:srgbClr val="FFFFFF"/>
                </a:solidFill>
              </a:rPr>
              <a:t>Soufiane El Atmani</a:t>
            </a:r>
          </a:p>
        </p:txBody>
      </p:sp>
    </p:spTree>
    <p:extLst>
      <p:ext uri="{BB962C8B-B14F-4D97-AF65-F5344CB8AC3E}">
        <p14:creationId xmlns:p14="http://schemas.microsoft.com/office/powerpoint/2010/main" val="421396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723AE482-3811-7530-177A-EED38994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293825"/>
            <a:ext cx="6698586" cy="42703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F2BEDA-F87D-C7E7-2DB2-0DDCBB4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nl-NL"/>
              <a:t>MDP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CE3AC-A40F-7983-10F8-44D3F0F4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3564412"/>
            <a:ext cx="3748361" cy="26969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1400"/>
              <a:t>USPC</a:t>
            </a:r>
          </a:p>
          <a:p>
            <a:pPr>
              <a:lnSpc>
                <a:spcPct val="100000"/>
              </a:lnSpc>
            </a:pPr>
            <a:r>
              <a:rPr lang="nl-NL" sz="1400"/>
              <a:t>Completed:</a:t>
            </a:r>
          </a:p>
          <a:p>
            <a:pPr>
              <a:lnSpc>
                <a:spcPct val="100000"/>
              </a:lnSpc>
            </a:pPr>
            <a:r>
              <a:rPr lang="nl-NL" sz="1400"/>
              <a:t>Hybrid data storage solution</a:t>
            </a:r>
          </a:p>
          <a:p>
            <a:pPr>
              <a:lnSpc>
                <a:spcPct val="100000"/>
              </a:lnSpc>
            </a:pPr>
            <a:r>
              <a:rPr lang="nl-NL" sz="1400"/>
              <a:t>Athena Sql querries</a:t>
            </a:r>
          </a:p>
          <a:p>
            <a:pPr>
              <a:lnSpc>
                <a:spcPct val="100000"/>
              </a:lnSpc>
            </a:pPr>
            <a:r>
              <a:rPr lang="nl-NL" sz="1400"/>
              <a:t>DataSync for syncronizing storage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400"/>
          </a:p>
          <a:p>
            <a:pPr>
              <a:lnSpc>
                <a:spcPct val="100000"/>
              </a:lnSpc>
            </a:pPr>
            <a:r>
              <a:rPr lang="nl-NL" sz="1400"/>
              <a:t>Working on:</a:t>
            </a:r>
          </a:p>
          <a:p>
            <a:pPr>
              <a:lnSpc>
                <a:spcPct val="100000"/>
              </a:lnSpc>
            </a:pPr>
            <a:r>
              <a:rPr lang="nl-NL" sz="1400"/>
              <a:t>Webapp file transfer</a:t>
            </a:r>
          </a:p>
          <a:p>
            <a:pPr>
              <a:lnSpc>
                <a:spcPct val="100000"/>
              </a:lnSpc>
            </a:pPr>
            <a:endParaRPr lang="nl-NL" sz="1400"/>
          </a:p>
          <a:p>
            <a:pPr>
              <a:lnSpc>
                <a:spcPct val="100000"/>
              </a:lnSpc>
            </a:pPr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417822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1AD8A-C02D-93C1-D759-2A6EC79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Personal 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B3A16-ADE5-A0C1-DF72-CF2B4141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Mihai</a:t>
            </a:r>
            <a:endParaRPr lang="nl-NL"/>
          </a:p>
          <a:p>
            <a:pPr lvl="1"/>
            <a:r>
              <a:rPr lang="nl-NL"/>
              <a:t>Automation </a:t>
            </a:r>
            <a:r>
              <a:rPr lang="nl-NL" err="1"/>
              <a:t>experience</a:t>
            </a:r>
            <a:endParaRPr lang="nl-NL"/>
          </a:p>
          <a:p>
            <a:pPr lvl="1"/>
            <a:r>
              <a:rPr lang="nl-NL" err="1"/>
              <a:t>Various</a:t>
            </a:r>
            <a:r>
              <a:rPr lang="nl-NL"/>
              <a:t> AWS services(DataSync,Athena,route53)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Jorn</a:t>
            </a:r>
          </a:p>
          <a:p>
            <a:pPr lvl="1"/>
            <a:r>
              <a:rPr lang="nl-NL" err="1"/>
              <a:t>Much</a:t>
            </a:r>
            <a:r>
              <a:rPr lang="nl-NL"/>
              <a:t> </a:t>
            </a:r>
            <a:r>
              <a:rPr lang="nl-NL" err="1"/>
              <a:t>progress</a:t>
            </a:r>
            <a:endParaRPr lang="nl-NL"/>
          </a:p>
          <a:p>
            <a:pPr lvl="1"/>
            <a:r>
              <a:rPr lang="nl-NL" err="1"/>
              <a:t>Still</a:t>
            </a:r>
            <a:r>
              <a:rPr lang="nl-NL"/>
              <a:t> a few </a:t>
            </a:r>
            <a:r>
              <a:rPr lang="nl-NL" err="1"/>
              <a:t>things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acomplish</a:t>
            </a:r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err="1"/>
              <a:t>Soufiane</a:t>
            </a:r>
            <a:endParaRPr lang="nl-NL"/>
          </a:p>
          <a:p>
            <a:pPr lvl="1"/>
            <a:r>
              <a:rPr lang="nl-NL"/>
              <a:t>A </a:t>
            </a:r>
            <a:r>
              <a:rPr lang="nl-NL" err="1"/>
              <a:t>nice</a:t>
            </a:r>
            <a:r>
              <a:rPr lang="nl-NL"/>
              <a:t> </a:t>
            </a:r>
            <a:r>
              <a:rPr lang="nl-NL" err="1"/>
              <a:t>experience</a:t>
            </a:r>
            <a:r>
              <a:rPr lang="nl-NL"/>
              <a:t>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azure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9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F4C26C-CE85-1D31-4E05-4CD71C0A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799"/>
            <a:ext cx="5257800" cy="2674767"/>
          </a:xfrm>
        </p:spPr>
        <p:txBody>
          <a:bodyPr anchor="b">
            <a:normAutofit/>
          </a:bodyPr>
          <a:lstStyle/>
          <a:p>
            <a:r>
              <a:rPr lang="nl-NL"/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084499-D2B8-9BA9-3AFE-0EAD67E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99357"/>
            <a:ext cx="5257800" cy="2661661"/>
          </a:xfrm>
        </p:spPr>
        <p:txBody>
          <a:bodyPr>
            <a:normAutofit/>
          </a:bodyPr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pic>
        <p:nvPicPr>
          <p:cNvPr id="7" name="Graphic 6" descr="Vragen">
            <a:extLst>
              <a:ext uri="{FF2B5EF4-FFF2-40B4-BE49-F238E27FC236}">
                <a16:creationId xmlns:a16="http://schemas.microsoft.com/office/drawing/2014/main" id="{87DB22FC-6401-FEE1-2635-06C6BFAC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68" y="933538"/>
            <a:ext cx="4990587" cy="49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56E72-502B-9A94-3CB7-E70ED461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3F7775-AB2F-A5CC-9AAC-4BF5F598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/>
              <a:t>Our network</a:t>
            </a:r>
          </a:p>
          <a:p>
            <a:r>
              <a:rPr lang="en-GB"/>
              <a:t>Problems we are working on</a:t>
            </a:r>
          </a:p>
          <a:p>
            <a:r>
              <a:rPr lang="en-GB"/>
              <a:t>Progress since last time</a:t>
            </a:r>
          </a:p>
          <a:p>
            <a:r>
              <a:rPr lang="en-GB"/>
              <a:t>Challenges </a:t>
            </a:r>
          </a:p>
          <a:p>
            <a:r>
              <a:rPr lang="en-GB"/>
              <a:t>Future plans</a:t>
            </a:r>
          </a:p>
          <a:p>
            <a:r>
              <a:rPr lang="en-GB"/>
              <a:t>Demo</a:t>
            </a:r>
          </a:p>
          <a:p>
            <a:r>
              <a:rPr lang="en-GB"/>
              <a:t>MDP</a:t>
            </a:r>
          </a:p>
          <a:p>
            <a:r>
              <a:rPr lang="en-GB"/>
              <a:t>Personal reflection</a:t>
            </a:r>
          </a:p>
        </p:txBody>
      </p:sp>
      <p:pic>
        <p:nvPicPr>
          <p:cNvPr id="5" name="Afbeelding 4" descr="Afbeelding met tekst, teken&#10;&#10;Automatisch gegenereerde beschrijving">
            <a:extLst>
              <a:ext uri="{FF2B5EF4-FFF2-40B4-BE49-F238E27FC236}">
                <a16:creationId xmlns:a16="http://schemas.microsoft.com/office/drawing/2014/main" id="{125B6C8E-8AFC-B93C-B055-ACD35D1C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5918" y="596644"/>
            <a:ext cx="4559821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FBB0-EDC8-4384-E570-ABABCE4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7111482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latin typeface="Aharoni"/>
                <a:cs typeface="Angsana New"/>
              </a:rPr>
              <a:t>Our network </a:t>
            </a:r>
            <a:r>
              <a:rPr lang="en-US" sz="1400">
                <a:latin typeface="Aharoni"/>
                <a:cs typeface="Angsana New"/>
              </a:rPr>
              <a:t>(with demo)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8B3CDD2-962A-648D-A50D-292783708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675" y="2917927"/>
            <a:ext cx="6811439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ACF93D-5DBC-A528-DE86-D13B1B93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/>
              <a:t>Problems we are working 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1ACC90-0B08-CC04-8962-B63B50EE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nl-NL"/>
              <a:t>Connecting azure blob to our web-app</a:t>
            </a:r>
          </a:p>
          <a:p>
            <a:pPr>
              <a:lnSpc>
                <a:spcPct val="100000"/>
              </a:lnSpc>
            </a:pPr>
            <a:r>
              <a:rPr lang="nl-NL"/>
              <a:t>Setting up a back-up solution (RDS-DataSync)</a:t>
            </a:r>
          </a:p>
          <a:p>
            <a:pPr>
              <a:lnSpc>
                <a:spcPct val="100000"/>
              </a:lnSpc>
            </a:pPr>
            <a:r>
              <a:rPr lang="nl-NL"/>
              <a:t>Automating network setup(CloudFormation/Terraform)</a:t>
            </a:r>
          </a:p>
          <a:p>
            <a:pPr>
              <a:lnSpc>
                <a:spcPct val="100000"/>
              </a:lnSpc>
            </a:pPr>
            <a:r>
              <a:rPr lang="nl-NL"/>
              <a:t>Monitoring solution</a:t>
            </a:r>
          </a:p>
          <a:p>
            <a:pPr>
              <a:lnSpc>
                <a:spcPct val="100000"/>
              </a:lnSpc>
            </a:pPr>
            <a:r>
              <a:rPr lang="nl-NL"/>
              <a:t>Updating documentation</a:t>
            </a:r>
          </a:p>
          <a:p>
            <a:pPr marL="0" indent="0">
              <a:lnSpc>
                <a:spcPct val="100000"/>
              </a:lnSpc>
              <a:buNone/>
            </a:pPr>
            <a:endParaRPr lang="nl-NL"/>
          </a:p>
          <a:p>
            <a:pPr>
              <a:lnSpc>
                <a:spcPct val="100000"/>
              </a:lnSpc>
            </a:pPr>
            <a:endParaRPr lang="nl-NL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B5909C8-9DD2-A456-6677-B0CC301D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3192602"/>
            <a:ext cx="5483896" cy="29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DBDE-EF93-A65A-9A5F-A36B2041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Progress</a:t>
            </a:r>
            <a:r>
              <a:rPr lang="nl-NL"/>
              <a:t> </a:t>
            </a:r>
            <a:r>
              <a:rPr lang="nl-NL" err="1"/>
              <a:t>since</a:t>
            </a:r>
            <a:r>
              <a:rPr lang="nl-NL"/>
              <a:t> last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B8FFE-0D43-F9C1-1C3B-38BD213C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Managed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dockerize</a:t>
            </a:r>
            <a:r>
              <a:rPr lang="nl-NL"/>
              <a:t> webapp + </a:t>
            </a:r>
            <a:r>
              <a:rPr lang="nl-NL" err="1"/>
              <a:t>nginx</a:t>
            </a:r>
            <a:r>
              <a:rPr lang="nl-NL"/>
              <a:t> in </a:t>
            </a:r>
            <a:r>
              <a:rPr lang="nl-NL" err="1"/>
              <a:t>one</a:t>
            </a:r>
            <a:r>
              <a:rPr lang="nl-NL"/>
              <a:t> container</a:t>
            </a:r>
          </a:p>
          <a:p>
            <a:pPr marL="342900" indent="-342900"/>
            <a:r>
              <a:rPr lang="nl-NL"/>
              <a:t>Setup </a:t>
            </a:r>
            <a:r>
              <a:rPr lang="nl-NL" err="1"/>
              <a:t>vpn</a:t>
            </a:r>
            <a:r>
              <a:rPr lang="nl-NL"/>
              <a:t> </a:t>
            </a:r>
            <a:r>
              <a:rPr lang="nl-NL" err="1"/>
              <a:t>connection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azure</a:t>
            </a:r>
            <a:endParaRPr lang="nl-NL"/>
          </a:p>
          <a:p>
            <a:r>
              <a:rPr lang="nl-NL"/>
              <a:t> Second </a:t>
            </a:r>
            <a:r>
              <a:rPr lang="nl-NL" err="1"/>
              <a:t>version</a:t>
            </a:r>
            <a:r>
              <a:rPr lang="nl-NL"/>
              <a:t> of </a:t>
            </a:r>
            <a:r>
              <a:rPr lang="nl-NL" err="1"/>
              <a:t>terraform</a:t>
            </a:r>
            <a:r>
              <a:rPr lang="nl-NL"/>
              <a:t> script </a:t>
            </a:r>
          </a:p>
          <a:p>
            <a:r>
              <a:rPr lang="nl-NL"/>
              <a:t> Route53 </a:t>
            </a:r>
            <a:r>
              <a:rPr lang="nl-NL" err="1"/>
              <a:t>implementation</a:t>
            </a:r>
            <a:endParaRPr lang="nl-NL"/>
          </a:p>
          <a:p>
            <a:r>
              <a:rPr lang="nl-NL"/>
              <a:t> </a:t>
            </a:r>
            <a:r>
              <a:rPr lang="nl-NL" err="1"/>
              <a:t>Azure</a:t>
            </a:r>
            <a:r>
              <a:rPr lang="nl-NL"/>
              <a:t> environment is ready</a:t>
            </a:r>
          </a:p>
        </p:txBody>
      </p:sp>
      <p:pic>
        <p:nvPicPr>
          <p:cNvPr id="6" name="Afbeelding 6" descr="Afbeelding met tekst, kantoorartikelen, envelop, vectorafbeeldingen&#10;&#10;Automatisch gegenereerde beschrijving">
            <a:extLst>
              <a:ext uri="{FF2B5EF4-FFF2-40B4-BE49-F238E27FC236}">
                <a16:creationId xmlns:a16="http://schemas.microsoft.com/office/drawing/2014/main" id="{1B13606C-766C-617A-BAA2-982A69A7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82" y="2888672"/>
            <a:ext cx="1057564" cy="1057564"/>
          </a:xfrm>
          <a:prstGeom prst="rect">
            <a:avLst/>
          </a:prstGeom>
        </p:spPr>
      </p:pic>
      <p:pic>
        <p:nvPicPr>
          <p:cNvPr id="7" name="Afbeelding 7">
            <a:extLst>
              <a:ext uri="{FF2B5EF4-FFF2-40B4-BE49-F238E27FC236}">
                <a16:creationId xmlns:a16="http://schemas.microsoft.com/office/drawing/2014/main" id="{CA33494A-8AA7-B96F-3E3A-4F76463D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36" y="3127303"/>
            <a:ext cx="2165927" cy="1642486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DAA066BC-548C-4FB5-3612-53B6AA548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673" y="4163290"/>
            <a:ext cx="2396837" cy="12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2394-90AC-1624-D463-1F3C313C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B75F-D590-CBEF-9059-3D5BF0AD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Prometheus monitoring server</a:t>
            </a:r>
          </a:p>
          <a:p>
            <a:r>
              <a:rPr lang="nl-NL" err="1"/>
              <a:t>Grafana</a:t>
            </a:r>
            <a:r>
              <a:rPr lang="nl-NL"/>
              <a:t> </a:t>
            </a:r>
            <a:r>
              <a:rPr lang="nl-NL" err="1"/>
              <a:t>dashbord</a:t>
            </a:r>
            <a:r>
              <a:rPr lang="nl-NL"/>
              <a:t> (For </a:t>
            </a:r>
            <a:r>
              <a:rPr lang="nl-NL" err="1"/>
              <a:t>prometheus</a:t>
            </a:r>
            <a:r>
              <a:rPr lang="nl-NL"/>
              <a:t>)</a:t>
            </a:r>
          </a:p>
          <a:p>
            <a:r>
              <a:rPr lang="nl-NL"/>
              <a:t>Step-</a:t>
            </a:r>
            <a:r>
              <a:rPr lang="nl-NL" err="1"/>
              <a:t>functions</a:t>
            </a:r>
          </a:p>
          <a:p>
            <a:r>
              <a:rPr lang="nl-NL"/>
              <a:t>CI/CD pipeline</a:t>
            </a:r>
          </a:p>
          <a:p>
            <a:r>
              <a:rPr lang="nl-NL">
                <a:ea typeface="+mn-lt"/>
                <a:cs typeface="+mn-lt"/>
              </a:rPr>
              <a:t>Automating </a:t>
            </a:r>
            <a:r>
              <a:rPr lang="nl-NL" err="1">
                <a:ea typeface="+mn-lt"/>
                <a:cs typeface="+mn-lt"/>
              </a:rPr>
              <a:t>Azure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infrastructure</a:t>
            </a:r>
            <a:endParaRPr lang="nl-NL" err="1"/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707B8F5-79EC-BE55-E2BF-17313E51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64" y="1168804"/>
            <a:ext cx="1657928" cy="1622482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005C9949-87A2-918A-0893-7DFCEA22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27" y="2572605"/>
            <a:ext cx="1992746" cy="2036064"/>
          </a:xfrm>
          <a:prstGeom prst="rect">
            <a:avLst/>
          </a:prstGeom>
        </p:spPr>
      </p:pic>
      <p:pic>
        <p:nvPicPr>
          <p:cNvPr id="6" name="Afbeelding 6" descr="Afbeelding met pijl&#10;&#10;Automatisch gegenereerde beschrijving">
            <a:extLst>
              <a:ext uri="{FF2B5EF4-FFF2-40B4-BE49-F238E27FC236}">
                <a16:creationId xmlns:a16="http://schemas.microsoft.com/office/drawing/2014/main" id="{F3767EDD-761C-CAF6-0298-C5A58185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45" y="3593522"/>
            <a:ext cx="1650712" cy="1876137"/>
          </a:xfrm>
          <a:prstGeom prst="rect">
            <a:avLst/>
          </a:prstGeom>
        </p:spPr>
      </p:pic>
      <p:pic>
        <p:nvPicPr>
          <p:cNvPr id="10" name="Afbeelding 10">
            <a:extLst>
              <a:ext uri="{FF2B5EF4-FFF2-40B4-BE49-F238E27FC236}">
                <a16:creationId xmlns:a16="http://schemas.microsoft.com/office/drawing/2014/main" id="{493AD40B-95FE-4C29-10EC-EF9D55F16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53" y="4233950"/>
            <a:ext cx="3505200" cy="16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83103-23AA-5E3B-6AB6-07F85178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4CF36-83C1-5063-1777-E9A3BCDD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Dockerizing</a:t>
            </a:r>
            <a:r>
              <a:rPr lang="nl-NL"/>
              <a:t> webapp + </a:t>
            </a:r>
            <a:r>
              <a:rPr lang="nl-NL" err="1"/>
              <a:t>nginx</a:t>
            </a:r>
          </a:p>
          <a:p>
            <a:endParaRPr lang="nl-NL"/>
          </a:p>
          <a:p>
            <a:endParaRPr lang="nl-NL"/>
          </a:p>
          <a:p>
            <a:r>
              <a:rPr lang="nl-NL" err="1"/>
              <a:t>Unfamiliarity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automating</a:t>
            </a:r>
            <a:r>
              <a:rPr lang="nl-NL"/>
              <a:t> </a:t>
            </a:r>
            <a:r>
              <a:rPr lang="nl-NL" err="1"/>
              <a:t>infrastructure</a:t>
            </a:r>
            <a:endParaRPr lang="nl-NL"/>
          </a:p>
          <a:p>
            <a:r>
              <a:rPr lang="nl-NL" err="1"/>
              <a:t>Unfamiliarity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Azure</a:t>
            </a:r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03E82AE-8B98-97BC-E3A9-53388EE8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8" y="2342179"/>
            <a:ext cx="9266381" cy="464912"/>
          </a:xfrm>
          <a:prstGeom prst="rect">
            <a:avLst/>
          </a:prstGeom>
        </p:spPr>
      </p:pic>
      <p:pic>
        <p:nvPicPr>
          <p:cNvPr id="7" name="Afbeelding 5">
            <a:extLst>
              <a:ext uri="{FF2B5EF4-FFF2-40B4-BE49-F238E27FC236}">
                <a16:creationId xmlns:a16="http://schemas.microsoft.com/office/drawing/2014/main" id="{94FDCA5B-2A76-2EB5-5F17-BE5AD39E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2" y="2887283"/>
            <a:ext cx="4463472" cy="2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C33EFE-191D-1163-2E51-A79E6BAA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nl-NL"/>
              <a:t>Demo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091EAC9-C39A-19DF-48A6-2534DF75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739997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9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8C2253-41F0-CFA5-9728-57F524C3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nl-NL">
                <a:latin typeface="Aharoni"/>
                <a:cs typeface="Angsana New"/>
              </a:rPr>
              <a:t>MDP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96A239-04F9-D870-2AE1-7B66999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USPC</a:t>
            </a:r>
          </a:p>
          <a:p>
            <a:pPr lvl="1"/>
            <a:r>
              <a:rPr lang="nl-NL">
                <a:ea typeface="+mn-lt"/>
                <a:cs typeface="+mn-lt"/>
              </a:rPr>
              <a:t>No </a:t>
            </a:r>
            <a:r>
              <a:rPr lang="nl-NL" err="1">
                <a:ea typeface="+mn-lt"/>
                <a:cs typeface="+mn-lt"/>
              </a:rPr>
              <a:t>existing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infrastructure</a:t>
            </a:r>
          </a:p>
          <a:p>
            <a:pPr lvl="1"/>
            <a:r>
              <a:rPr lang="en-US">
                <a:ea typeface="+mn-lt"/>
                <a:cs typeface="+mn-lt"/>
              </a:rPr>
              <a:t>better their data management</a:t>
            </a:r>
            <a:endParaRPr lang="nl-NL"/>
          </a:p>
          <a:p>
            <a:pPr lvl="1"/>
            <a:endParaRPr lang="en-US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8E76302-DA86-06B1-4CD9-84FF183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0185"/>
            <a:ext cx="5483896" cy="21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187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fe0aca-58f4-43e1-9845-53026deba9d6">
      <Terms xmlns="http://schemas.microsoft.com/office/infopath/2007/PartnerControls"/>
    </lcf76f155ced4ddcb4097134ff3c332f>
    <TaxCatchAll xmlns="eca6e1c4-e2cf-4f9c-8534-901303ecac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087FE0E512447BC46611633362008" ma:contentTypeVersion="9" ma:contentTypeDescription="Een nieuw document maken." ma:contentTypeScope="" ma:versionID="5bd05c0e42e3487281be64bfbf79768c">
  <xsd:schema xmlns:xsd="http://www.w3.org/2001/XMLSchema" xmlns:xs="http://www.w3.org/2001/XMLSchema" xmlns:p="http://schemas.microsoft.com/office/2006/metadata/properties" xmlns:ns2="86fe0aca-58f4-43e1-9845-53026deba9d6" xmlns:ns3="eca6e1c4-e2cf-4f9c-8534-901303ecac36" targetNamespace="http://schemas.microsoft.com/office/2006/metadata/properties" ma:root="true" ma:fieldsID="341e2a3c82146e7eaf2e25da8904c59a" ns2:_="" ns3:_="">
    <xsd:import namespace="86fe0aca-58f4-43e1-9845-53026deba9d6"/>
    <xsd:import namespace="eca6e1c4-e2cf-4f9c-8534-901303eca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e0aca-58f4-43e1-9845-53026deba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e1c4-e2cf-4f9c-8534-901303ecac3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5fce010-d445-4ed9-b7fa-f883e9117d10}" ma:internalName="TaxCatchAll" ma:showField="CatchAllData" ma:web="eca6e1c4-e2cf-4f9c-8534-901303ecac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F5975-678A-438E-BFA1-1CEFF674B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CBD71-1326-4ED0-A96C-2C6DFA511DE2}">
  <ds:schemaRefs>
    <ds:schemaRef ds:uri="86fe0aca-58f4-43e1-9845-53026deba9d6"/>
    <ds:schemaRef ds:uri="eca6e1c4-e2cf-4f9c-8534-901303ecac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50D09E-2AF0-452E-BF19-B29790E0AC1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FadeVTI</vt:lpstr>
      <vt:lpstr>Case-Study Group 13</vt:lpstr>
      <vt:lpstr>Agenda</vt:lpstr>
      <vt:lpstr>Our network (with demo)</vt:lpstr>
      <vt:lpstr>Problems we are working on</vt:lpstr>
      <vt:lpstr>Progress since last time</vt:lpstr>
      <vt:lpstr>Future plans</vt:lpstr>
      <vt:lpstr>Challenges</vt:lpstr>
      <vt:lpstr>Demo</vt:lpstr>
      <vt:lpstr>MDP</vt:lpstr>
      <vt:lpstr>MDP</vt:lpstr>
      <vt:lpstr>Personal reflection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Group 13</dc:title>
  <dc:creator>El-Atmani,Soufiane S.</dc:creator>
  <cp:revision>1</cp:revision>
  <dcterms:created xsi:type="dcterms:W3CDTF">2022-12-07T12:14:43Z</dcterms:created>
  <dcterms:modified xsi:type="dcterms:W3CDTF">2022-12-09T11:35:05Z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0x010100578087FE0E512447BC46611633362008</vt:lpwstr>
  </property>
  <property fmtid="{D5CDD505-2E9C-101B-9397-08002B2CF9AE}" pid="3" name="MediaServiceImageTags">
    <vt:lpwstr/>
  </property>
</Properties>
</file>