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4"/>
    <p:sldMasterId id="2147483672" r:id="rId5"/>
  </p:sldMasterIdLst>
  <p:notesMasterIdLst>
    <p:notesMasterId r:id="rId19"/>
  </p:notesMasterIdLst>
  <p:sldIdLst>
    <p:sldId id="256" r:id="rId6"/>
    <p:sldId id="257" r:id="rId7"/>
    <p:sldId id="269" r:id="rId8"/>
    <p:sldId id="265" r:id="rId9"/>
    <p:sldId id="259" r:id="rId10"/>
    <p:sldId id="266" r:id="rId11"/>
    <p:sldId id="260" r:id="rId12"/>
    <p:sldId id="261" r:id="rId13"/>
    <p:sldId id="270" r:id="rId14"/>
    <p:sldId id="267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108EC-2271-4DAB-964C-8D389349CC32}" v="473" dt="2023-01-11T10:35:10.075"/>
    <p1510:client id="{17A85158-EE49-45F5-928B-0C853404F1AD}" v="55" dt="2023-01-11T08:42:51.945"/>
    <p1510:client id="{51FF25BC-C9FE-42F9-9B8D-25AB9AB52741}" v="7" dt="2023-01-11T09:21:15.903"/>
    <p1510:client id="{76E88B49-0F7F-482A-A7A4-1E9A427E9C5F}" v="33" dt="2023-01-11T00:10:36.833"/>
    <p1510:client id="{A713D27A-B149-4A8B-8E2C-4B5856A166F9}" v="17" dt="2023-01-10T23:10:28.581"/>
    <p1510:client id="{A97F87A4-47DD-4D5B-ACDB-4B51310F6C27}" v="305" dt="2023-01-10T22:32:19.299"/>
    <p1510:client id="{B7CE0DA4-5322-4B99-B054-A2D3C524E06E}" v="533" dt="2023-01-10T20:45:33.188"/>
    <p1510:client id="{CD3502DF-9370-4430-9B84-5D45355C9601}" v="41" dt="2023-01-11T10:17:54.242"/>
    <p1510:client id="{F210A1C3-279C-45A7-B193-F9E1917BB458}" v="127" dt="2023-01-11T10:24:32.292"/>
    <p1510:client id="{FC8088AF-BB2C-4D19-A7B9-47AD1D21D215}" v="5" dt="2023-01-11T08:19:14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terman,Jorn J.O." userId="673b763d-405e-4e17-9616-e541041ee4bd" providerId="ADAL" clId="{15F108EC-2271-4DAB-964C-8D389349CC32}"/>
    <pc:docChg chg="undo custSel addSld delSld modSld sldOrd">
      <pc:chgData name="Kosterman,Jorn J.O." userId="673b763d-405e-4e17-9616-e541041ee4bd" providerId="ADAL" clId="{15F108EC-2271-4DAB-964C-8D389349CC32}" dt="2023-01-11T10:35:10.075" v="435"/>
      <pc:docMkLst>
        <pc:docMk/>
      </pc:docMkLst>
      <pc:sldChg chg="addSp delSp modSp mod addAnim delAnim modAnim">
        <pc:chgData name="Kosterman,Jorn J.O." userId="673b763d-405e-4e17-9616-e541041ee4bd" providerId="ADAL" clId="{15F108EC-2271-4DAB-964C-8D389349CC32}" dt="2023-01-11T10:35:10.075" v="435"/>
        <pc:sldMkLst>
          <pc:docMk/>
          <pc:sldMk cId="4213964671" sldId="256"/>
        </pc:sldMkLst>
        <pc:spChg chg="mod">
          <ac:chgData name="Kosterman,Jorn J.O." userId="673b763d-405e-4e17-9616-e541041ee4bd" providerId="ADAL" clId="{15F108EC-2271-4DAB-964C-8D389349CC32}" dt="2023-01-10T21:03:49.197" v="149" actId="1076"/>
          <ac:spMkLst>
            <pc:docMk/>
            <pc:sldMk cId="4213964671" sldId="256"/>
            <ac:spMk id="2" creationId="{80474911-C270-3877-1AC7-27864F9469DB}"/>
          </ac:spMkLst>
        </pc:spChg>
        <pc:spChg chg="mod">
          <ac:chgData name="Kosterman,Jorn J.O." userId="673b763d-405e-4e17-9616-e541041ee4bd" providerId="ADAL" clId="{15F108EC-2271-4DAB-964C-8D389349CC32}" dt="2023-01-10T20:17:23.404" v="44" actId="1076"/>
          <ac:spMkLst>
            <pc:docMk/>
            <pc:sldMk cId="4213964671" sldId="256"/>
            <ac:spMk id="3" creationId="{70A25DF5-2DB4-CE3F-8979-62599519348B}"/>
          </ac:spMkLst>
        </pc:spChg>
        <pc:spChg chg="add del">
          <ac:chgData name="Kosterman,Jorn J.O." userId="673b763d-405e-4e17-9616-e541041ee4bd" providerId="ADAL" clId="{15F108EC-2271-4DAB-964C-8D389349CC32}" dt="2023-01-10T20:16:22.095" v="27" actId="26606"/>
          <ac:spMkLst>
            <pc:docMk/>
            <pc:sldMk cId="4213964671" sldId="256"/>
            <ac:spMk id="22" creationId="{19F9BF86-FE94-4517-B97D-026C7515E589}"/>
          </ac:spMkLst>
        </pc:spChg>
        <pc:spChg chg="add del">
          <ac:chgData name="Kosterman,Jorn J.O." userId="673b763d-405e-4e17-9616-e541041ee4bd" providerId="ADAL" clId="{15F108EC-2271-4DAB-964C-8D389349CC32}" dt="2023-01-10T20:16:22.095" v="27" actId="26606"/>
          <ac:spMkLst>
            <pc:docMk/>
            <pc:sldMk cId="4213964671" sldId="256"/>
            <ac:spMk id="24" creationId="{F7C2A816-955C-4079-AAAB-066EBD44186B}"/>
          </ac:spMkLst>
        </pc:spChg>
        <pc:spChg chg="add del">
          <ac:chgData name="Kosterman,Jorn J.O." userId="673b763d-405e-4e17-9616-e541041ee4bd" providerId="ADAL" clId="{15F108EC-2271-4DAB-964C-8D389349CC32}" dt="2023-01-10T20:16:22.074" v="26" actId="26606"/>
          <ac:spMkLst>
            <pc:docMk/>
            <pc:sldMk cId="4213964671" sldId="256"/>
            <ac:spMk id="29" creationId="{19F9BF86-FE94-4517-B97D-026C7515E589}"/>
          </ac:spMkLst>
        </pc:spChg>
        <pc:spChg chg="add del">
          <ac:chgData name="Kosterman,Jorn J.O." userId="673b763d-405e-4e17-9616-e541041ee4bd" providerId="ADAL" clId="{15F108EC-2271-4DAB-964C-8D389349CC32}" dt="2023-01-10T20:16:22.074" v="26" actId="26606"/>
          <ac:spMkLst>
            <pc:docMk/>
            <pc:sldMk cId="4213964671" sldId="256"/>
            <ac:spMk id="31" creationId="{F7C2A816-955C-4079-AAAB-066EBD44186B}"/>
          </ac:spMkLst>
        </pc:spChg>
        <pc:spChg chg="add">
          <ac:chgData name="Kosterman,Jorn J.O." userId="673b763d-405e-4e17-9616-e541041ee4bd" providerId="ADAL" clId="{15F108EC-2271-4DAB-964C-8D389349CC32}" dt="2023-01-10T20:16:22.095" v="27" actId="26606"/>
          <ac:spMkLst>
            <pc:docMk/>
            <pc:sldMk cId="4213964671" sldId="256"/>
            <ac:spMk id="33" creationId="{8C37C960-91F5-4F61-B2CD-8A037920720B}"/>
          </ac:spMkLst>
        </pc:spChg>
        <pc:picChg chg="add del mod">
          <ac:chgData name="Kosterman,Jorn J.O." userId="673b763d-405e-4e17-9616-e541041ee4bd" providerId="ADAL" clId="{15F108EC-2271-4DAB-964C-8D389349CC32}" dt="2023-01-10T20:16:26.524" v="30" actId="478"/>
          <ac:picMkLst>
            <pc:docMk/>
            <pc:sldMk cId="4213964671" sldId="256"/>
            <ac:picMk id="4" creationId="{8D447986-35C1-4993-DBD4-5C372C3E254A}"/>
          </ac:picMkLst>
        </pc:picChg>
        <pc:picChg chg="add del mod ord">
          <ac:chgData name="Kosterman,Jorn J.O." userId="673b763d-405e-4e17-9616-e541041ee4bd" providerId="ADAL" clId="{15F108EC-2271-4DAB-964C-8D389349CC32}" dt="2023-01-10T20:16:08.716" v="21" actId="931"/>
          <ac:picMkLst>
            <pc:docMk/>
            <pc:sldMk cId="4213964671" sldId="256"/>
            <ac:picMk id="6" creationId="{82AD659A-4B94-A7DF-7835-AB791F91568B}"/>
          </ac:picMkLst>
        </pc:picChg>
        <pc:picChg chg="add mod ord">
          <ac:chgData name="Kosterman,Jorn J.O." userId="673b763d-405e-4e17-9616-e541041ee4bd" providerId="ADAL" clId="{15F108EC-2271-4DAB-964C-8D389349CC32}" dt="2023-01-10T21:03:29.274" v="147" actId="14100"/>
          <ac:picMkLst>
            <pc:docMk/>
            <pc:sldMk cId="4213964671" sldId="256"/>
            <ac:picMk id="7" creationId="{AC40B9F8-0949-3D90-61DF-560A7EF3ED7A}"/>
          </ac:picMkLst>
        </pc:picChg>
      </pc:sldChg>
      <pc:sldChg chg="addSp delSp modSp mod setBg">
        <pc:chgData name="Kosterman,Jorn J.O." userId="673b763d-405e-4e17-9616-e541041ee4bd" providerId="ADAL" clId="{15F108EC-2271-4DAB-964C-8D389349CC32}" dt="2023-01-10T21:03:04.894" v="146" actId="1076"/>
        <pc:sldMkLst>
          <pc:docMk/>
          <pc:sldMk cId="2806705917" sldId="257"/>
        </pc:sldMkLst>
        <pc:spChg chg="mod">
          <ac:chgData name="Kosterman,Jorn J.O." userId="673b763d-405e-4e17-9616-e541041ee4bd" providerId="ADAL" clId="{15F108EC-2271-4DAB-964C-8D389349CC32}" dt="2023-01-10T21:03:00.860" v="145" actId="1076"/>
          <ac:spMkLst>
            <pc:docMk/>
            <pc:sldMk cId="2806705917" sldId="257"/>
            <ac:spMk id="2" creationId="{ECC56E72-502B-9A94-3CB7-E70ED461F842}"/>
          </ac:spMkLst>
        </pc:spChg>
        <pc:spChg chg="mod">
          <ac:chgData name="Kosterman,Jorn J.O." userId="673b763d-405e-4e17-9616-e541041ee4bd" providerId="ADAL" clId="{15F108EC-2271-4DAB-964C-8D389349CC32}" dt="2023-01-10T21:03:04.894" v="146" actId="1076"/>
          <ac:spMkLst>
            <pc:docMk/>
            <pc:sldMk cId="2806705917" sldId="257"/>
            <ac:spMk id="3" creationId="{763F7775-AB2F-A5CC-9AAC-4BF5F5986464}"/>
          </ac:spMkLst>
        </pc:spChg>
        <pc:spChg chg="add del">
          <ac:chgData name="Kosterman,Jorn J.O." userId="673b763d-405e-4e17-9616-e541041ee4bd" providerId="ADAL" clId="{15F108EC-2271-4DAB-964C-8D389349CC32}" dt="2023-01-10T21:02:52.592" v="143" actId="26606"/>
          <ac:spMkLst>
            <pc:docMk/>
            <pc:sldMk cId="2806705917" sldId="257"/>
            <ac:spMk id="10" creationId="{368F9D89-54B8-41F8-8839-49992D645882}"/>
          </ac:spMkLst>
        </pc:spChg>
        <pc:spChg chg="add del">
          <ac:chgData name="Kosterman,Jorn J.O." userId="673b763d-405e-4e17-9616-e541041ee4bd" providerId="ADAL" clId="{15F108EC-2271-4DAB-964C-8D389349CC32}" dt="2023-01-10T21:02:31.337" v="132" actId="26606"/>
          <ac:spMkLst>
            <pc:docMk/>
            <pc:sldMk cId="2806705917" sldId="257"/>
            <ac:spMk id="15" creationId="{368F9D89-54B8-41F8-8839-49992D645882}"/>
          </ac:spMkLst>
        </pc:spChg>
        <pc:spChg chg="add del">
          <ac:chgData name="Kosterman,Jorn J.O." userId="673b763d-405e-4e17-9616-e541041ee4bd" providerId="ADAL" clId="{15F108EC-2271-4DAB-964C-8D389349CC32}" dt="2023-01-10T21:02:32.846" v="134" actId="26606"/>
          <ac:spMkLst>
            <pc:docMk/>
            <pc:sldMk cId="2806705917" sldId="257"/>
            <ac:spMk id="17" creationId="{368F9D89-54B8-41F8-8839-49992D645882}"/>
          </ac:spMkLst>
        </pc:spChg>
        <pc:spChg chg="add del">
          <ac:chgData name="Kosterman,Jorn J.O." userId="673b763d-405e-4e17-9616-e541041ee4bd" providerId="ADAL" clId="{15F108EC-2271-4DAB-964C-8D389349CC32}" dt="2023-01-10T21:02:33.898" v="136" actId="26606"/>
          <ac:spMkLst>
            <pc:docMk/>
            <pc:sldMk cId="2806705917" sldId="257"/>
            <ac:spMk id="19" creationId="{FB869131-809F-4714-9B05-385CAF009A1F}"/>
          </ac:spMkLst>
        </pc:spChg>
        <pc:spChg chg="add del">
          <ac:chgData name="Kosterman,Jorn J.O." userId="673b763d-405e-4e17-9616-e541041ee4bd" providerId="ADAL" clId="{15F108EC-2271-4DAB-964C-8D389349CC32}" dt="2023-01-10T21:02:42.434" v="138" actId="26606"/>
          <ac:spMkLst>
            <pc:docMk/>
            <pc:sldMk cId="2806705917" sldId="257"/>
            <ac:spMk id="21" creationId="{368F9D89-54B8-41F8-8839-49992D645882}"/>
          </ac:spMkLst>
        </pc:spChg>
        <pc:spChg chg="add del">
          <ac:chgData name="Kosterman,Jorn J.O." userId="673b763d-405e-4e17-9616-e541041ee4bd" providerId="ADAL" clId="{15F108EC-2271-4DAB-964C-8D389349CC32}" dt="2023-01-10T21:02:47.614" v="140" actId="26606"/>
          <ac:spMkLst>
            <pc:docMk/>
            <pc:sldMk cId="2806705917" sldId="257"/>
            <ac:spMk id="23" creationId="{9F63AA5A-E6E1-46DA-AB40-C58233393EDE}"/>
          </ac:spMkLst>
        </pc:spChg>
        <pc:spChg chg="add del">
          <ac:chgData name="Kosterman,Jorn J.O." userId="673b763d-405e-4e17-9616-e541041ee4bd" providerId="ADAL" clId="{15F108EC-2271-4DAB-964C-8D389349CC32}" dt="2023-01-10T21:02:52.589" v="142" actId="26606"/>
          <ac:spMkLst>
            <pc:docMk/>
            <pc:sldMk cId="2806705917" sldId="257"/>
            <ac:spMk id="25" creationId="{368F9D89-54B8-41F8-8839-49992D645882}"/>
          </ac:spMkLst>
        </pc:spChg>
        <pc:spChg chg="add">
          <ac:chgData name="Kosterman,Jorn J.O." userId="673b763d-405e-4e17-9616-e541041ee4bd" providerId="ADAL" clId="{15F108EC-2271-4DAB-964C-8D389349CC32}" dt="2023-01-10T21:02:52.592" v="143" actId="26606"/>
          <ac:spMkLst>
            <pc:docMk/>
            <pc:sldMk cId="2806705917" sldId="257"/>
            <ac:spMk id="27" creationId="{368F9D89-54B8-41F8-8839-49992D645882}"/>
          </ac:spMkLst>
        </pc:spChg>
        <pc:picChg chg="del">
          <ac:chgData name="Kosterman,Jorn J.O." userId="673b763d-405e-4e17-9616-e541041ee4bd" providerId="ADAL" clId="{15F108EC-2271-4DAB-964C-8D389349CC32}" dt="2023-01-10T21:02:19.392" v="128" actId="478"/>
          <ac:picMkLst>
            <pc:docMk/>
            <pc:sldMk cId="2806705917" sldId="257"/>
            <ac:picMk id="5" creationId="{125B6C8E-8AFC-B93C-B055-ACD35D1C9131}"/>
          </ac:picMkLst>
        </pc:picChg>
        <pc:picChg chg="add mod">
          <ac:chgData name="Kosterman,Jorn J.O." userId="673b763d-405e-4e17-9616-e541041ee4bd" providerId="ADAL" clId="{15F108EC-2271-4DAB-964C-8D389349CC32}" dt="2023-01-10T21:02:52.592" v="143" actId="26606"/>
          <ac:picMkLst>
            <pc:docMk/>
            <pc:sldMk cId="2806705917" sldId="257"/>
            <ac:picMk id="6" creationId="{7280F916-D82C-F155-D04C-82D460CE1782}"/>
          </ac:picMkLst>
        </pc:picChg>
      </pc:sldChg>
      <pc:sldChg chg="addSp delSp modSp mod setBg">
        <pc:chgData name="Kosterman,Jorn J.O." userId="673b763d-405e-4e17-9616-e541041ee4bd" providerId="ADAL" clId="{15F108EC-2271-4DAB-964C-8D389349CC32}" dt="2023-01-10T21:06:39.791" v="170" actId="26606"/>
        <pc:sldMkLst>
          <pc:docMk/>
          <pc:sldMk cId="38528513" sldId="259"/>
        </pc:sldMkLst>
        <pc:spChg chg="mod">
          <ac:chgData name="Kosterman,Jorn J.O." userId="673b763d-405e-4e17-9616-e541041ee4bd" providerId="ADAL" clId="{15F108EC-2271-4DAB-964C-8D389349CC32}" dt="2023-01-10T21:06:39.791" v="170" actId="26606"/>
          <ac:spMkLst>
            <pc:docMk/>
            <pc:sldMk cId="38528513" sldId="259"/>
            <ac:spMk id="2" creationId="{AE50DBDE-EF93-A65A-9A5F-A36B2041070A}"/>
          </ac:spMkLst>
        </pc:spChg>
        <pc:spChg chg="mod">
          <ac:chgData name="Kosterman,Jorn J.O." userId="673b763d-405e-4e17-9616-e541041ee4bd" providerId="ADAL" clId="{15F108EC-2271-4DAB-964C-8D389349CC32}" dt="2023-01-10T21:06:39.791" v="170" actId="26606"/>
          <ac:spMkLst>
            <pc:docMk/>
            <pc:sldMk cId="38528513" sldId="259"/>
            <ac:spMk id="3" creationId="{5E6B8FFE-0D43-F9C1-1C3B-38BD213C99BA}"/>
          </ac:spMkLst>
        </pc:spChg>
        <pc:spChg chg="add">
          <ac:chgData name="Kosterman,Jorn J.O." userId="673b763d-405e-4e17-9616-e541041ee4bd" providerId="ADAL" clId="{15F108EC-2271-4DAB-964C-8D389349CC32}" dt="2023-01-10T21:06:39.791" v="170" actId="26606"/>
          <ac:spMkLst>
            <pc:docMk/>
            <pc:sldMk cId="38528513" sldId="259"/>
            <ac:spMk id="17" creationId="{368F9D89-54B8-41F8-8839-49992D645882}"/>
          </ac:spMkLst>
        </pc:spChg>
        <pc:picChg chg="add mod ord">
          <ac:chgData name="Kosterman,Jorn J.O." userId="673b763d-405e-4e17-9616-e541041ee4bd" providerId="ADAL" clId="{15F108EC-2271-4DAB-964C-8D389349CC32}" dt="2023-01-10T21:06:39.791" v="170" actId="26606"/>
          <ac:picMkLst>
            <pc:docMk/>
            <pc:sldMk cId="38528513" sldId="259"/>
            <ac:picMk id="5" creationId="{BA993506-FF0E-FFDE-51E9-9B77A4B6C447}"/>
          </ac:picMkLst>
        </pc:picChg>
        <pc:picChg chg="mod">
          <ac:chgData name="Kosterman,Jorn J.O." userId="673b763d-405e-4e17-9616-e541041ee4bd" providerId="ADAL" clId="{15F108EC-2271-4DAB-964C-8D389349CC32}" dt="2023-01-10T21:06:39.791" v="170" actId="26606"/>
          <ac:picMkLst>
            <pc:docMk/>
            <pc:sldMk cId="38528513" sldId="259"/>
            <ac:picMk id="6" creationId="{1B13606C-766C-617A-BAA2-982A69A771CE}"/>
          </ac:picMkLst>
        </pc:picChg>
        <pc:picChg chg="mod">
          <ac:chgData name="Kosterman,Jorn J.O." userId="673b763d-405e-4e17-9616-e541041ee4bd" providerId="ADAL" clId="{15F108EC-2271-4DAB-964C-8D389349CC32}" dt="2023-01-10T21:06:39.791" v="170" actId="26606"/>
          <ac:picMkLst>
            <pc:docMk/>
            <pc:sldMk cId="38528513" sldId="259"/>
            <ac:picMk id="7" creationId="{CA33494A-8AA7-B96F-3E3A-4F76463DDC10}"/>
          </ac:picMkLst>
        </pc:picChg>
        <pc:picChg chg="del">
          <ac:chgData name="Kosterman,Jorn J.O." userId="673b763d-405e-4e17-9616-e541041ee4bd" providerId="ADAL" clId="{15F108EC-2271-4DAB-964C-8D389349CC32}" dt="2023-01-10T21:05:22.005" v="156" actId="478"/>
          <ac:picMkLst>
            <pc:docMk/>
            <pc:sldMk cId="38528513" sldId="259"/>
            <ac:picMk id="8" creationId="{DAA066BC-548C-4FB5-3612-53B6AA54895A}"/>
          </ac:picMkLst>
        </pc:picChg>
        <pc:picChg chg="add del mod">
          <ac:chgData name="Kosterman,Jorn J.O." userId="673b763d-405e-4e17-9616-e541041ee4bd" providerId="ADAL" clId="{15F108EC-2271-4DAB-964C-8D389349CC32}" dt="2023-01-10T21:05:55.450" v="160" actId="478"/>
          <ac:picMkLst>
            <pc:docMk/>
            <pc:sldMk cId="38528513" sldId="259"/>
            <ac:picMk id="10" creationId="{1E707BB1-2DD4-B2A3-BB02-773D36651B13}"/>
          </ac:picMkLst>
        </pc:picChg>
        <pc:picChg chg="add mod ord">
          <ac:chgData name="Kosterman,Jorn J.O." userId="673b763d-405e-4e17-9616-e541041ee4bd" providerId="ADAL" clId="{15F108EC-2271-4DAB-964C-8D389349CC32}" dt="2023-01-10T21:06:39.791" v="170" actId="26606"/>
          <ac:picMkLst>
            <pc:docMk/>
            <pc:sldMk cId="38528513" sldId="259"/>
            <ac:picMk id="12" creationId="{5B03D093-2A8F-4856-532B-31EA40E0D163}"/>
          </ac:picMkLst>
        </pc:picChg>
      </pc:sldChg>
      <pc:sldChg chg="modSp mod">
        <pc:chgData name="Kosterman,Jorn J.O." userId="673b763d-405e-4e17-9616-e541041ee4bd" providerId="ADAL" clId="{15F108EC-2271-4DAB-964C-8D389349CC32}" dt="2023-01-10T20:52:31.902" v="96" actId="20577"/>
        <pc:sldMkLst>
          <pc:docMk/>
          <pc:sldMk cId="1254418194" sldId="260"/>
        </pc:sldMkLst>
        <pc:spChg chg="mod">
          <ac:chgData name="Kosterman,Jorn J.O." userId="673b763d-405e-4e17-9616-e541041ee4bd" providerId="ADAL" clId="{15F108EC-2271-4DAB-964C-8D389349CC32}" dt="2023-01-10T20:52:31.902" v="96" actId="20577"/>
          <ac:spMkLst>
            <pc:docMk/>
            <pc:sldMk cId="1254418194" sldId="260"/>
            <ac:spMk id="3" creationId="{9CA4CF36-83C1-5063-1777-E9A3BCDDD319}"/>
          </ac:spMkLst>
        </pc:spChg>
      </pc:sldChg>
      <pc:sldChg chg="modSp mod">
        <pc:chgData name="Kosterman,Jorn J.O." userId="673b763d-405e-4e17-9616-e541041ee4bd" providerId="ADAL" clId="{15F108EC-2271-4DAB-964C-8D389349CC32}" dt="2023-01-10T21:09:25.773" v="356" actId="1076"/>
        <pc:sldMkLst>
          <pc:docMk/>
          <pc:sldMk cId="4178228386" sldId="262"/>
        </pc:sldMkLst>
        <pc:spChg chg="mod">
          <ac:chgData name="Kosterman,Jorn J.O." userId="673b763d-405e-4e17-9616-e541041ee4bd" providerId="ADAL" clId="{15F108EC-2271-4DAB-964C-8D389349CC32}" dt="2023-01-10T21:09:25.773" v="356" actId="1076"/>
          <ac:spMkLst>
            <pc:docMk/>
            <pc:sldMk cId="4178228386" sldId="262"/>
            <ac:spMk id="3" creationId="{C46CE3AC-A40F-7983-10F8-44D3F0F4C543}"/>
          </ac:spMkLst>
        </pc:spChg>
      </pc:sldChg>
      <pc:sldChg chg="modSp mod">
        <pc:chgData name="Kosterman,Jorn J.O." userId="673b763d-405e-4e17-9616-e541041ee4bd" providerId="ADAL" clId="{15F108EC-2271-4DAB-964C-8D389349CC32}" dt="2023-01-10T21:10:03.272" v="421" actId="20577"/>
        <pc:sldMkLst>
          <pc:docMk/>
          <pc:sldMk cId="3925091047" sldId="263"/>
        </pc:sldMkLst>
        <pc:spChg chg="mod">
          <ac:chgData name="Kosterman,Jorn J.O." userId="673b763d-405e-4e17-9616-e541041ee4bd" providerId="ADAL" clId="{15F108EC-2271-4DAB-964C-8D389349CC32}" dt="2023-01-10T21:10:03.272" v="421" actId="20577"/>
          <ac:spMkLst>
            <pc:docMk/>
            <pc:sldMk cId="3925091047" sldId="263"/>
            <ac:spMk id="3" creationId="{80BB3A16-ADE5-A0C1-DF72-CF2B414101DD}"/>
          </ac:spMkLst>
        </pc:spChg>
      </pc:sldChg>
      <pc:sldChg chg="modSp mod">
        <pc:chgData name="Kosterman,Jorn J.O." userId="673b763d-405e-4e17-9616-e541041ee4bd" providerId="ADAL" clId="{15F108EC-2271-4DAB-964C-8D389349CC32}" dt="2023-01-10T22:16:33.834" v="434" actId="1076"/>
        <pc:sldMkLst>
          <pc:docMk/>
          <pc:sldMk cId="760347255" sldId="265"/>
        </pc:sldMkLst>
        <pc:spChg chg="mod">
          <ac:chgData name="Kosterman,Jorn J.O." userId="673b763d-405e-4e17-9616-e541041ee4bd" providerId="ADAL" clId="{15F108EC-2271-4DAB-964C-8D389349CC32}" dt="2023-01-10T22:16:25.653" v="433" actId="20577"/>
          <ac:spMkLst>
            <pc:docMk/>
            <pc:sldMk cId="760347255" sldId="265"/>
            <ac:spMk id="2" creationId="{9D9AFBB0-EDC8-4384-E570-ABABCE457BE4}"/>
          </ac:spMkLst>
        </pc:spChg>
        <pc:picChg chg="mod">
          <ac:chgData name="Kosterman,Jorn J.O." userId="673b763d-405e-4e17-9616-e541041ee4bd" providerId="ADAL" clId="{15F108EC-2271-4DAB-964C-8D389349CC32}" dt="2023-01-10T22:16:33.834" v="434" actId="1076"/>
          <ac:picMkLst>
            <pc:docMk/>
            <pc:sldMk cId="760347255" sldId="265"/>
            <ac:picMk id="6" creationId="{E8B3CDD2-962A-648D-A50D-292783708FA6}"/>
          </ac:picMkLst>
        </pc:picChg>
      </pc:sldChg>
      <pc:sldChg chg="addSp delSp modSp mod setBg">
        <pc:chgData name="Kosterman,Jorn J.O." userId="673b763d-405e-4e17-9616-e541041ee4bd" providerId="ADAL" clId="{15F108EC-2271-4DAB-964C-8D389349CC32}" dt="2023-01-10T21:01:25.052" v="124" actId="26606"/>
        <pc:sldMkLst>
          <pc:docMk/>
          <pc:sldMk cId="705199064" sldId="266"/>
        </pc:sldMkLst>
        <pc:spChg chg="mod">
          <ac:chgData name="Kosterman,Jorn J.O." userId="673b763d-405e-4e17-9616-e541041ee4bd" providerId="ADAL" clId="{15F108EC-2271-4DAB-964C-8D389349CC32}" dt="2023-01-10T21:01:25.052" v="124" actId="26606"/>
          <ac:spMkLst>
            <pc:docMk/>
            <pc:sldMk cId="705199064" sldId="266"/>
            <ac:spMk id="2" creationId="{DDE72394-90AC-1624-D463-1F3C313CBBC6}"/>
          </ac:spMkLst>
        </pc:spChg>
        <pc:spChg chg="mod">
          <ac:chgData name="Kosterman,Jorn J.O." userId="673b763d-405e-4e17-9616-e541041ee4bd" providerId="ADAL" clId="{15F108EC-2271-4DAB-964C-8D389349CC32}" dt="2023-01-10T21:01:25.052" v="124" actId="26606"/>
          <ac:spMkLst>
            <pc:docMk/>
            <pc:sldMk cId="705199064" sldId="266"/>
            <ac:spMk id="3" creationId="{567EB75F-D590-CBEF-9059-3D5BF0AD4CEB}"/>
          </ac:spMkLst>
        </pc:spChg>
        <pc:spChg chg="add">
          <ac:chgData name="Kosterman,Jorn J.O." userId="673b763d-405e-4e17-9616-e541041ee4bd" providerId="ADAL" clId="{15F108EC-2271-4DAB-964C-8D389349CC32}" dt="2023-01-10T21:01:25.052" v="124" actId="26606"/>
          <ac:spMkLst>
            <pc:docMk/>
            <pc:sldMk cId="705199064" sldId="266"/>
            <ac:spMk id="22" creationId="{368F9D89-54B8-41F8-8839-49992D645882}"/>
          </ac:spMkLst>
        </pc:spChg>
        <pc:picChg chg="del">
          <ac:chgData name="Kosterman,Jorn J.O." userId="673b763d-405e-4e17-9616-e541041ee4bd" providerId="ADAL" clId="{15F108EC-2271-4DAB-964C-8D389349CC32}" dt="2023-01-10T20:55:25.699" v="99" actId="478"/>
          <ac:picMkLst>
            <pc:docMk/>
            <pc:sldMk cId="705199064" sldId="266"/>
            <ac:picMk id="4" creationId="{6707B8F5-79EC-BE55-E2BF-17313E513A34}"/>
          </ac:picMkLst>
        </pc:picChg>
        <pc:picChg chg="del">
          <ac:chgData name="Kosterman,Jorn J.O." userId="673b763d-405e-4e17-9616-e541041ee4bd" providerId="ADAL" clId="{15F108EC-2271-4DAB-964C-8D389349CC32}" dt="2023-01-10T20:55:25.020" v="98" actId="478"/>
          <ac:picMkLst>
            <pc:docMk/>
            <pc:sldMk cId="705199064" sldId="266"/>
            <ac:picMk id="5" creationId="{005C9949-87A2-918A-0893-7DFCEA2249AB}"/>
          </ac:picMkLst>
        </pc:picChg>
        <pc:picChg chg="del">
          <ac:chgData name="Kosterman,Jorn J.O." userId="673b763d-405e-4e17-9616-e541041ee4bd" providerId="ADAL" clId="{15F108EC-2271-4DAB-964C-8D389349CC32}" dt="2023-01-10T20:55:22.852" v="97" actId="478"/>
          <ac:picMkLst>
            <pc:docMk/>
            <pc:sldMk cId="705199064" sldId="266"/>
            <ac:picMk id="6" creationId="{F3767EDD-761C-CAF6-0298-C5A58185FDCD}"/>
          </ac:picMkLst>
        </pc:picChg>
        <pc:picChg chg="add del mod">
          <ac:chgData name="Kosterman,Jorn J.O." userId="673b763d-405e-4e17-9616-e541041ee4bd" providerId="ADAL" clId="{15F108EC-2271-4DAB-964C-8D389349CC32}" dt="2023-01-10T20:58:59.962" v="105" actId="478"/>
          <ac:picMkLst>
            <pc:docMk/>
            <pc:sldMk cId="705199064" sldId="266"/>
            <ac:picMk id="8" creationId="{AD3DB2E7-F982-BBF3-58FB-1C1DE8ABB891}"/>
          </ac:picMkLst>
        </pc:picChg>
        <pc:picChg chg="mod">
          <ac:chgData name="Kosterman,Jorn J.O." userId="673b763d-405e-4e17-9616-e541041ee4bd" providerId="ADAL" clId="{15F108EC-2271-4DAB-964C-8D389349CC32}" dt="2023-01-10T21:01:25.052" v="124" actId="26606"/>
          <ac:picMkLst>
            <pc:docMk/>
            <pc:sldMk cId="705199064" sldId="266"/>
            <ac:picMk id="10" creationId="{493AD40B-95FE-4C29-10EC-EF9D55F16E5D}"/>
          </ac:picMkLst>
        </pc:picChg>
        <pc:picChg chg="add mod">
          <ac:chgData name="Kosterman,Jorn J.O." userId="673b763d-405e-4e17-9616-e541041ee4bd" providerId="ADAL" clId="{15F108EC-2271-4DAB-964C-8D389349CC32}" dt="2023-01-10T21:01:25.052" v="124" actId="26606"/>
          <ac:picMkLst>
            <pc:docMk/>
            <pc:sldMk cId="705199064" sldId="266"/>
            <ac:picMk id="11" creationId="{9260A9B8-1E3F-1E49-5B85-728F9D70F4CB}"/>
          </ac:picMkLst>
        </pc:picChg>
        <pc:picChg chg="add del mod">
          <ac:chgData name="Kosterman,Jorn J.O." userId="673b763d-405e-4e17-9616-e541041ee4bd" providerId="ADAL" clId="{15F108EC-2271-4DAB-964C-8D389349CC32}" dt="2023-01-10T21:00:38.237" v="114" actId="478"/>
          <ac:picMkLst>
            <pc:docMk/>
            <pc:sldMk cId="705199064" sldId="266"/>
            <ac:picMk id="13" creationId="{A1BB4EDA-8316-45A0-29FF-8C951CC39FAD}"/>
          </ac:picMkLst>
        </pc:picChg>
        <pc:picChg chg="add del mod">
          <ac:chgData name="Kosterman,Jorn J.O." userId="673b763d-405e-4e17-9616-e541041ee4bd" providerId="ADAL" clId="{15F108EC-2271-4DAB-964C-8D389349CC32}" dt="2023-01-10T21:00:49.396" v="118" actId="478"/>
          <ac:picMkLst>
            <pc:docMk/>
            <pc:sldMk cId="705199064" sldId="266"/>
            <ac:picMk id="15" creationId="{DDA62F83-C138-51D9-3477-96233B8E7E0F}"/>
          </ac:picMkLst>
        </pc:picChg>
        <pc:picChg chg="add mod">
          <ac:chgData name="Kosterman,Jorn J.O." userId="673b763d-405e-4e17-9616-e541041ee4bd" providerId="ADAL" clId="{15F108EC-2271-4DAB-964C-8D389349CC32}" dt="2023-01-10T21:01:25.052" v="124" actId="26606"/>
          <ac:picMkLst>
            <pc:docMk/>
            <pc:sldMk cId="705199064" sldId="266"/>
            <ac:picMk id="17" creationId="{2C66EB53-273C-FC4A-E6EE-2F3F4B7ADE8B}"/>
          </ac:picMkLst>
        </pc:picChg>
        <pc:picChg chg="add del">
          <ac:chgData name="Kosterman,Jorn J.O." userId="673b763d-405e-4e17-9616-e541041ee4bd" providerId="ADAL" clId="{15F108EC-2271-4DAB-964C-8D389349CC32}" dt="2023-01-10T20:58:32.536" v="101" actId="478"/>
          <ac:picMkLst>
            <pc:docMk/>
            <pc:sldMk cId="705199064" sldId="266"/>
            <ac:picMk id="1026" creationId="{840D3715-B3C5-9AA8-B44B-D59F13FEC3EB}"/>
          </ac:picMkLst>
        </pc:picChg>
      </pc:sldChg>
      <pc:sldChg chg="addSp delSp modSp mod">
        <pc:chgData name="Kosterman,Jorn J.O." userId="673b763d-405e-4e17-9616-e541041ee4bd" providerId="ADAL" clId="{15F108EC-2271-4DAB-964C-8D389349CC32}" dt="2023-01-10T21:09:05.388" v="354" actId="26606"/>
        <pc:sldMkLst>
          <pc:docMk/>
          <pc:sldMk cId="2253991875" sldId="267"/>
        </pc:sldMkLst>
        <pc:spChg chg="mod">
          <ac:chgData name="Kosterman,Jorn J.O." userId="673b763d-405e-4e17-9616-e541041ee4bd" providerId="ADAL" clId="{15F108EC-2271-4DAB-964C-8D389349CC32}" dt="2023-01-10T21:09:05.388" v="354" actId="26606"/>
          <ac:spMkLst>
            <pc:docMk/>
            <pc:sldMk cId="2253991875" sldId="267"/>
            <ac:spMk id="2" creationId="{9A8C2253-41F0-CFA5-9728-57F524C3B21C}"/>
          </ac:spMkLst>
        </pc:spChg>
        <pc:spChg chg="mod">
          <ac:chgData name="Kosterman,Jorn J.O." userId="673b763d-405e-4e17-9616-e541041ee4bd" providerId="ADAL" clId="{15F108EC-2271-4DAB-964C-8D389349CC32}" dt="2023-01-10T21:09:05.388" v="354" actId="26606"/>
          <ac:spMkLst>
            <pc:docMk/>
            <pc:sldMk cId="2253991875" sldId="267"/>
            <ac:spMk id="3" creationId="{5396A239-04F9-D870-2AE1-7B6699919144}"/>
          </ac:spMkLst>
        </pc:spChg>
        <pc:spChg chg="add del">
          <ac:chgData name="Kosterman,Jorn J.O." userId="673b763d-405e-4e17-9616-e541041ee4bd" providerId="ADAL" clId="{15F108EC-2271-4DAB-964C-8D389349CC32}" dt="2023-01-10T21:09:05.388" v="354" actId="26606"/>
          <ac:spMkLst>
            <pc:docMk/>
            <pc:sldMk cId="2253991875" sldId="267"/>
            <ac:spMk id="9" creationId="{9F63AA5A-E6E1-46DA-AB40-C58233393EDE}"/>
          </ac:spMkLst>
        </pc:spChg>
        <pc:spChg chg="add del">
          <ac:chgData name="Kosterman,Jorn J.O." userId="673b763d-405e-4e17-9616-e541041ee4bd" providerId="ADAL" clId="{15F108EC-2271-4DAB-964C-8D389349CC32}" dt="2023-01-10T21:09:00.013" v="351" actId="26606"/>
          <ac:spMkLst>
            <pc:docMk/>
            <pc:sldMk cId="2253991875" sldId="267"/>
            <ac:spMk id="14" creationId="{9F63AA5A-E6E1-46DA-AB40-C58233393EDE}"/>
          </ac:spMkLst>
        </pc:spChg>
        <pc:spChg chg="add del">
          <ac:chgData name="Kosterman,Jorn J.O." userId="673b763d-405e-4e17-9616-e541041ee4bd" providerId="ADAL" clId="{15F108EC-2271-4DAB-964C-8D389349CC32}" dt="2023-01-10T21:09:05.385" v="353" actId="26606"/>
          <ac:spMkLst>
            <pc:docMk/>
            <pc:sldMk cId="2253991875" sldId="267"/>
            <ac:spMk id="16" creationId="{9F63AA5A-E6E1-46DA-AB40-C58233393EDE}"/>
          </ac:spMkLst>
        </pc:spChg>
        <pc:spChg chg="add">
          <ac:chgData name="Kosterman,Jorn J.O." userId="673b763d-405e-4e17-9616-e541041ee4bd" providerId="ADAL" clId="{15F108EC-2271-4DAB-964C-8D389349CC32}" dt="2023-01-10T21:09:05.388" v="354" actId="26606"/>
          <ac:spMkLst>
            <pc:docMk/>
            <pc:sldMk cId="2253991875" sldId="267"/>
            <ac:spMk id="18" creationId="{368F9D89-54B8-41F8-8839-49992D645882}"/>
          </ac:spMkLst>
        </pc:spChg>
        <pc:picChg chg="mod">
          <ac:chgData name="Kosterman,Jorn J.O." userId="673b763d-405e-4e17-9616-e541041ee4bd" providerId="ADAL" clId="{15F108EC-2271-4DAB-964C-8D389349CC32}" dt="2023-01-10T21:09:05.388" v="354" actId="26606"/>
          <ac:picMkLst>
            <pc:docMk/>
            <pc:sldMk cId="2253991875" sldId="267"/>
            <ac:picMk id="4" creationId="{38E76302-DA86-06B1-4CD9-84FF18361B60}"/>
          </ac:picMkLst>
        </pc:picChg>
      </pc:sldChg>
      <pc:sldChg chg="modSp new del mod ord">
        <pc:chgData name="Kosterman,Jorn J.O." userId="673b763d-405e-4e17-9616-e541041ee4bd" providerId="ADAL" clId="{15F108EC-2271-4DAB-964C-8D389349CC32}" dt="2023-01-10T20:19:33.880" v="92" actId="47"/>
        <pc:sldMkLst>
          <pc:docMk/>
          <pc:sldMk cId="2828163056" sldId="268"/>
        </pc:sldMkLst>
        <pc:spChg chg="mod">
          <ac:chgData name="Kosterman,Jorn J.O." userId="673b763d-405e-4e17-9616-e541041ee4bd" providerId="ADAL" clId="{15F108EC-2271-4DAB-964C-8D389349CC32}" dt="2023-01-10T20:18:44.245" v="91" actId="20577"/>
          <ac:spMkLst>
            <pc:docMk/>
            <pc:sldMk cId="2828163056" sldId="268"/>
            <ac:spMk id="2" creationId="{17794799-BC1E-E138-06DB-7CA87933431B}"/>
          </ac:spMkLst>
        </pc:spChg>
      </pc:sldChg>
      <pc:sldChg chg="modSp mod">
        <pc:chgData name="Kosterman,Jorn J.O." userId="673b763d-405e-4e17-9616-e541041ee4bd" providerId="ADAL" clId="{15F108EC-2271-4DAB-964C-8D389349CC32}" dt="2023-01-10T20:19:43.119" v="93"/>
        <pc:sldMkLst>
          <pc:docMk/>
          <pc:sldMk cId="126731009" sldId="269"/>
        </pc:sldMkLst>
        <pc:spChg chg="mod">
          <ac:chgData name="Kosterman,Jorn J.O." userId="673b763d-405e-4e17-9616-e541041ee4bd" providerId="ADAL" clId="{15F108EC-2271-4DAB-964C-8D389349CC32}" dt="2023-01-10T20:19:43.119" v="93"/>
          <ac:spMkLst>
            <pc:docMk/>
            <pc:sldMk cId="126731009" sldId="269"/>
            <ac:spMk id="2" creationId="{D8193514-F20F-DBE5-9121-20439EFB8341}"/>
          </ac:spMkLst>
        </pc:spChg>
      </pc:sldChg>
    </pc:docChg>
  </pc:docChgLst>
  <pc:docChgLst>
    <pc:chgData name="Glodici,Mihai V.M." userId="S::485522@student.fontys.nl::97f792f7-6ffe-4b5d-a19d-d43753ca0a29" providerId="AD" clId="Web-{F4BC4B07-C1E1-421B-90FF-AE594E04268E}"/>
    <pc:docChg chg="modSld">
      <pc:chgData name="Glodici,Mihai V.M." userId="S::485522@student.fontys.nl::97f792f7-6ffe-4b5d-a19d-d43753ca0a29" providerId="AD" clId="Web-{F4BC4B07-C1E1-421B-90FF-AE594E04268E}" dt="2022-12-09T11:17:54.248" v="54" actId="20577"/>
      <pc:docMkLst>
        <pc:docMk/>
      </pc:docMkLst>
      <pc:sldChg chg="modSp">
        <pc:chgData name="Glodici,Mihai V.M." userId="S::485522@student.fontys.nl::97f792f7-6ffe-4b5d-a19d-d43753ca0a29" providerId="AD" clId="Web-{F4BC4B07-C1E1-421B-90FF-AE594E04268E}" dt="2022-12-09T11:17:54.248" v="54" actId="20577"/>
        <pc:sldMkLst>
          <pc:docMk/>
          <pc:sldMk cId="3925091047" sldId="263"/>
        </pc:sldMkLst>
        <pc:spChg chg="mod">
          <ac:chgData name="Glodici,Mihai V.M." userId="S::485522@student.fontys.nl::97f792f7-6ffe-4b5d-a19d-d43753ca0a29" providerId="AD" clId="Web-{F4BC4B07-C1E1-421B-90FF-AE594E04268E}" dt="2022-12-09T11:17:54.248" v="54" actId="20577"/>
          <ac:spMkLst>
            <pc:docMk/>
            <pc:sldMk cId="3925091047" sldId="263"/>
            <ac:spMk id="3" creationId="{80BB3A16-ADE5-A0C1-DF72-CF2B414101DD}"/>
          </ac:spMkLst>
        </pc:spChg>
      </pc:sldChg>
    </pc:docChg>
  </pc:docChgLst>
  <pc:docChgLst>
    <pc:chgData name="Glodici,Mihai V.M." userId="97f792f7-6ffe-4b5d-a19d-d43753ca0a29" providerId="ADAL" clId="{A97F87A4-47DD-4D5B-ACDB-4B51310F6C27}"/>
    <pc:docChg chg="custSel delSld modSld">
      <pc:chgData name="Glodici,Mihai V.M." userId="97f792f7-6ffe-4b5d-a19d-d43753ca0a29" providerId="ADAL" clId="{A97F87A4-47DD-4D5B-ACDB-4B51310F6C27}" dt="2023-01-10T22:32:19.299" v="272" actId="20577"/>
      <pc:docMkLst>
        <pc:docMk/>
      </pc:docMkLst>
      <pc:sldChg chg="del">
        <pc:chgData name="Glodici,Mihai V.M." userId="97f792f7-6ffe-4b5d-a19d-d43753ca0a29" providerId="ADAL" clId="{A97F87A4-47DD-4D5B-ACDB-4B51310F6C27}" dt="2023-01-10T21:00:24.974" v="49" actId="47"/>
        <pc:sldMkLst>
          <pc:docMk/>
          <pc:sldMk cId="390648120" sldId="258"/>
        </pc:sldMkLst>
      </pc:sldChg>
      <pc:sldChg chg="modSp mod">
        <pc:chgData name="Glodici,Mihai V.M." userId="97f792f7-6ffe-4b5d-a19d-d43753ca0a29" providerId="ADAL" clId="{A97F87A4-47DD-4D5B-ACDB-4B51310F6C27}" dt="2023-01-10T20:51:54.560" v="26" actId="20577"/>
        <pc:sldMkLst>
          <pc:docMk/>
          <pc:sldMk cId="38528513" sldId="259"/>
        </pc:sldMkLst>
        <pc:spChg chg="mod">
          <ac:chgData name="Glodici,Mihai V.M." userId="97f792f7-6ffe-4b5d-a19d-d43753ca0a29" providerId="ADAL" clId="{A97F87A4-47DD-4D5B-ACDB-4B51310F6C27}" dt="2023-01-10T20:51:54.560" v="26" actId="20577"/>
          <ac:spMkLst>
            <pc:docMk/>
            <pc:sldMk cId="38528513" sldId="259"/>
            <ac:spMk id="3" creationId="{5E6B8FFE-0D43-F9C1-1C3B-38BD213C99BA}"/>
          </ac:spMkLst>
        </pc:spChg>
      </pc:sldChg>
      <pc:sldChg chg="delSp modSp mod">
        <pc:chgData name="Glodici,Mihai V.M." userId="97f792f7-6ffe-4b5d-a19d-d43753ca0a29" providerId="ADAL" clId="{A97F87A4-47DD-4D5B-ACDB-4B51310F6C27}" dt="2023-01-10T20:53:13.311" v="48" actId="20577"/>
        <pc:sldMkLst>
          <pc:docMk/>
          <pc:sldMk cId="680935432" sldId="261"/>
        </pc:sldMkLst>
        <pc:graphicFrameChg chg="mod">
          <ac:chgData name="Glodici,Mihai V.M." userId="97f792f7-6ffe-4b5d-a19d-d43753ca0a29" providerId="ADAL" clId="{A97F87A4-47DD-4D5B-ACDB-4B51310F6C27}" dt="2023-01-10T20:53:13.311" v="48" actId="20577"/>
          <ac:graphicFrameMkLst>
            <pc:docMk/>
            <pc:sldMk cId="680935432" sldId="261"/>
            <ac:graphicFrameMk id="5" creationId="{0091EAC9-C39A-19DF-48A6-2534DF7511D7}"/>
          </ac:graphicFrameMkLst>
        </pc:graphicFrameChg>
        <pc:picChg chg="del">
          <ac:chgData name="Glodici,Mihai V.M." userId="97f792f7-6ffe-4b5d-a19d-d43753ca0a29" providerId="ADAL" clId="{A97F87A4-47DD-4D5B-ACDB-4B51310F6C27}" dt="2023-01-10T20:47:46.019" v="4" actId="478"/>
          <ac:picMkLst>
            <pc:docMk/>
            <pc:sldMk cId="680935432" sldId="261"/>
            <ac:picMk id="685" creationId="{061004C4-18E9-50E8-82D3-0E9E1498A322}"/>
          </ac:picMkLst>
        </pc:picChg>
      </pc:sldChg>
      <pc:sldChg chg="modSp mod">
        <pc:chgData name="Glodici,Mihai V.M." userId="97f792f7-6ffe-4b5d-a19d-d43753ca0a29" providerId="ADAL" clId="{A97F87A4-47DD-4D5B-ACDB-4B51310F6C27}" dt="2023-01-10T21:03:20.242" v="262" actId="20577"/>
        <pc:sldMkLst>
          <pc:docMk/>
          <pc:sldMk cId="4178228386" sldId="262"/>
        </pc:sldMkLst>
        <pc:spChg chg="mod">
          <ac:chgData name="Glodici,Mihai V.M." userId="97f792f7-6ffe-4b5d-a19d-d43753ca0a29" providerId="ADAL" clId="{A97F87A4-47DD-4D5B-ACDB-4B51310F6C27}" dt="2023-01-10T21:03:20.242" v="262" actId="20577"/>
          <ac:spMkLst>
            <pc:docMk/>
            <pc:sldMk cId="4178228386" sldId="262"/>
            <ac:spMk id="3" creationId="{C46CE3AC-A40F-7983-10F8-44D3F0F4C543}"/>
          </ac:spMkLst>
        </pc:spChg>
      </pc:sldChg>
      <pc:sldChg chg="modSp mod">
        <pc:chgData name="Glodici,Mihai V.M." userId="97f792f7-6ffe-4b5d-a19d-d43753ca0a29" providerId="ADAL" clId="{A97F87A4-47DD-4D5B-ACDB-4B51310F6C27}" dt="2023-01-10T21:02:56.105" v="234" actId="20577"/>
        <pc:sldMkLst>
          <pc:docMk/>
          <pc:sldMk cId="3925091047" sldId="263"/>
        </pc:sldMkLst>
        <pc:spChg chg="mod">
          <ac:chgData name="Glodici,Mihai V.M." userId="97f792f7-6ffe-4b5d-a19d-d43753ca0a29" providerId="ADAL" clId="{A97F87A4-47DD-4D5B-ACDB-4B51310F6C27}" dt="2023-01-10T21:02:56.105" v="234" actId="20577"/>
          <ac:spMkLst>
            <pc:docMk/>
            <pc:sldMk cId="3925091047" sldId="263"/>
            <ac:spMk id="3" creationId="{80BB3A16-ADE5-A0C1-DF72-CF2B414101DD}"/>
          </ac:spMkLst>
        </pc:spChg>
      </pc:sldChg>
      <pc:sldChg chg="modSp mod">
        <pc:chgData name="Glodici,Mihai V.M." userId="97f792f7-6ffe-4b5d-a19d-d43753ca0a29" providerId="ADAL" clId="{A97F87A4-47DD-4D5B-ACDB-4B51310F6C27}" dt="2023-01-10T22:32:19.299" v="272" actId="20577"/>
        <pc:sldMkLst>
          <pc:docMk/>
          <pc:sldMk cId="126731009" sldId="269"/>
        </pc:sldMkLst>
        <pc:spChg chg="mod">
          <ac:chgData name="Glodici,Mihai V.M." userId="97f792f7-6ffe-4b5d-a19d-d43753ca0a29" providerId="ADAL" clId="{A97F87A4-47DD-4D5B-ACDB-4B51310F6C27}" dt="2023-01-10T22:32:19.299" v="272" actId="20577"/>
          <ac:spMkLst>
            <pc:docMk/>
            <pc:sldMk cId="126731009" sldId="269"/>
            <ac:spMk id="2" creationId="{D8193514-F20F-DBE5-9121-20439EFB8341}"/>
          </ac:spMkLst>
        </pc:spChg>
      </pc:sldChg>
    </pc:docChg>
  </pc:docChgLst>
  <pc:docChgLst>
    <pc:chgData name="Kosterman,Jorn J.O." userId="S::488058@student.fontys.nl::673b763d-405e-4e17-9616-e541041ee4bd" providerId="AD" clId="Web-{CD3502DF-9370-4430-9B84-5D45355C9601}"/>
    <pc:docChg chg="modSld">
      <pc:chgData name="Kosterman,Jorn J.O." userId="S::488058@student.fontys.nl::673b763d-405e-4e17-9616-e541041ee4bd" providerId="AD" clId="Web-{CD3502DF-9370-4430-9B84-5D45355C9601}" dt="2023-01-11T10:17:51.555" v="38" actId="20577"/>
      <pc:docMkLst>
        <pc:docMk/>
      </pc:docMkLst>
      <pc:sldChg chg="modSp">
        <pc:chgData name="Kosterman,Jorn J.O." userId="S::488058@student.fontys.nl::673b763d-405e-4e17-9616-e541041ee4bd" providerId="AD" clId="Web-{CD3502DF-9370-4430-9B84-5D45355C9601}" dt="2023-01-11T10:17:51.555" v="38" actId="20577"/>
        <pc:sldMkLst>
          <pc:docMk/>
          <pc:sldMk cId="126731009" sldId="269"/>
        </pc:sldMkLst>
        <pc:spChg chg="mod">
          <ac:chgData name="Kosterman,Jorn J.O." userId="S::488058@student.fontys.nl::673b763d-405e-4e17-9616-e541041ee4bd" providerId="AD" clId="Web-{CD3502DF-9370-4430-9B84-5D45355C9601}" dt="2023-01-11T10:17:51.555" v="38" actId="20577"/>
          <ac:spMkLst>
            <pc:docMk/>
            <pc:sldMk cId="126731009" sldId="269"/>
            <ac:spMk id="3" creationId="{20540343-56AA-533A-DF83-7759F30CD8EF}"/>
          </ac:spMkLst>
        </pc:spChg>
      </pc:sldChg>
    </pc:docChg>
  </pc:docChgLst>
  <pc:docChgLst>
    <pc:chgData name="El-Atmani,Soufiane S." userId="26214734-0007-41fa-bbd8-f9772a514cff" providerId="ADAL" clId="{76E88B49-0F7F-482A-A7A4-1E9A427E9C5F}"/>
    <pc:docChg chg="undo custSel addSld delSld modSld">
      <pc:chgData name="El-Atmani,Soufiane S." userId="26214734-0007-41fa-bbd8-f9772a514cff" providerId="ADAL" clId="{76E88B49-0F7F-482A-A7A4-1E9A427E9C5F}" dt="2023-01-11T00:10:36.833" v="29" actId="14100"/>
      <pc:docMkLst>
        <pc:docMk/>
      </pc:docMkLst>
      <pc:sldChg chg="modSp mod">
        <pc:chgData name="El-Atmani,Soufiane S." userId="26214734-0007-41fa-bbd8-f9772a514cff" providerId="ADAL" clId="{76E88B49-0F7F-482A-A7A4-1E9A427E9C5F}" dt="2023-01-10T20:46:24.930" v="2"/>
        <pc:sldMkLst>
          <pc:docMk/>
          <pc:sldMk cId="680935432" sldId="261"/>
        </pc:sldMkLst>
        <pc:graphicFrameChg chg="mod">
          <ac:chgData name="El-Atmani,Soufiane S." userId="26214734-0007-41fa-bbd8-f9772a514cff" providerId="ADAL" clId="{76E88B49-0F7F-482A-A7A4-1E9A427E9C5F}" dt="2023-01-10T20:46:24.930" v="2"/>
          <ac:graphicFrameMkLst>
            <pc:docMk/>
            <pc:sldMk cId="680935432" sldId="261"/>
            <ac:graphicFrameMk id="5" creationId="{0091EAC9-C39A-19DF-48A6-2534DF7511D7}"/>
          </ac:graphicFrameMkLst>
        </pc:graphicFrameChg>
        <pc:picChg chg="mod">
          <ac:chgData name="El-Atmani,Soufiane S." userId="26214734-0007-41fa-bbd8-f9772a514cff" providerId="ADAL" clId="{76E88B49-0F7F-482A-A7A4-1E9A427E9C5F}" dt="2023-01-10T20:46:05.033" v="1" actId="1076"/>
          <ac:picMkLst>
            <pc:docMk/>
            <pc:sldMk cId="680935432" sldId="261"/>
            <ac:picMk id="685" creationId="{061004C4-18E9-50E8-82D3-0E9E1498A322}"/>
          </ac:picMkLst>
        </pc:picChg>
      </pc:sldChg>
      <pc:sldChg chg="addSp delSp modSp new add del mod setBg">
        <pc:chgData name="El-Atmani,Soufiane S." userId="26214734-0007-41fa-bbd8-f9772a514cff" providerId="ADAL" clId="{76E88B49-0F7F-482A-A7A4-1E9A427E9C5F}" dt="2023-01-11T00:10:36.833" v="29" actId="14100"/>
        <pc:sldMkLst>
          <pc:docMk/>
          <pc:sldMk cId="2630673537" sldId="270"/>
        </pc:sldMkLst>
        <pc:spChg chg="mod">
          <ac:chgData name="El-Atmani,Soufiane S." userId="26214734-0007-41fa-bbd8-f9772a514cff" providerId="ADAL" clId="{76E88B49-0F7F-482A-A7A4-1E9A427E9C5F}" dt="2023-01-11T00:10:28.356" v="27" actId="26606"/>
          <ac:spMkLst>
            <pc:docMk/>
            <pc:sldMk cId="2630673537" sldId="270"/>
            <ac:spMk id="2" creationId="{AA95133A-33ED-83EA-7AD3-A82948C2B079}"/>
          </ac:spMkLst>
        </pc:spChg>
        <pc:spChg chg="del">
          <ac:chgData name="El-Atmani,Soufiane S." userId="26214734-0007-41fa-bbd8-f9772a514cff" providerId="ADAL" clId="{76E88B49-0F7F-482A-A7A4-1E9A427E9C5F}" dt="2023-01-11T00:09:46.126" v="25" actId="22"/>
          <ac:spMkLst>
            <pc:docMk/>
            <pc:sldMk cId="2630673537" sldId="270"/>
            <ac:spMk id="3" creationId="{F9BDCD4B-70F9-B332-8D83-75CFDDD3E6FB}"/>
          </ac:spMkLst>
        </pc:spChg>
        <pc:spChg chg="add">
          <ac:chgData name="El-Atmani,Soufiane S." userId="26214734-0007-41fa-bbd8-f9772a514cff" providerId="ADAL" clId="{76E88B49-0F7F-482A-A7A4-1E9A427E9C5F}" dt="2023-01-11T00:10:28.356" v="27" actId="26606"/>
          <ac:spMkLst>
            <pc:docMk/>
            <pc:sldMk cId="2630673537" sldId="270"/>
            <ac:spMk id="11" creationId="{5FD74CC0-F5D3-5E87-CA61-9498EA88B602}"/>
          </ac:spMkLst>
        </pc:spChg>
        <pc:spChg chg="add">
          <ac:chgData name="El-Atmani,Soufiane S." userId="26214734-0007-41fa-bbd8-f9772a514cff" providerId="ADAL" clId="{76E88B49-0F7F-482A-A7A4-1E9A427E9C5F}" dt="2023-01-11T00:10:28.356" v="27" actId="26606"/>
          <ac:spMkLst>
            <pc:docMk/>
            <pc:sldMk cId="2630673537" sldId="270"/>
            <ac:spMk id="14" creationId="{368F9D89-54B8-41F8-8839-49992D645882}"/>
          </ac:spMkLst>
        </pc:spChg>
        <pc:picChg chg="add mod ord">
          <ac:chgData name="El-Atmani,Soufiane S." userId="26214734-0007-41fa-bbd8-f9772a514cff" providerId="ADAL" clId="{76E88B49-0F7F-482A-A7A4-1E9A427E9C5F}" dt="2023-01-11T00:10:33.810" v="28" actId="14100"/>
          <ac:picMkLst>
            <pc:docMk/>
            <pc:sldMk cId="2630673537" sldId="270"/>
            <ac:picMk id="5" creationId="{E23C3121-05C1-4BA7-B049-310A1DCC840E}"/>
          </ac:picMkLst>
        </pc:picChg>
        <pc:picChg chg="add mod">
          <ac:chgData name="El-Atmani,Soufiane S." userId="26214734-0007-41fa-bbd8-f9772a514cff" providerId="ADAL" clId="{76E88B49-0F7F-482A-A7A4-1E9A427E9C5F}" dt="2023-01-11T00:10:36.833" v="29" actId="14100"/>
          <ac:picMkLst>
            <pc:docMk/>
            <pc:sldMk cId="2630673537" sldId="270"/>
            <ac:picMk id="7" creationId="{408EC8A9-38FA-EAA5-7B83-7F654930B5E7}"/>
          </ac:picMkLst>
        </pc:picChg>
      </pc:sldChg>
    </pc:docChg>
  </pc:docChgLst>
  <pc:docChgLst>
    <pc:chgData name="El-Atmani,Soufiane S." userId="S::479242@student.fontys.nl::26214734-0007-41fa-bbd8-f9772a514cff" providerId="AD" clId="Web-{17A85158-EE49-45F5-928B-0C853404F1AD}"/>
    <pc:docChg chg="modSld">
      <pc:chgData name="El-Atmani,Soufiane S." userId="S::479242@student.fontys.nl::26214734-0007-41fa-bbd8-f9772a514cff" providerId="AD" clId="Web-{17A85158-EE49-45F5-928B-0C853404F1AD}" dt="2023-01-11T08:42:51.945" v="59" actId="20577"/>
      <pc:docMkLst>
        <pc:docMk/>
      </pc:docMkLst>
      <pc:sldChg chg="modSp">
        <pc:chgData name="El-Atmani,Soufiane S." userId="S::479242@student.fontys.nl::26214734-0007-41fa-bbd8-f9772a514cff" providerId="AD" clId="Web-{17A85158-EE49-45F5-928B-0C853404F1AD}" dt="2023-01-11T08:42:51.945" v="59" actId="20577"/>
        <pc:sldMkLst>
          <pc:docMk/>
          <pc:sldMk cId="3925091047" sldId="263"/>
        </pc:sldMkLst>
        <pc:spChg chg="mod">
          <ac:chgData name="El-Atmani,Soufiane S." userId="S::479242@student.fontys.nl::26214734-0007-41fa-bbd8-f9772a514cff" providerId="AD" clId="Web-{17A85158-EE49-45F5-928B-0C853404F1AD}" dt="2023-01-11T08:42:51.945" v="59" actId="20577"/>
          <ac:spMkLst>
            <pc:docMk/>
            <pc:sldMk cId="3925091047" sldId="263"/>
            <ac:spMk id="3" creationId="{80BB3A16-ADE5-A0C1-DF72-CF2B414101DD}"/>
          </ac:spMkLst>
        </pc:spChg>
      </pc:sldChg>
    </pc:docChg>
  </pc:docChgLst>
  <pc:docChgLst>
    <pc:chgData name="Kosterman,Jorn J.O." userId="S::488058@student.fontys.nl::673b763d-405e-4e17-9616-e541041ee4bd" providerId="AD" clId="Web-{DE7C7EC9-16B2-4B58-B12E-ED96E67F0493}"/>
    <pc:docChg chg="modSld">
      <pc:chgData name="Kosterman,Jorn J.O." userId="S::488058@student.fontys.nl::673b763d-405e-4e17-9616-e541041ee4bd" providerId="AD" clId="Web-{DE7C7EC9-16B2-4B58-B12E-ED96E67F0493}" dt="2022-12-08T12:20:20.254" v="133" actId="20577"/>
      <pc:docMkLst>
        <pc:docMk/>
      </pc:docMkLst>
      <pc:sldChg chg="modSp">
        <pc:chgData name="Kosterman,Jorn J.O." userId="S::488058@student.fontys.nl::673b763d-405e-4e17-9616-e541041ee4bd" providerId="AD" clId="Web-{DE7C7EC9-16B2-4B58-B12E-ED96E67F0493}" dt="2022-12-08T12:19:59.191" v="115" actId="20577"/>
        <pc:sldMkLst>
          <pc:docMk/>
          <pc:sldMk cId="390648120" sldId="258"/>
        </pc:sldMkLst>
        <pc:spChg chg="mod">
          <ac:chgData name="Kosterman,Jorn J.O." userId="S::488058@student.fontys.nl::673b763d-405e-4e17-9616-e541041ee4bd" providerId="AD" clId="Web-{DE7C7EC9-16B2-4B58-B12E-ED96E67F0493}" dt="2022-12-08T12:19:59.191" v="115" actId="20577"/>
          <ac:spMkLst>
            <pc:docMk/>
            <pc:sldMk cId="390648120" sldId="258"/>
            <ac:spMk id="3" creationId="{181ACC90-0B08-CC04-8962-B63B50EE788A}"/>
          </ac:spMkLst>
        </pc:spChg>
      </pc:sldChg>
      <pc:sldChg chg="modSp">
        <pc:chgData name="Kosterman,Jorn J.O." userId="S::488058@student.fontys.nl::673b763d-405e-4e17-9616-e541041ee4bd" providerId="AD" clId="Web-{DE7C7EC9-16B2-4B58-B12E-ED96E67F0493}" dt="2022-12-08T12:20:20.254" v="133" actId="20577"/>
        <pc:sldMkLst>
          <pc:docMk/>
          <pc:sldMk cId="38528513" sldId="259"/>
        </pc:sldMkLst>
        <pc:spChg chg="mod">
          <ac:chgData name="Kosterman,Jorn J.O." userId="S::488058@student.fontys.nl::673b763d-405e-4e17-9616-e541041ee4bd" providerId="AD" clId="Web-{DE7C7EC9-16B2-4B58-B12E-ED96E67F0493}" dt="2022-12-08T12:20:20.254" v="133" actId="20577"/>
          <ac:spMkLst>
            <pc:docMk/>
            <pc:sldMk cId="38528513" sldId="259"/>
            <ac:spMk id="3" creationId="{5E6B8FFE-0D43-F9C1-1C3B-38BD213C99BA}"/>
          </ac:spMkLst>
        </pc:spChg>
      </pc:sldChg>
    </pc:docChg>
  </pc:docChgLst>
  <pc:docChgLst>
    <pc:chgData name="Glodici,Mihai V.M." userId="S::485522@student.fontys.nl::97f792f7-6ffe-4b5d-a19d-d43753ca0a29" providerId="AD" clId="Web-{F210A1C3-279C-45A7-B193-F9E1917BB458}"/>
    <pc:docChg chg="modSld">
      <pc:chgData name="Glodici,Mihai V.M." userId="S::485522@student.fontys.nl::97f792f7-6ffe-4b5d-a19d-d43753ca0a29" providerId="AD" clId="Web-{F210A1C3-279C-45A7-B193-F9E1917BB458}" dt="2023-01-11T10:24:32.292" v="130" actId="20577"/>
      <pc:docMkLst>
        <pc:docMk/>
      </pc:docMkLst>
      <pc:sldChg chg="modSp">
        <pc:chgData name="Glodici,Mihai V.M." userId="S::485522@student.fontys.nl::97f792f7-6ffe-4b5d-a19d-d43753ca0a29" providerId="AD" clId="Web-{F210A1C3-279C-45A7-B193-F9E1917BB458}" dt="2023-01-11T09:21:11.785" v="65" actId="20577"/>
        <pc:sldMkLst>
          <pc:docMk/>
          <pc:sldMk cId="2806705917" sldId="257"/>
        </pc:sldMkLst>
        <pc:spChg chg="mod">
          <ac:chgData name="Glodici,Mihai V.M." userId="S::485522@student.fontys.nl::97f792f7-6ffe-4b5d-a19d-d43753ca0a29" providerId="AD" clId="Web-{F210A1C3-279C-45A7-B193-F9E1917BB458}" dt="2023-01-11T09:21:11.785" v="65" actId="20577"/>
          <ac:spMkLst>
            <pc:docMk/>
            <pc:sldMk cId="2806705917" sldId="257"/>
            <ac:spMk id="3" creationId="{763F7775-AB2F-A5CC-9AAC-4BF5F5986464}"/>
          </ac:spMkLst>
        </pc:spChg>
      </pc:sldChg>
      <pc:sldChg chg="modSp">
        <pc:chgData name="Glodici,Mihai V.M." userId="S::485522@student.fontys.nl::97f792f7-6ffe-4b5d-a19d-d43753ca0a29" providerId="AD" clId="Web-{F210A1C3-279C-45A7-B193-F9E1917BB458}" dt="2023-01-11T10:24:32.292" v="130" actId="20577"/>
        <pc:sldMkLst>
          <pc:docMk/>
          <pc:sldMk cId="3925091047" sldId="263"/>
        </pc:sldMkLst>
        <pc:spChg chg="mod">
          <ac:chgData name="Glodici,Mihai V.M." userId="S::485522@student.fontys.nl::97f792f7-6ffe-4b5d-a19d-d43753ca0a29" providerId="AD" clId="Web-{F210A1C3-279C-45A7-B193-F9E1917BB458}" dt="2023-01-11T10:24:32.292" v="130" actId="20577"/>
          <ac:spMkLst>
            <pc:docMk/>
            <pc:sldMk cId="3925091047" sldId="263"/>
            <ac:spMk id="3" creationId="{80BB3A16-ADE5-A0C1-DF72-CF2B414101DD}"/>
          </ac:spMkLst>
        </pc:spChg>
      </pc:sldChg>
      <pc:sldChg chg="modSp">
        <pc:chgData name="Glodici,Mihai V.M." userId="S::485522@student.fontys.nl::97f792f7-6ffe-4b5d-a19d-d43753ca0a29" providerId="AD" clId="Web-{F210A1C3-279C-45A7-B193-F9E1917BB458}" dt="2023-01-11T10:20:08.785" v="68" actId="20577"/>
        <pc:sldMkLst>
          <pc:docMk/>
          <pc:sldMk cId="126731009" sldId="269"/>
        </pc:sldMkLst>
        <pc:spChg chg="mod">
          <ac:chgData name="Glodici,Mihai V.M." userId="S::485522@student.fontys.nl::97f792f7-6ffe-4b5d-a19d-d43753ca0a29" providerId="AD" clId="Web-{F210A1C3-279C-45A7-B193-F9E1917BB458}" dt="2023-01-11T10:20:08.785" v="68" actId="20577"/>
          <ac:spMkLst>
            <pc:docMk/>
            <pc:sldMk cId="126731009" sldId="269"/>
            <ac:spMk id="3" creationId="{20540343-56AA-533A-DF83-7759F30CD8EF}"/>
          </ac:spMkLst>
        </pc:spChg>
      </pc:sldChg>
    </pc:docChg>
  </pc:docChgLst>
  <pc:docChgLst>
    <pc:chgData name="Kosterman,Jorn J.O." userId="S::488058@student.fontys.nl::673b763d-405e-4e17-9616-e541041ee4bd" providerId="AD" clId="Web-{4E54EADE-0C05-4C51-BAB5-7EE13B25E51D}"/>
    <pc:docChg chg="modSld">
      <pc:chgData name="Kosterman,Jorn J.O." userId="S::488058@student.fontys.nl::673b763d-405e-4e17-9616-e541041ee4bd" providerId="AD" clId="Web-{4E54EADE-0C05-4C51-BAB5-7EE13B25E51D}" dt="2022-12-08T12:23:59.213" v="54" actId="20577"/>
      <pc:docMkLst>
        <pc:docMk/>
      </pc:docMkLst>
      <pc:sldChg chg="modSp">
        <pc:chgData name="Kosterman,Jorn J.O." userId="S::488058@student.fontys.nl::673b763d-405e-4e17-9616-e541041ee4bd" providerId="AD" clId="Web-{4E54EADE-0C05-4C51-BAB5-7EE13B25E51D}" dt="2022-12-08T12:22:50.258" v="33" actId="20577"/>
        <pc:sldMkLst>
          <pc:docMk/>
          <pc:sldMk cId="38528513" sldId="259"/>
        </pc:sldMkLst>
        <pc:spChg chg="mod">
          <ac:chgData name="Kosterman,Jorn J.O." userId="S::488058@student.fontys.nl::673b763d-405e-4e17-9616-e541041ee4bd" providerId="AD" clId="Web-{4E54EADE-0C05-4C51-BAB5-7EE13B25E51D}" dt="2022-12-08T12:22:50.258" v="33" actId="20577"/>
          <ac:spMkLst>
            <pc:docMk/>
            <pc:sldMk cId="38528513" sldId="259"/>
            <ac:spMk id="3" creationId="{5E6B8FFE-0D43-F9C1-1C3B-38BD213C99BA}"/>
          </ac:spMkLst>
        </pc:spChg>
      </pc:sldChg>
      <pc:sldChg chg="modSp">
        <pc:chgData name="Kosterman,Jorn J.O." userId="S::488058@student.fontys.nl::673b763d-405e-4e17-9616-e541041ee4bd" providerId="AD" clId="Web-{4E54EADE-0C05-4C51-BAB5-7EE13B25E51D}" dt="2022-12-08T12:23:59.213" v="54" actId="20577"/>
        <pc:sldMkLst>
          <pc:docMk/>
          <pc:sldMk cId="1254418194" sldId="260"/>
        </pc:sldMkLst>
        <pc:spChg chg="mod">
          <ac:chgData name="Kosterman,Jorn J.O." userId="S::488058@student.fontys.nl::673b763d-405e-4e17-9616-e541041ee4bd" providerId="AD" clId="Web-{4E54EADE-0C05-4C51-BAB5-7EE13B25E51D}" dt="2022-12-08T12:23:59.213" v="54" actId="20577"/>
          <ac:spMkLst>
            <pc:docMk/>
            <pc:sldMk cId="1254418194" sldId="260"/>
            <ac:spMk id="3" creationId="{9CA4CF36-83C1-5063-1777-E9A3BCDDD319}"/>
          </ac:spMkLst>
        </pc:spChg>
      </pc:sldChg>
    </pc:docChg>
  </pc:docChgLst>
  <pc:docChgLst>
    <pc:chgData name="El-Atmani,Soufiane S." userId="S::479242@student.fontys.nl::26214734-0007-41fa-bbd8-f9772a514cff" providerId="AD" clId="Web-{315B528F-2C83-4C02-8721-97374E4239F3}"/>
    <pc:docChg chg="addSld modSld sldOrd">
      <pc:chgData name="El-Atmani,Soufiane S." userId="S::479242@student.fontys.nl::26214734-0007-41fa-bbd8-f9772a514cff" providerId="AD" clId="Web-{315B528F-2C83-4C02-8721-97374E4239F3}" dt="2022-12-09T11:18:51.445" v="18"/>
      <pc:docMkLst>
        <pc:docMk/>
      </pc:docMkLst>
      <pc:sldChg chg="addSp delSp modSp mod setBg">
        <pc:chgData name="El-Atmani,Soufiane S." userId="S::479242@student.fontys.nl::26214734-0007-41fa-bbd8-f9772a514cff" providerId="AD" clId="Web-{315B528F-2C83-4C02-8721-97374E4239F3}" dt="2022-12-09T11:18:51.445" v="18"/>
        <pc:sldMkLst>
          <pc:docMk/>
          <pc:sldMk cId="4178228386" sldId="262"/>
        </pc:sldMkLst>
        <pc:spChg chg="mod">
          <ac:chgData name="El-Atmani,Soufiane S." userId="S::479242@student.fontys.nl::26214734-0007-41fa-bbd8-f9772a514cff" providerId="AD" clId="Web-{315B528F-2C83-4C02-8721-97374E4239F3}" dt="2022-12-09T11:18:51.445" v="18"/>
          <ac:spMkLst>
            <pc:docMk/>
            <pc:sldMk cId="4178228386" sldId="262"/>
            <ac:spMk id="3" creationId="{C46CE3AC-A40F-7983-10F8-44D3F0F4C543}"/>
          </ac:spMkLst>
        </pc:spChg>
        <pc:spChg chg="del">
          <ac:chgData name="El-Atmani,Soufiane S." userId="S::479242@student.fontys.nl::26214734-0007-41fa-bbd8-f9772a514cff" providerId="AD" clId="Web-{315B528F-2C83-4C02-8721-97374E4239F3}" dt="2022-12-09T11:18:51.445" v="18"/>
          <ac:spMkLst>
            <pc:docMk/>
            <pc:sldMk cId="4178228386" sldId="262"/>
            <ac:spMk id="15" creationId="{FB869131-809F-4714-9B05-385CAF009A1F}"/>
          </ac:spMkLst>
        </pc:spChg>
        <pc:spChg chg="add">
          <ac:chgData name="El-Atmani,Soufiane S." userId="S::479242@student.fontys.nl::26214734-0007-41fa-bbd8-f9772a514cff" providerId="AD" clId="Web-{315B528F-2C83-4C02-8721-97374E4239F3}" dt="2022-12-09T11:18:51.445" v="18"/>
          <ac:spMkLst>
            <pc:docMk/>
            <pc:sldMk cId="4178228386" sldId="262"/>
            <ac:spMk id="20" creationId="{FB869131-809F-4714-9B05-385CAF009A1F}"/>
          </ac:spMkLst>
        </pc:spChg>
        <pc:picChg chg="add mod ord">
          <ac:chgData name="El-Atmani,Soufiane S." userId="S::479242@student.fontys.nl::26214734-0007-41fa-bbd8-f9772a514cff" providerId="AD" clId="Web-{315B528F-2C83-4C02-8721-97374E4239F3}" dt="2022-12-09T11:18:51.445" v="18"/>
          <ac:picMkLst>
            <pc:docMk/>
            <pc:sldMk cId="4178228386" sldId="262"/>
            <ac:picMk id="4" creationId="{723AE482-3811-7530-177A-EED3899409FC}"/>
          </ac:picMkLst>
        </pc:picChg>
        <pc:picChg chg="del">
          <ac:chgData name="El-Atmani,Soufiane S." userId="S::479242@student.fontys.nl::26214734-0007-41fa-bbd8-f9772a514cff" providerId="AD" clId="Web-{315B528F-2C83-4C02-8721-97374E4239F3}" dt="2022-12-09T11:18:20.085" v="7"/>
          <ac:picMkLst>
            <pc:docMk/>
            <pc:sldMk cId="4178228386" sldId="262"/>
            <ac:picMk id="5" creationId="{F2791496-2ED9-7D6E-E88D-637433D702C2}"/>
          </ac:picMkLst>
        </pc:picChg>
      </pc:sldChg>
      <pc:sldChg chg="addSp modSp new mod ord setBg">
        <pc:chgData name="El-Atmani,Soufiane S." userId="S::479242@student.fontys.nl::26214734-0007-41fa-bbd8-f9772a514cff" providerId="AD" clId="Web-{315B528F-2C83-4C02-8721-97374E4239F3}" dt="2022-12-09T11:18:47.367" v="17" actId="20577"/>
        <pc:sldMkLst>
          <pc:docMk/>
          <pc:sldMk cId="2253991875" sldId="267"/>
        </pc:sldMkLst>
        <pc:spChg chg="mod">
          <ac:chgData name="El-Atmani,Soufiane S." userId="S::479242@student.fontys.nl::26214734-0007-41fa-bbd8-f9772a514cff" providerId="AD" clId="Web-{315B528F-2C83-4C02-8721-97374E4239F3}" dt="2022-12-09T11:18:43.851" v="16"/>
          <ac:spMkLst>
            <pc:docMk/>
            <pc:sldMk cId="2253991875" sldId="267"/>
            <ac:spMk id="2" creationId="{9A8C2253-41F0-CFA5-9728-57F524C3B21C}"/>
          </ac:spMkLst>
        </pc:spChg>
        <pc:spChg chg="mod">
          <ac:chgData name="El-Atmani,Soufiane S." userId="S::479242@student.fontys.nl::26214734-0007-41fa-bbd8-f9772a514cff" providerId="AD" clId="Web-{315B528F-2C83-4C02-8721-97374E4239F3}" dt="2022-12-09T11:18:47.367" v="17" actId="20577"/>
          <ac:spMkLst>
            <pc:docMk/>
            <pc:sldMk cId="2253991875" sldId="267"/>
            <ac:spMk id="3" creationId="{5396A239-04F9-D870-2AE1-7B6699919144}"/>
          </ac:spMkLst>
        </pc:spChg>
        <pc:spChg chg="add">
          <ac:chgData name="El-Atmani,Soufiane S." userId="S::479242@student.fontys.nl::26214734-0007-41fa-bbd8-f9772a514cff" providerId="AD" clId="Web-{315B528F-2C83-4C02-8721-97374E4239F3}" dt="2022-12-09T11:18:43.851" v="16"/>
          <ac:spMkLst>
            <pc:docMk/>
            <pc:sldMk cId="2253991875" sldId="267"/>
            <ac:spMk id="9" creationId="{9F63AA5A-E6E1-46DA-AB40-C58233393EDE}"/>
          </ac:spMkLst>
        </pc:spChg>
        <pc:picChg chg="add mod">
          <ac:chgData name="El-Atmani,Soufiane S." userId="S::479242@student.fontys.nl::26214734-0007-41fa-bbd8-f9772a514cff" providerId="AD" clId="Web-{315B528F-2C83-4C02-8721-97374E4239F3}" dt="2022-12-09T11:18:43.851" v="16"/>
          <ac:picMkLst>
            <pc:docMk/>
            <pc:sldMk cId="2253991875" sldId="267"/>
            <ac:picMk id="4" creationId="{38E76302-DA86-06B1-4CD9-84FF18361B60}"/>
          </ac:picMkLst>
        </pc:picChg>
      </pc:sldChg>
    </pc:docChg>
  </pc:docChgLst>
  <pc:docChgLst>
    <pc:chgData name="Glodici,Mihai V.M." userId="S::485522@student.fontys.nl::97f792f7-6ffe-4b5d-a19d-d43753ca0a29" providerId="AD" clId="Web-{B7CE0DA4-5322-4B99-B054-A2D3C524E06E}"/>
    <pc:docChg chg="addSld modSld addMainMaster">
      <pc:chgData name="Glodici,Mihai V.M." userId="S::485522@student.fontys.nl::97f792f7-6ffe-4b5d-a19d-d43753ca0a29" providerId="AD" clId="Web-{B7CE0DA4-5322-4B99-B054-A2D3C524E06E}" dt="2023-01-10T20:45:33.188" v="606" actId="1076"/>
      <pc:docMkLst>
        <pc:docMk/>
      </pc:docMkLst>
      <pc:sldChg chg="modSp">
        <pc:chgData name="Glodici,Mihai V.M." userId="S::485522@student.fontys.nl::97f792f7-6ffe-4b5d-a19d-d43753ca0a29" providerId="AD" clId="Web-{B7CE0DA4-5322-4B99-B054-A2D3C524E06E}" dt="2023-01-10T20:41:14.648" v="477" actId="20577"/>
        <pc:sldMkLst>
          <pc:docMk/>
          <pc:sldMk cId="38528513" sldId="259"/>
        </pc:sldMkLst>
        <pc:spChg chg="mod">
          <ac:chgData name="Glodici,Mihai V.M." userId="S::485522@student.fontys.nl::97f792f7-6ffe-4b5d-a19d-d43753ca0a29" providerId="AD" clId="Web-{B7CE0DA4-5322-4B99-B054-A2D3C524E06E}" dt="2023-01-10T20:41:14.648" v="477" actId="20577"/>
          <ac:spMkLst>
            <pc:docMk/>
            <pc:sldMk cId="38528513" sldId="259"/>
            <ac:spMk id="3" creationId="{5E6B8FFE-0D43-F9C1-1C3B-38BD213C99BA}"/>
          </ac:spMkLst>
        </pc:spChg>
      </pc:sldChg>
      <pc:sldChg chg="delSp modSp">
        <pc:chgData name="Glodici,Mihai V.M." userId="S::485522@student.fontys.nl::97f792f7-6ffe-4b5d-a19d-d43753ca0a29" providerId="AD" clId="Web-{B7CE0DA4-5322-4B99-B054-A2D3C524E06E}" dt="2023-01-10T20:44:03.810" v="588" actId="20577"/>
        <pc:sldMkLst>
          <pc:docMk/>
          <pc:sldMk cId="1254418194" sldId="260"/>
        </pc:sldMkLst>
        <pc:spChg chg="mod">
          <ac:chgData name="Glodici,Mihai V.M." userId="S::485522@student.fontys.nl::97f792f7-6ffe-4b5d-a19d-d43753ca0a29" providerId="AD" clId="Web-{B7CE0DA4-5322-4B99-B054-A2D3C524E06E}" dt="2023-01-10T20:44:03.810" v="588" actId="20577"/>
          <ac:spMkLst>
            <pc:docMk/>
            <pc:sldMk cId="1254418194" sldId="260"/>
            <ac:spMk id="3" creationId="{9CA4CF36-83C1-5063-1777-E9A3BCDDD319}"/>
          </ac:spMkLst>
        </pc:spChg>
        <pc:picChg chg="del">
          <ac:chgData name="Glodici,Mihai V.M." userId="S::485522@student.fontys.nl::97f792f7-6ffe-4b5d-a19d-d43753ca0a29" providerId="AD" clId="Web-{B7CE0DA4-5322-4B99-B054-A2D3C524E06E}" dt="2023-01-10T20:29:36.953" v="167"/>
          <ac:picMkLst>
            <pc:docMk/>
            <pc:sldMk cId="1254418194" sldId="260"/>
            <ac:picMk id="5" creationId="{903E82AE-8B98-97BC-E3A9-53388EE845B0}"/>
          </ac:picMkLst>
        </pc:picChg>
        <pc:picChg chg="del">
          <ac:chgData name="Glodici,Mihai V.M." userId="S::485522@student.fontys.nl::97f792f7-6ffe-4b5d-a19d-d43753ca0a29" providerId="AD" clId="Web-{B7CE0DA4-5322-4B99-B054-A2D3C524E06E}" dt="2023-01-10T20:29:42.735" v="168"/>
          <ac:picMkLst>
            <pc:docMk/>
            <pc:sldMk cId="1254418194" sldId="260"/>
            <ac:picMk id="7" creationId="{94FDCA5B-2A76-2EB5-5F17-BE5AD39E8AC2}"/>
          </ac:picMkLst>
        </pc:picChg>
      </pc:sldChg>
      <pc:sldChg chg="addSp delSp modSp">
        <pc:chgData name="Glodici,Mihai V.M." userId="S::485522@student.fontys.nl::97f792f7-6ffe-4b5d-a19d-d43753ca0a29" providerId="AD" clId="Web-{B7CE0DA4-5322-4B99-B054-A2D3C524E06E}" dt="2023-01-10T20:45:33.188" v="606" actId="1076"/>
        <pc:sldMkLst>
          <pc:docMk/>
          <pc:sldMk cId="680935432" sldId="261"/>
        </pc:sldMkLst>
        <pc:graphicFrameChg chg="modGraphic">
          <ac:chgData name="Glodici,Mihai V.M." userId="S::485522@student.fontys.nl::97f792f7-6ffe-4b5d-a19d-d43753ca0a29" providerId="AD" clId="Web-{B7CE0DA4-5322-4B99-B054-A2D3C524E06E}" dt="2023-01-10T20:38:58.565" v="402" actId="20577"/>
          <ac:graphicFrameMkLst>
            <pc:docMk/>
            <pc:sldMk cId="680935432" sldId="261"/>
            <ac:graphicFrameMk id="5" creationId="{0091EAC9-C39A-19DF-48A6-2534DF7511D7}"/>
          </ac:graphicFrameMkLst>
        </pc:graphicFrameChg>
        <pc:picChg chg="add del mod">
          <ac:chgData name="Glodici,Mihai V.M." userId="S::485522@student.fontys.nl::97f792f7-6ffe-4b5d-a19d-d43753ca0a29" providerId="AD" clId="Web-{B7CE0DA4-5322-4B99-B054-A2D3C524E06E}" dt="2023-01-10T20:44:43.655" v="599"/>
          <ac:picMkLst>
            <pc:docMk/>
            <pc:sldMk cId="680935432" sldId="261"/>
            <ac:picMk id="673" creationId="{DFDF9B4B-71B1-0D2E-99C1-B030631D24B5}"/>
          </ac:picMkLst>
        </pc:picChg>
        <pc:picChg chg="add mod">
          <ac:chgData name="Glodici,Mihai V.M." userId="S::485522@student.fontys.nl::97f792f7-6ffe-4b5d-a19d-d43753ca0a29" providerId="AD" clId="Web-{B7CE0DA4-5322-4B99-B054-A2D3C524E06E}" dt="2023-01-10T20:45:33.188" v="606" actId="1076"/>
          <ac:picMkLst>
            <pc:docMk/>
            <pc:sldMk cId="680935432" sldId="261"/>
            <ac:picMk id="685" creationId="{061004C4-18E9-50E8-82D3-0E9E1498A322}"/>
          </ac:picMkLst>
        </pc:picChg>
      </pc:sldChg>
      <pc:sldChg chg="modSp">
        <pc:chgData name="Glodici,Mihai V.M." userId="S::485522@student.fontys.nl::97f792f7-6ffe-4b5d-a19d-d43753ca0a29" providerId="AD" clId="Web-{B7CE0DA4-5322-4B99-B054-A2D3C524E06E}" dt="2023-01-10T20:44:27.842" v="595" actId="20577"/>
        <pc:sldMkLst>
          <pc:docMk/>
          <pc:sldMk cId="705199064" sldId="266"/>
        </pc:sldMkLst>
        <pc:spChg chg="mod">
          <ac:chgData name="Glodici,Mihai V.M." userId="S::485522@student.fontys.nl::97f792f7-6ffe-4b5d-a19d-d43753ca0a29" providerId="AD" clId="Web-{B7CE0DA4-5322-4B99-B054-A2D3C524E06E}" dt="2023-01-10T20:43:52.809" v="586" actId="20577"/>
          <ac:spMkLst>
            <pc:docMk/>
            <pc:sldMk cId="705199064" sldId="266"/>
            <ac:spMk id="2" creationId="{DDE72394-90AC-1624-D463-1F3C313CBBC6}"/>
          </ac:spMkLst>
        </pc:spChg>
        <pc:spChg chg="mod">
          <ac:chgData name="Glodici,Mihai V.M." userId="S::485522@student.fontys.nl::97f792f7-6ffe-4b5d-a19d-d43753ca0a29" providerId="AD" clId="Web-{B7CE0DA4-5322-4B99-B054-A2D3C524E06E}" dt="2023-01-10T20:44:27.842" v="595" actId="20577"/>
          <ac:spMkLst>
            <pc:docMk/>
            <pc:sldMk cId="705199064" sldId="266"/>
            <ac:spMk id="3" creationId="{567EB75F-D590-CBEF-9059-3D5BF0AD4CEB}"/>
          </ac:spMkLst>
        </pc:spChg>
      </pc:sldChg>
      <pc:sldChg chg="modSp add">
        <pc:chgData name="Glodici,Mihai V.M." userId="S::485522@student.fontys.nl::97f792f7-6ffe-4b5d-a19d-d43753ca0a29" providerId="AD" clId="Web-{B7CE0DA4-5322-4B99-B054-A2D3C524E06E}" dt="2023-01-10T20:21:48.407" v="32" actId="20577"/>
        <pc:sldMkLst>
          <pc:docMk/>
          <pc:sldMk cId="126731009" sldId="269"/>
        </pc:sldMkLst>
        <pc:spChg chg="mod">
          <ac:chgData name="Glodici,Mihai V.M." userId="S::485522@student.fontys.nl::97f792f7-6ffe-4b5d-a19d-d43753ca0a29" providerId="AD" clId="Web-{B7CE0DA4-5322-4B99-B054-A2D3C524E06E}" dt="2023-01-10T20:21:48.407" v="32" actId="20577"/>
          <ac:spMkLst>
            <pc:docMk/>
            <pc:sldMk cId="126731009" sldId="269"/>
            <ac:spMk id="3" creationId="{20540343-56AA-533A-DF83-7759F30CD8EF}"/>
          </ac:spMkLst>
        </pc:spChg>
      </pc:sldChg>
      <pc:sldMasterChg chg="add addSldLayout">
        <pc:chgData name="Glodici,Mihai V.M." userId="S::485522@student.fontys.nl::97f792f7-6ffe-4b5d-a19d-d43753ca0a29" providerId="AD" clId="Web-{B7CE0DA4-5322-4B99-B054-A2D3C524E06E}" dt="2023-01-10T20:19:19.324" v="0"/>
        <pc:sldMasterMkLst>
          <pc:docMk/>
          <pc:sldMasterMk cId="82855549" sldId="2147483672"/>
        </pc:sldMasterMkLst>
        <pc:sldLayoutChg chg="add">
          <pc:chgData name="Glodici,Mihai V.M." userId="S::485522@student.fontys.nl::97f792f7-6ffe-4b5d-a19d-d43753ca0a29" providerId="AD" clId="Web-{B7CE0DA4-5322-4B99-B054-A2D3C524E06E}" dt="2023-01-10T20:19:19.324" v="0"/>
          <pc:sldLayoutMkLst>
            <pc:docMk/>
            <pc:sldMasterMk cId="82855549" sldId="2147483672"/>
            <pc:sldLayoutMk cId="2103018600" sldId="2147483673"/>
          </pc:sldLayoutMkLst>
        </pc:sldLayoutChg>
        <pc:sldLayoutChg chg="add">
          <pc:chgData name="Glodici,Mihai V.M." userId="S::485522@student.fontys.nl::97f792f7-6ffe-4b5d-a19d-d43753ca0a29" providerId="AD" clId="Web-{B7CE0DA4-5322-4B99-B054-A2D3C524E06E}" dt="2023-01-10T20:19:19.324" v="0"/>
          <pc:sldLayoutMkLst>
            <pc:docMk/>
            <pc:sldMasterMk cId="82855549" sldId="2147483672"/>
            <pc:sldLayoutMk cId="2739981630" sldId="2147483674"/>
          </pc:sldLayoutMkLst>
        </pc:sldLayoutChg>
        <pc:sldLayoutChg chg="add">
          <pc:chgData name="Glodici,Mihai V.M." userId="S::485522@student.fontys.nl::97f792f7-6ffe-4b5d-a19d-d43753ca0a29" providerId="AD" clId="Web-{B7CE0DA4-5322-4B99-B054-A2D3C524E06E}" dt="2023-01-10T20:19:19.324" v="0"/>
          <pc:sldLayoutMkLst>
            <pc:docMk/>
            <pc:sldMasterMk cId="82855549" sldId="2147483672"/>
            <pc:sldLayoutMk cId="3909290883" sldId="2147483675"/>
          </pc:sldLayoutMkLst>
        </pc:sldLayoutChg>
        <pc:sldLayoutChg chg="add">
          <pc:chgData name="Glodici,Mihai V.M." userId="S::485522@student.fontys.nl::97f792f7-6ffe-4b5d-a19d-d43753ca0a29" providerId="AD" clId="Web-{B7CE0DA4-5322-4B99-B054-A2D3C524E06E}" dt="2023-01-10T20:19:19.324" v="0"/>
          <pc:sldLayoutMkLst>
            <pc:docMk/>
            <pc:sldMasterMk cId="82855549" sldId="2147483672"/>
            <pc:sldLayoutMk cId="3687167401" sldId="2147483676"/>
          </pc:sldLayoutMkLst>
        </pc:sldLayoutChg>
        <pc:sldLayoutChg chg="add">
          <pc:chgData name="Glodici,Mihai V.M." userId="S::485522@student.fontys.nl::97f792f7-6ffe-4b5d-a19d-d43753ca0a29" providerId="AD" clId="Web-{B7CE0DA4-5322-4B99-B054-A2D3C524E06E}" dt="2023-01-10T20:19:19.324" v="0"/>
          <pc:sldLayoutMkLst>
            <pc:docMk/>
            <pc:sldMasterMk cId="82855549" sldId="2147483672"/>
            <pc:sldLayoutMk cId="1428574024" sldId="2147483677"/>
          </pc:sldLayoutMkLst>
        </pc:sldLayoutChg>
        <pc:sldLayoutChg chg="add">
          <pc:chgData name="Glodici,Mihai V.M." userId="S::485522@student.fontys.nl::97f792f7-6ffe-4b5d-a19d-d43753ca0a29" providerId="AD" clId="Web-{B7CE0DA4-5322-4B99-B054-A2D3C524E06E}" dt="2023-01-10T20:19:19.324" v="0"/>
          <pc:sldLayoutMkLst>
            <pc:docMk/>
            <pc:sldMasterMk cId="82855549" sldId="2147483672"/>
            <pc:sldLayoutMk cId="1164318277" sldId="2147483678"/>
          </pc:sldLayoutMkLst>
        </pc:sldLayoutChg>
        <pc:sldLayoutChg chg="add">
          <pc:chgData name="Glodici,Mihai V.M." userId="S::485522@student.fontys.nl::97f792f7-6ffe-4b5d-a19d-d43753ca0a29" providerId="AD" clId="Web-{B7CE0DA4-5322-4B99-B054-A2D3C524E06E}" dt="2023-01-10T20:19:19.324" v="0"/>
          <pc:sldLayoutMkLst>
            <pc:docMk/>
            <pc:sldMasterMk cId="82855549" sldId="2147483672"/>
            <pc:sldLayoutMk cId="3412690406" sldId="2147483679"/>
          </pc:sldLayoutMkLst>
        </pc:sldLayoutChg>
        <pc:sldLayoutChg chg="add">
          <pc:chgData name="Glodici,Mihai V.M." userId="S::485522@student.fontys.nl::97f792f7-6ffe-4b5d-a19d-d43753ca0a29" providerId="AD" clId="Web-{B7CE0DA4-5322-4B99-B054-A2D3C524E06E}" dt="2023-01-10T20:19:19.324" v="0"/>
          <pc:sldLayoutMkLst>
            <pc:docMk/>
            <pc:sldMasterMk cId="82855549" sldId="2147483672"/>
            <pc:sldLayoutMk cId="2923296207" sldId="2147483680"/>
          </pc:sldLayoutMkLst>
        </pc:sldLayoutChg>
        <pc:sldLayoutChg chg="add">
          <pc:chgData name="Glodici,Mihai V.M." userId="S::485522@student.fontys.nl::97f792f7-6ffe-4b5d-a19d-d43753ca0a29" providerId="AD" clId="Web-{B7CE0DA4-5322-4B99-B054-A2D3C524E06E}" dt="2023-01-10T20:19:19.324" v="0"/>
          <pc:sldLayoutMkLst>
            <pc:docMk/>
            <pc:sldMasterMk cId="82855549" sldId="2147483672"/>
            <pc:sldLayoutMk cId="1280803729" sldId="2147483681"/>
          </pc:sldLayoutMkLst>
        </pc:sldLayoutChg>
        <pc:sldLayoutChg chg="add">
          <pc:chgData name="Glodici,Mihai V.M." userId="S::485522@student.fontys.nl::97f792f7-6ffe-4b5d-a19d-d43753ca0a29" providerId="AD" clId="Web-{B7CE0DA4-5322-4B99-B054-A2D3C524E06E}" dt="2023-01-10T20:19:19.324" v="0"/>
          <pc:sldLayoutMkLst>
            <pc:docMk/>
            <pc:sldMasterMk cId="82855549" sldId="2147483672"/>
            <pc:sldLayoutMk cId="3454701141" sldId="2147483682"/>
          </pc:sldLayoutMkLst>
        </pc:sldLayoutChg>
        <pc:sldLayoutChg chg="add">
          <pc:chgData name="Glodici,Mihai V.M." userId="S::485522@student.fontys.nl::97f792f7-6ffe-4b5d-a19d-d43753ca0a29" providerId="AD" clId="Web-{B7CE0DA4-5322-4B99-B054-A2D3C524E06E}" dt="2023-01-10T20:19:19.324" v="0"/>
          <pc:sldLayoutMkLst>
            <pc:docMk/>
            <pc:sldMasterMk cId="82855549" sldId="2147483672"/>
            <pc:sldLayoutMk cId="4291526879" sldId="2147483683"/>
          </pc:sldLayoutMkLst>
        </pc:sldLayoutChg>
      </pc:sldMasterChg>
    </pc:docChg>
  </pc:docChgLst>
  <pc:docChgLst>
    <pc:chgData name="Kosterman,Jorn J.O." userId="S::488058@student.fontys.nl::673b763d-405e-4e17-9616-e541041ee4bd" providerId="AD" clId="Web-{2EA1D4EF-F29D-4F58-9C16-E5819CBA9BD3}"/>
    <pc:docChg chg="modSld sldOrd">
      <pc:chgData name="Kosterman,Jorn J.O." userId="S::488058@student.fontys.nl::673b763d-405e-4e17-9616-e541041ee4bd" providerId="AD" clId="Web-{2EA1D4EF-F29D-4F58-9C16-E5819CBA9BD3}" dt="2022-12-08T13:09:31.375" v="197" actId="20577"/>
      <pc:docMkLst>
        <pc:docMk/>
      </pc:docMkLst>
      <pc:sldChg chg="addSp delSp modSp mod setBg">
        <pc:chgData name="Kosterman,Jorn J.O." userId="S::488058@student.fontys.nl::673b763d-405e-4e17-9616-e541041ee4bd" providerId="AD" clId="Web-{2EA1D4EF-F29D-4F58-9C16-E5819CBA9BD3}" dt="2022-12-08T12:55:08.822" v="154"/>
        <pc:sldMkLst>
          <pc:docMk/>
          <pc:sldMk cId="2806705917" sldId="257"/>
        </pc:sldMkLst>
        <pc:spChg chg="mod">
          <ac:chgData name="Kosterman,Jorn J.O." userId="S::488058@student.fontys.nl::673b763d-405e-4e17-9616-e541041ee4bd" providerId="AD" clId="Web-{2EA1D4EF-F29D-4F58-9C16-E5819CBA9BD3}" dt="2022-12-08T12:51:18.285" v="140" actId="20577"/>
          <ac:spMkLst>
            <pc:docMk/>
            <pc:sldMk cId="2806705917" sldId="257"/>
            <ac:spMk id="3" creationId="{763F7775-AB2F-A5CC-9AAC-4BF5F5986464}"/>
          </ac:spMkLst>
        </pc:spChg>
        <pc:picChg chg="add del mod">
          <ac:chgData name="Kosterman,Jorn J.O." userId="S::488058@student.fontys.nl::673b763d-405e-4e17-9616-e541041ee4bd" providerId="AD" clId="Web-{2EA1D4EF-F29D-4F58-9C16-E5819CBA9BD3}" dt="2022-12-08T12:51:08.363" v="137"/>
          <ac:picMkLst>
            <pc:docMk/>
            <pc:sldMk cId="2806705917" sldId="257"/>
            <ac:picMk id="4" creationId="{CD6EE1E1-3B56-0787-8333-5AA7D5B9025A}"/>
          </ac:picMkLst>
        </pc:picChg>
        <pc:picChg chg="add mod ord">
          <ac:chgData name="Kosterman,Jorn J.O." userId="S::488058@student.fontys.nl::673b763d-405e-4e17-9616-e541041ee4bd" providerId="AD" clId="Web-{2EA1D4EF-F29D-4F58-9C16-E5819CBA9BD3}" dt="2022-12-08T12:49:39.361" v="129"/>
          <ac:picMkLst>
            <pc:docMk/>
            <pc:sldMk cId="2806705917" sldId="257"/>
            <ac:picMk id="6" creationId="{E929DEEE-D1F3-A85B-F160-E29BC9DB2A9D}"/>
          </ac:picMkLst>
        </pc:picChg>
      </pc:sldChg>
      <pc:sldChg chg="modSp mod setBg">
        <pc:chgData name="Kosterman,Jorn J.O." userId="S::488058@student.fontys.nl::673b763d-405e-4e17-9616-e541041ee4bd" providerId="AD" clId="Web-{2EA1D4EF-F29D-4F58-9C16-E5819CBA9BD3}" dt="2022-12-08T12:57:47.201" v="162" actId="14100"/>
        <pc:sldMkLst>
          <pc:docMk/>
          <pc:sldMk cId="390648120" sldId="258"/>
        </pc:sldMkLst>
        <pc:spChg chg="mod">
          <ac:chgData name="Kosterman,Jorn J.O." userId="S::488058@student.fontys.nl::673b763d-405e-4e17-9616-e541041ee4bd" providerId="AD" clId="Web-{2EA1D4EF-F29D-4F58-9C16-E5819CBA9BD3}" dt="2022-12-08T12:57:47.201" v="162" actId="14100"/>
          <ac:spMkLst>
            <pc:docMk/>
            <pc:sldMk cId="390648120" sldId="258"/>
            <ac:spMk id="2" creationId="{B3ACF93D-5DBC-A528-DE86-D13B1B93874F}"/>
          </ac:spMkLst>
        </pc:spChg>
        <pc:spChg chg="mod">
          <ac:chgData name="Kosterman,Jorn J.O." userId="S::488058@student.fontys.nl::673b763d-405e-4e17-9616-e541041ee4bd" providerId="AD" clId="Web-{2EA1D4EF-F29D-4F58-9C16-E5819CBA9BD3}" dt="2022-12-08T12:28:12.078" v="23" actId="20577"/>
          <ac:spMkLst>
            <pc:docMk/>
            <pc:sldMk cId="390648120" sldId="258"/>
            <ac:spMk id="3" creationId="{181ACC90-0B08-CC04-8962-B63B50EE788A}"/>
          </ac:spMkLst>
        </pc:spChg>
      </pc:sldChg>
      <pc:sldChg chg="addSp delSp modSp mod setBg">
        <pc:chgData name="Kosterman,Jorn J.O." userId="S::488058@student.fontys.nl::673b763d-405e-4e17-9616-e541041ee4bd" providerId="AD" clId="Web-{2EA1D4EF-F29D-4F58-9C16-E5819CBA9BD3}" dt="2022-12-08T13:03:38.991" v="175" actId="20577"/>
        <pc:sldMkLst>
          <pc:docMk/>
          <pc:sldMk cId="38528513" sldId="259"/>
        </pc:sldMkLst>
        <pc:spChg chg="mod">
          <ac:chgData name="Kosterman,Jorn J.O." userId="S::488058@student.fontys.nl::673b763d-405e-4e17-9616-e541041ee4bd" providerId="AD" clId="Web-{2EA1D4EF-F29D-4F58-9C16-E5819CBA9BD3}" dt="2022-12-08T13:03:38.991" v="175" actId="20577"/>
          <ac:spMkLst>
            <pc:docMk/>
            <pc:sldMk cId="38528513" sldId="259"/>
            <ac:spMk id="3" creationId="{5E6B8FFE-0D43-F9C1-1C3B-38BD213C99BA}"/>
          </ac:spMkLst>
        </pc:spChg>
        <pc:picChg chg="add del mod">
          <ac:chgData name="Kosterman,Jorn J.O." userId="S::488058@student.fontys.nl::673b763d-405e-4e17-9616-e541041ee4bd" providerId="AD" clId="Web-{2EA1D4EF-F29D-4F58-9C16-E5819CBA9BD3}" dt="2022-12-08T13:03:31.772" v="170"/>
          <ac:picMkLst>
            <pc:docMk/>
            <pc:sldMk cId="38528513" sldId="259"/>
            <ac:picMk id="4" creationId="{25F47D00-13D2-C052-B981-AF45E0902655}"/>
          </ac:picMkLst>
        </pc:picChg>
        <pc:picChg chg="add del mod">
          <ac:chgData name="Kosterman,Jorn J.O." userId="S::488058@student.fontys.nl::673b763d-405e-4e17-9616-e541041ee4bd" providerId="AD" clId="Web-{2EA1D4EF-F29D-4F58-9C16-E5819CBA9BD3}" dt="2022-12-08T13:03:32.944" v="171"/>
          <ac:picMkLst>
            <pc:docMk/>
            <pc:sldMk cId="38528513" sldId="259"/>
            <ac:picMk id="5" creationId="{C6195A82-5A1E-E79D-E4D7-AB318B33A67D}"/>
          </ac:picMkLst>
        </pc:picChg>
        <pc:picChg chg="add mod">
          <ac:chgData name="Kosterman,Jorn J.O." userId="S::488058@student.fontys.nl::673b763d-405e-4e17-9616-e541041ee4bd" providerId="AD" clId="Web-{2EA1D4EF-F29D-4F58-9C16-E5819CBA9BD3}" dt="2022-12-08T12:48:00.202" v="124" actId="1076"/>
          <ac:picMkLst>
            <pc:docMk/>
            <pc:sldMk cId="38528513" sldId="259"/>
            <ac:picMk id="6" creationId="{1B13606C-766C-617A-BAA2-982A69A771CE}"/>
          </ac:picMkLst>
        </pc:picChg>
        <pc:picChg chg="add mod">
          <ac:chgData name="Kosterman,Jorn J.O." userId="S::488058@student.fontys.nl::673b763d-405e-4e17-9616-e541041ee4bd" providerId="AD" clId="Web-{2EA1D4EF-F29D-4F58-9C16-E5819CBA9BD3}" dt="2022-12-08T12:47:57.374" v="123" actId="1076"/>
          <ac:picMkLst>
            <pc:docMk/>
            <pc:sldMk cId="38528513" sldId="259"/>
            <ac:picMk id="7" creationId="{CA33494A-8AA7-B96F-3E3A-4F76463DDC10}"/>
          </ac:picMkLst>
        </pc:picChg>
        <pc:picChg chg="add mod">
          <ac:chgData name="Kosterman,Jorn J.O." userId="S::488058@student.fontys.nl::673b763d-405e-4e17-9616-e541041ee4bd" providerId="AD" clId="Web-{2EA1D4EF-F29D-4F58-9C16-E5819CBA9BD3}" dt="2022-12-08T12:48:03.296" v="125" actId="1076"/>
          <ac:picMkLst>
            <pc:docMk/>
            <pc:sldMk cId="38528513" sldId="259"/>
            <ac:picMk id="8" creationId="{DAA066BC-548C-4FB5-3612-53B6AA54895A}"/>
          </ac:picMkLst>
        </pc:picChg>
      </pc:sldChg>
      <pc:sldChg chg="addSp modSp mod setBg">
        <pc:chgData name="Kosterman,Jorn J.O." userId="S::488058@student.fontys.nl::673b763d-405e-4e17-9616-e541041ee4bd" providerId="AD" clId="Web-{2EA1D4EF-F29D-4F58-9C16-E5819CBA9BD3}" dt="2022-12-08T13:03:27.288" v="169"/>
        <pc:sldMkLst>
          <pc:docMk/>
          <pc:sldMk cId="1254418194" sldId="260"/>
        </pc:sldMkLst>
        <pc:spChg chg="mod">
          <ac:chgData name="Kosterman,Jorn J.O." userId="S::488058@student.fontys.nl::673b763d-405e-4e17-9616-e541041ee4bd" providerId="AD" clId="Web-{2EA1D4EF-F29D-4F58-9C16-E5819CBA9BD3}" dt="2022-12-08T13:03:27.210" v="168" actId="20577"/>
          <ac:spMkLst>
            <pc:docMk/>
            <pc:sldMk cId="1254418194" sldId="260"/>
            <ac:spMk id="3" creationId="{9CA4CF36-83C1-5063-1777-E9A3BCDDD319}"/>
          </ac:spMkLst>
        </pc:spChg>
        <pc:picChg chg="add">
          <ac:chgData name="Kosterman,Jorn J.O." userId="S::488058@student.fontys.nl::673b763d-405e-4e17-9616-e541041ee4bd" providerId="AD" clId="Web-{2EA1D4EF-F29D-4F58-9C16-E5819CBA9BD3}" dt="2022-12-08T13:03:16.491" v="166"/>
          <ac:picMkLst>
            <pc:docMk/>
            <pc:sldMk cId="1254418194" sldId="260"/>
            <ac:picMk id="5" creationId="{903E82AE-8B98-97BC-E3A9-53388EE845B0}"/>
          </ac:picMkLst>
        </pc:picChg>
        <pc:picChg chg="add">
          <ac:chgData name="Kosterman,Jorn J.O." userId="S::488058@student.fontys.nl::673b763d-405e-4e17-9616-e541041ee4bd" providerId="AD" clId="Web-{2EA1D4EF-F29D-4F58-9C16-E5819CBA9BD3}" dt="2022-12-08T13:03:27.288" v="169"/>
          <ac:picMkLst>
            <pc:docMk/>
            <pc:sldMk cId="1254418194" sldId="260"/>
            <ac:picMk id="7" creationId="{94FDCA5B-2A76-2EB5-5F17-BE5AD39E8AC2}"/>
          </ac:picMkLst>
        </pc:picChg>
      </pc:sldChg>
      <pc:sldChg chg="mod ord setBg">
        <pc:chgData name="Kosterman,Jorn J.O." userId="S::488058@student.fontys.nl::673b763d-405e-4e17-9616-e541041ee4bd" providerId="AD" clId="Web-{2EA1D4EF-F29D-4F58-9C16-E5819CBA9BD3}" dt="2022-12-08T12:59:52.408" v="163"/>
        <pc:sldMkLst>
          <pc:docMk/>
          <pc:sldMk cId="680935432" sldId="261"/>
        </pc:sldMkLst>
      </pc:sldChg>
      <pc:sldChg chg="modSp mod setBg">
        <pc:chgData name="Kosterman,Jorn J.O." userId="S::488058@student.fontys.nl::673b763d-405e-4e17-9616-e541041ee4bd" providerId="AD" clId="Web-{2EA1D4EF-F29D-4F58-9C16-E5819CBA9BD3}" dt="2022-12-08T12:55:25.291" v="158"/>
        <pc:sldMkLst>
          <pc:docMk/>
          <pc:sldMk cId="4178228386" sldId="262"/>
        </pc:sldMkLst>
        <pc:spChg chg="mod">
          <ac:chgData name="Kosterman,Jorn J.O." userId="S::488058@student.fontys.nl::673b763d-405e-4e17-9616-e541041ee4bd" providerId="AD" clId="Web-{2EA1D4EF-F29D-4F58-9C16-E5819CBA9BD3}" dt="2022-12-08T12:35:46.746" v="75" actId="20577"/>
          <ac:spMkLst>
            <pc:docMk/>
            <pc:sldMk cId="4178228386" sldId="262"/>
            <ac:spMk id="3" creationId="{C46CE3AC-A40F-7983-10F8-44D3F0F4C543}"/>
          </ac:spMkLst>
        </pc:spChg>
      </pc:sldChg>
      <pc:sldChg chg="mod setBg">
        <pc:chgData name="Kosterman,Jorn J.O." userId="S::488058@student.fontys.nl::673b763d-405e-4e17-9616-e541041ee4bd" providerId="AD" clId="Web-{2EA1D4EF-F29D-4F58-9C16-E5819CBA9BD3}" dt="2022-12-08T12:55:28.698" v="159"/>
        <pc:sldMkLst>
          <pc:docMk/>
          <pc:sldMk cId="3925091047" sldId="263"/>
        </pc:sldMkLst>
      </pc:sldChg>
      <pc:sldChg chg="mod setBg">
        <pc:chgData name="Kosterman,Jorn J.O." userId="S::488058@student.fontys.nl::673b763d-405e-4e17-9616-e541041ee4bd" providerId="AD" clId="Web-{2EA1D4EF-F29D-4F58-9C16-E5819CBA9BD3}" dt="2022-12-08T12:55:32.932" v="160"/>
        <pc:sldMkLst>
          <pc:docMk/>
          <pc:sldMk cId="2475645142" sldId="264"/>
        </pc:sldMkLst>
      </pc:sldChg>
      <pc:sldChg chg="addSp modSp mod setBg">
        <pc:chgData name="Kosterman,Jorn J.O." userId="S::488058@student.fontys.nl::673b763d-405e-4e17-9616-e541041ee4bd" providerId="AD" clId="Web-{2EA1D4EF-F29D-4F58-9C16-E5819CBA9BD3}" dt="2022-12-08T13:09:31.375" v="197" actId="20577"/>
        <pc:sldMkLst>
          <pc:docMk/>
          <pc:sldMk cId="760347255" sldId="265"/>
        </pc:sldMkLst>
        <pc:spChg chg="mod">
          <ac:chgData name="Kosterman,Jorn J.O." userId="S::488058@student.fontys.nl::673b763d-405e-4e17-9616-e541041ee4bd" providerId="AD" clId="Web-{2EA1D4EF-F29D-4F58-9C16-E5819CBA9BD3}" dt="2022-12-08T13:09:31.375" v="197" actId="20577"/>
          <ac:spMkLst>
            <pc:docMk/>
            <pc:sldMk cId="760347255" sldId="265"/>
            <ac:spMk id="2" creationId="{9D9AFBB0-EDC8-4384-E570-ABABCE457BE4}"/>
          </ac:spMkLst>
        </pc:spChg>
        <pc:spChg chg="add mod">
          <ac:chgData name="Kosterman,Jorn J.O." userId="S::488058@student.fontys.nl::673b763d-405e-4e17-9616-e541041ee4bd" providerId="AD" clId="Web-{2EA1D4EF-F29D-4F58-9C16-E5819CBA9BD3}" dt="2022-12-08T12:40:44.254" v="112"/>
          <ac:spMkLst>
            <pc:docMk/>
            <pc:sldMk cId="760347255" sldId="265"/>
            <ac:spMk id="3" creationId="{F518BDEB-A55C-1422-B585-4F2C966B47D8}"/>
          </ac:spMkLst>
        </pc:spChg>
        <pc:spChg chg="add mod">
          <ac:chgData name="Kosterman,Jorn J.O." userId="S::488058@student.fontys.nl::673b763d-405e-4e17-9616-e541041ee4bd" providerId="AD" clId="Web-{2EA1D4EF-F29D-4F58-9C16-E5819CBA9BD3}" dt="2022-12-08T12:40:29.003" v="110"/>
          <ac:spMkLst>
            <pc:docMk/>
            <pc:sldMk cId="760347255" sldId="265"/>
            <ac:spMk id="4" creationId="{4E0676F0-FAA7-2795-CEA3-5FE4D1950C5A}"/>
          </ac:spMkLst>
        </pc:spChg>
        <pc:picChg chg="mod">
          <ac:chgData name="Kosterman,Jorn J.O." userId="S::488058@student.fontys.nl::673b763d-405e-4e17-9616-e541041ee4bd" providerId="AD" clId="Web-{2EA1D4EF-F29D-4F58-9C16-E5819CBA9BD3}" dt="2022-12-08T12:39:27.142" v="103" actId="1076"/>
          <ac:picMkLst>
            <pc:docMk/>
            <pc:sldMk cId="760347255" sldId="265"/>
            <ac:picMk id="5" creationId="{1DC4E01E-1C5C-2162-94F3-F5E5F3DB7F74}"/>
          </ac:picMkLst>
        </pc:picChg>
      </pc:sldChg>
      <pc:sldChg chg="addSp delSp modSp mod setBg">
        <pc:chgData name="Kosterman,Jorn J.O." userId="S::488058@student.fontys.nl::673b763d-405e-4e17-9616-e541041ee4bd" providerId="AD" clId="Web-{2EA1D4EF-F29D-4F58-9C16-E5819CBA9BD3}" dt="2022-12-08T13:09:07.218" v="196" actId="14100"/>
        <pc:sldMkLst>
          <pc:docMk/>
          <pc:sldMk cId="705199064" sldId="266"/>
        </pc:sldMkLst>
        <pc:picChg chg="add mod">
          <ac:chgData name="Kosterman,Jorn J.O." userId="S::488058@student.fontys.nl::673b763d-405e-4e17-9616-e541041ee4bd" providerId="AD" clId="Web-{2EA1D4EF-F29D-4F58-9C16-E5819CBA9BD3}" dt="2022-12-08T13:05:30.291" v="179" actId="1076"/>
          <ac:picMkLst>
            <pc:docMk/>
            <pc:sldMk cId="705199064" sldId="266"/>
            <ac:picMk id="4" creationId="{6707B8F5-79EC-BE55-E2BF-17313E513A34}"/>
          </ac:picMkLst>
        </pc:picChg>
        <pc:picChg chg="add mod">
          <ac:chgData name="Kosterman,Jorn J.O." userId="S::488058@student.fontys.nl::673b763d-405e-4e17-9616-e541041ee4bd" providerId="AD" clId="Web-{2EA1D4EF-F29D-4F58-9C16-E5819CBA9BD3}" dt="2022-12-08T13:06:09.230" v="183" actId="1076"/>
          <ac:picMkLst>
            <pc:docMk/>
            <pc:sldMk cId="705199064" sldId="266"/>
            <ac:picMk id="5" creationId="{005C9949-87A2-918A-0893-7DFCEA2249AB}"/>
          </ac:picMkLst>
        </pc:picChg>
        <pc:picChg chg="add mod">
          <ac:chgData name="Kosterman,Jorn J.O." userId="S::488058@student.fontys.nl::673b763d-405e-4e17-9616-e541041ee4bd" providerId="AD" clId="Web-{2EA1D4EF-F29D-4F58-9C16-E5819CBA9BD3}" dt="2022-12-08T13:06:35.433" v="187" actId="1076"/>
          <ac:picMkLst>
            <pc:docMk/>
            <pc:sldMk cId="705199064" sldId="266"/>
            <ac:picMk id="6" creationId="{F3767EDD-761C-CAF6-0298-C5A58185FDCD}"/>
          </ac:picMkLst>
        </pc:picChg>
        <pc:picChg chg="add del mod">
          <ac:chgData name="Kosterman,Jorn J.O." userId="S::488058@student.fontys.nl::673b763d-405e-4e17-9616-e541041ee4bd" providerId="AD" clId="Web-{2EA1D4EF-F29D-4F58-9C16-E5819CBA9BD3}" dt="2022-12-08T13:07:02.059" v="189"/>
          <ac:picMkLst>
            <pc:docMk/>
            <pc:sldMk cId="705199064" sldId="266"/>
            <ac:picMk id="7" creationId="{7F6B9CD7-61DF-24CA-CC57-7AD00913B34F}"/>
          </ac:picMkLst>
        </pc:picChg>
        <pc:picChg chg="add del mod">
          <ac:chgData name="Kosterman,Jorn J.O." userId="S::488058@student.fontys.nl::673b763d-405e-4e17-9616-e541041ee4bd" providerId="AD" clId="Web-{2EA1D4EF-F29D-4F58-9C16-E5819CBA9BD3}" dt="2022-12-08T13:07:20.263" v="191"/>
          <ac:picMkLst>
            <pc:docMk/>
            <pc:sldMk cId="705199064" sldId="266"/>
            <ac:picMk id="8" creationId="{BD6228D8-D889-208D-CF78-139A3B5BA7C3}"/>
          </ac:picMkLst>
        </pc:picChg>
        <pc:picChg chg="add del mod">
          <ac:chgData name="Kosterman,Jorn J.O." userId="S::488058@student.fontys.nl::673b763d-405e-4e17-9616-e541041ee4bd" providerId="AD" clId="Web-{2EA1D4EF-F29D-4F58-9C16-E5819CBA9BD3}" dt="2022-12-08T13:07:36.419" v="193"/>
          <ac:picMkLst>
            <pc:docMk/>
            <pc:sldMk cId="705199064" sldId="266"/>
            <ac:picMk id="9" creationId="{88CF7813-484E-41C8-AE1C-F7E332012325}"/>
          </ac:picMkLst>
        </pc:picChg>
        <pc:picChg chg="add mod">
          <ac:chgData name="Kosterman,Jorn J.O." userId="S::488058@student.fontys.nl::673b763d-405e-4e17-9616-e541041ee4bd" providerId="AD" clId="Web-{2EA1D4EF-F29D-4F58-9C16-E5819CBA9BD3}" dt="2022-12-08T13:09:07.218" v="196" actId="14100"/>
          <ac:picMkLst>
            <pc:docMk/>
            <pc:sldMk cId="705199064" sldId="266"/>
            <ac:picMk id="10" creationId="{493AD40B-95FE-4C29-10EC-EF9D55F16E5D}"/>
          </ac:picMkLst>
        </pc:picChg>
      </pc:sldChg>
    </pc:docChg>
  </pc:docChgLst>
  <pc:docChgLst>
    <pc:chgData name="Kosterman,Jorn J.O." userId="S::488058@student.fontys.nl::673b763d-405e-4e17-9616-e541041ee4bd" providerId="AD" clId="Web-{6842E041-93D6-4D34-8FD4-7EBF9612D173}"/>
    <pc:docChg chg="modSld">
      <pc:chgData name="Kosterman,Jorn J.O." userId="S::488058@student.fontys.nl::673b763d-405e-4e17-9616-e541041ee4bd" providerId="AD" clId="Web-{6842E041-93D6-4D34-8FD4-7EBF9612D173}" dt="2022-12-09T10:42:36.303" v="38"/>
      <pc:docMkLst>
        <pc:docMk/>
      </pc:docMkLst>
      <pc:sldChg chg="delAnim modAnim">
        <pc:chgData name="Kosterman,Jorn J.O." userId="S::488058@student.fontys.nl::673b763d-405e-4e17-9616-e541041ee4bd" providerId="AD" clId="Web-{6842E041-93D6-4D34-8FD4-7EBF9612D173}" dt="2022-12-09T10:41:55.911" v="36"/>
        <pc:sldMkLst>
          <pc:docMk/>
          <pc:sldMk cId="4213964671" sldId="256"/>
        </pc:sldMkLst>
      </pc:sldChg>
      <pc:sldChg chg="modSp">
        <pc:chgData name="Kosterman,Jorn J.O." userId="S::488058@student.fontys.nl::673b763d-405e-4e17-9616-e541041ee4bd" providerId="AD" clId="Web-{6842E041-93D6-4D34-8FD4-7EBF9612D173}" dt="2022-12-09T10:41:18.332" v="34" actId="20577"/>
        <pc:sldMkLst>
          <pc:docMk/>
          <pc:sldMk cId="3925091047" sldId="263"/>
        </pc:sldMkLst>
        <pc:spChg chg="mod">
          <ac:chgData name="Kosterman,Jorn J.O." userId="S::488058@student.fontys.nl::673b763d-405e-4e17-9616-e541041ee4bd" providerId="AD" clId="Web-{6842E041-93D6-4D34-8FD4-7EBF9612D173}" dt="2022-12-09T10:41:18.332" v="34" actId="20577"/>
          <ac:spMkLst>
            <pc:docMk/>
            <pc:sldMk cId="3925091047" sldId="263"/>
            <ac:spMk id="3" creationId="{80BB3A16-ADE5-A0C1-DF72-CF2B414101DD}"/>
          </ac:spMkLst>
        </pc:spChg>
      </pc:sldChg>
      <pc:sldChg chg="delAnim modAnim">
        <pc:chgData name="Kosterman,Jorn J.O." userId="S::488058@student.fontys.nl::673b763d-405e-4e17-9616-e541041ee4bd" providerId="AD" clId="Web-{6842E041-93D6-4D34-8FD4-7EBF9612D173}" dt="2022-12-09T10:42:36.303" v="38"/>
        <pc:sldMkLst>
          <pc:docMk/>
          <pc:sldMk cId="2475645142" sldId="264"/>
        </pc:sldMkLst>
      </pc:sldChg>
    </pc:docChg>
  </pc:docChgLst>
  <pc:docChgLst>
    <pc:chgData name="El-Atmani,Soufiane S." userId="S::479242@student.fontys.nl::26214734-0007-41fa-bbd8-f9772a514cff" providerId="AD" clId="Web-{B2E25CE3-AF49-477A-90F3-8A78F4DAE2E1}"/>
    <pc:docChg chg="modSld">
      <pc:chgData name="El-Atmani,Soufiane S." userId="S::479242@student.fontys.nl::26214734-0007-41fa-bbd8-f9772a514cff" providerId="AD" clId="Web-{B2E25CE3-AF49-477A-90F3-8A78F4DAE2E1}" dt="2022-12-09T10:42:20.418" v="3" actId="20577"/>
      <pc:docMkLst>
        <pc:docMk/>
      </pc:docMkLst>
      <pc:sldChg chg="modSp">
        <pc:chgData name="El-Atmani,Soufiane S." userId="S::479242@student.fontys.nl::26214734-0007-41fa-bbd8-f9772a514cff" providerId="AD" clId="Web-{B2E25CE3-AF49-477A-90F3-8A78F4DAE2E1}" dt="2022-12-09T10:42:20.418" v="3" actId="20577"/>
        <pc:sldMkLst>
          <pc:docMk/>
          <pc:sldMk cId="3925091047" sldId="263"/>
        </pc:sldMkLst>
        <pc:spChg chg="mod">
          <ac:chgData name="El-Atmani,Soufiane S." userId="S::479242@student.fontys.nl::26214734-0007-41fa-bbd8-f9772a514cff" providerId="AD" clId="Web-{B2E25CE3-AF49-477A-90F3-8A78F4DAE2E1}" dt="2022-12-09T10:42:20.418" v="3" actId="20577"/>
          <ac:spMkLst>
            <pc:docMk/>
            <pc:sldMk cId="3925091047" sldId="263"/>
            <ac:spMk id="3" creationId="{80BB3A16-ADE5-A0C1-DF72-CF2B414101DD}"/>
          </ac:spMkLst>
        </pc:spChg>
      </pc:sldChg>
    </pc:docChg>
  </pc:docChgLst>
  <pc:docChgLst>
    <pc:chgData name="El-Atmani,Soufiane S." userId="26214734-0007-41fa-bbd8-f9772a514cff" providerId="ADAL" clId="{57DF28A2-41DE-4660-B9CE-DDEFF346F140}"/>
    <pc:docChg chg="undo custSel addSld modSld">
      <pc:chgData name="El-Atmani,Soufiane S." userId="26214734-0007-41fa-bbd8-f9772a514cff" providerId="ADAL" clId="{57DF28A2-41DE-4660-B9CE-DDEFF346F140}" dt="2022-12-08T13:05:55.225" v="647"/>
      <pc:docMkLst>
        <pc:docMk/>
      </pc:docMkLst>
      <pc:sldChg chg="addSp delSp modSp mod addAnim">
        <pc:chgData name="El-Atmani,Soufiane S." userId="26214734-0007-41fa-bbd8-f9772a514cff" providerId="ADAL" clId="{57DF28A2-41DE-4660-B9CE-DDEFF346F140}" dt="2022-12-08T11:13:39.869" v="40"/>
        <pc:sldMkLst>
          <pc:docMk/>
          <pc:sldMk cId="4213964671" sldId="256"/>
        </pc:sldMkLst>
        <pc:spChg chg="mod">
          <ac:chgData name="El-Atmani,Soufiane S." userId="26214734-0007-41fa-bbd8-f9772a514cff" providerId="ADAL" clId="{57DF28A2-41DE-4660-B9CE-DDEFF346F140}" dt="2022-12-08T11:13:39.867" v="38" actId="26606"/>
          <ac:spMkLst>
            <pc:docMk/>
            <pc:sldMk cId="4213964671" sldId="256"/>
            <ac:spMk id="2" creationId="{80474911-C270-3877-1AC7-27864F9469DB}"/>
          </ac:spMkLst>
        </pc:spChg>
        <pc:spChg chg="mod">
          <ac:chgData name="El-Atmani,Soufiane S." userId="26214734-0007-41fa-bbd8-f9772a514cff" providerId="ADAL" clId="{57DF28A2-41DE-4660-B9CE-DDEFF346F140}" dt="2022-12-08T11:13:39.867" v="38" actId="26606"/>
          <ac:spMkLst>
            <pc:docMk/>
            <pc:sldMk cId="4213964671" sldId="256"/>
            <ac:spMk id="3" creationId="{70A25DF5-2DB4-CE3F-8979-62599519348B}"/>
          </ac:spMkLst>
        </pc:spChg>
        <pc:spChg chg="del">
          <ac:chgData name="El-Atmani,Soufiane S." userId="26214734-0007-41fa-bbd8-f9772a514cff" providerId="ADAL" clId="{57DF28A2-41DE-4660-B9CE-DDEFF346F140}" dt="2022-12-08T11:13:39.867" v="38" actId="26606"/>
          <ac:spMkLst>
            <pc:docMk/>
            <pc:sldMk cId="4213964671" sldId="256"/>
            <ac:spMk id="15" creationId="{E20BB609-EF92-42DB-836C-0699A590B5CF}"/>
          </ac:spMkLst>
        </pc:spChg>
        <pc:spChg chg="del">
          <ac:chgData name="El-Atmani,Soufiane S." userId="26214734-0007-41fa-bbd8-f9772a514cff" providerId="ADAL" clId="{57DF28A2-41DE-4660-B9CE-DDEFF346F140}" dt="2022-12-08T11:13:39.867" v="38" actId="26606"/>
          <ac:spMkLst>
            <pc:docMk/>
            <pc:sldMk cId="4213964671" sldId="256"/>
            <ac:spMk id="17" creationId="{4D71E64B-9F70-4956-A351-D707CAB0AF3A}"/>
          </ac:spMkLst>
        </pc:spChg>
        <pc:spChg chg="add">
          <ac:chgData name="El-Atmani,Soufiane S." userId="26214734-0007-41fa-bbd8-f9772a514cff" providerId="ADAL" clId="{57DF28A2-41DE-4660-B9CE-DDEFF346F140}" dt="2022-12-08T11:13:39.867" v="38" actId="26606"/>
          <ac:spMkLst>
            <pc:docMk/>
            <pc:sldMk cId="4213964671" sldId="256"/>
            <ac:spMk id="22" creationId="{19F9BF86-FE94-4517-B97D-026C7515E589}"/>
          </ac:spMkLst>
        </pc:spChg>
        <pc:spChg chg="add">
          <ac:chgData name="El-Atmani,Soufiane S." userId="26214734-0007-41fa-bbd8-f9772a514cff" providerId="ADAL" clId="{57DF28A2-41DE-4660-B9CE-DDEFF346F140}" dt="2022-12-08T11:13:39.867" v="38" actId="26606"/>
          <ac:spMkLst>
            <pc:docMk/>
            <pc:sldMk cId="4213964671" sldId="256"/>
            <ac:spMk id="24" creationId="{F7C2A816-955C-4079-AAAB-066EBD44186B}"/>
          </ac:spMkLst>
        </pc:spChg>
        <pc:picChg chg="add mod ord">
          <ac:chgData name="El-Atmani,Soufiane S." userId="26214734-0007-41fa-bbd8-f9772a514cff" providerId="ADAL" clId="{57DF28A2-41DE-4660-B9CE-DDEFF346F140}" dt="2022-12-08T11:13:39.867" v="38" actId="26606"/>
          <ac:picMkLst>
            <pc:docMk/>
            <pc:sldMk cId="4213964671" sldId="256"/>
            <ac:picMk id="4" creationId="{8D447986-35C1-4993-DBD4-5C372C3E254A}"/>
          </ac:picMkLst>
        </pc:picChg>
        <pc:picChg chg="del mod modCrop">
          <ac:chgData name="El-Atmani,Soufiane S." userId="26214734-0007-41fa-bbd8-f9772a514cff" providerId="ADAL" clId="{57DF28A2-41DE-4660-B9CE-DDEFF346F140}" dt="2022-12-08T11:12:40.879" v="36" actId="478"/>
          <ac:picMkLst>
            <pc:docMk/>
            <pc:sldMk cId="4213964671" sldId="256"/>
            <ac:picMk id="5" creationId="{CAFDFBC7-3C6E-74B6-4120-37CAC88A7328}"/>
          </ac:picMkLst>
        </pc:picChg>
      </pc:sldChg>
      <pc:sldChg chg="delSp modSp mod setBg">
        <pc:chgData name="El-Atmani,Soufiane S." userId="26214734-0007-41fa-bbd8-f9772a514cff" providerId="ADAL" clId="{57DF28A2-41DE-4660-B9CE-DDEFF346F140}" dt="2022-12-08T13:01:38.979" v="620"/>
        <pc:sldMkLst>
          <pc:docMk/>
          <pc:sldMk cId="2806705917" sldId="257"/>
        </pc:sldMkLst>
        <pc:spChg chg="mod">
          <ac:chgData name="El-Atmani,Soufiane S." userId="26214734-0007-41fa-bbd8-f9772a514cff" providerId="ADAL" clId="{57DF28A2-41DE-4660-B9CE-DDEFF346F140}" dt="2022-12-08T11:10:48.366" v="12" actId="20577"/>
          <ac:spMkLst>
            <pc:docMk/>
            <pc:sldMk cId="2806705917" sldId="257"/>
            <ac:spMk id="3" creationId="{763F7775-AB2F-A5CC-9AAC-4BF5F5986464}"/>
          </ac:spMkLst>
        </pc:spChg>
        <pc:picChg chg="del">
          <ac:chgData name="El-Atmani,Soufiane S." userId="26214734-0007-41fa-bbd8-f9772a514cff" providerId="ADAL" clId="{57DF28A2-41DE-4660-B9CE-DDEFF346F140}" dt="2022-12-08T12:49:38.639" v="610" actId="478"/>
          <ac:picMkLst>
            <pc:docMk/>
            <pc:sldMk cId="2806705917" sldId="257"/>
            <ac:picMk id="6" creationId="{E929DEEE-D1F3-A85B-F160-E29BC9DB2A9D}"/>
          </ac:picMkLst>
        </pc:picChg>
      </pc:sldChg>
      <pc:sldChg chg="addSp modSp mod setBg">
        <pc:chgData name="El-Atmani,Soufiane S." userId="26214734-0007-41fa-bbd8-f9772a514cff" providerId="ADAL" clId="{57DF28A2-41DE-4660-B9CE-DDEFF346F140}" dt="2022-12-08T13:05:55.225" v="647"/>
        <pc:sldMkLst>
          <pc:docMk/>
          <pc:sldMk cId="390648120" sldId="258"/>
        </pc:sldMkLst>
        <pc:spChg chg="mod">
          <ac:chgData name="El-Atmani,Soufiane S." userId="26214734-0007-41fa-bbd8-f9772a514cff" providerId="ADAL" clId="{57DF28A2-41DE-4660-B9CE-DDEFF346F140}" dt="2022-12-08T12:51:42.718" v="615" actId="790"/>
          <ac:spMkLst>
            <pc:docMk/>
            <pc:sldMk cId="390648120" sldId="258"/>
            <ac:spMk id="2" creationId="{B3ACF93D-5DBC-A528-DE86-D13B1B93874F}"/>
          </ac:spMkLst>
        </pc:spChg>
        <pc:spChg chg="mod">
          <ac:chgData name="El-Atmani,Soufiane S." userId="26214734-0007-41fa-bbd8-f9772a514cff" providerId="ADAL" clId="{57DF28A2-41DE-4660-B9CE-DDEFF346F140}" dt="2022-12-08T12:51:33.285" v="614" actId="26606"/>
          <ac:spMkLst>
            <pc:docMk/>
            <pc:sldMk cId="390648120" sldId="258"/>
            <ac:spMk id="3" creationId="{181ACC90-0B08-CC04-8962-B63B50EE788A}"/>
          </ac:spMkLst>
        </pc:spChg>
        <pc:spChg chg="add">
          <ac:chgData name="El-Atmani,Soufiane S." userId="26214734-0007-41fa-bbd8-f9772a514cff" providerId="ADAL" clId="{57DF28A2-41DE-4660-B9CE-DDEFF346F140}" dt="2022-12-08T12:51:33.285" v="614" actId="26606"/>
          <ac:spMkLst>
            <pc:docMk/>
            <pc:sldMk cId="390648120" sldId="258"/>
            <ac:spMk id="10" creationId="{9F63AA5A-E6E1-46DA-AB40-C58233393EDE}"/>
          </ac:spMkLst>
        </pc:spChg>
        <pc:picChg chg="add mod">
          <ac:chgData name="El-Atmani,Soufiane S." userId="26214734-0007-41fa-bbd8-f9772a514cff" providerId="ADAL" clId="{57DF28A2-41DE-4660-B9CE-DDEFF346F140}" dt="2022-12-08T12:51:33.285" v="614" actId="26606"/>
          <ac:picMkLst>
            <pc:docMk/>
            <pc:sldMk cId="390648120" sldId="258"/>
            <ac:picMk id="5" creationId="{CB5909C8-9DD2-A456-6677-B0CC301DBC40}"/>
          </ac:picMkLst>
        </pc:picChg>
      </pc:sldChg>
      <pc:sldChg chg="modSp mod setBg">
        <pc:chgData name="El-Atmani,Soufiane S." userId="26214734-0007-41fa-bbd8-f9772a514cff" providerId="ADAL" clId="{57DF28A2-41DE-4660-B9CE-DDEFF346F140}" dt="2022-12-08T13:05:55.225" v="647"/>
        <pc:sldMkLst>
          <pc:docMk/>
          <pc:sldMk cId="38528513" sldId="259"/>
        </pc:sldMkLst>
        <pc:spChg chg="mod">
          <ac:chgData name="El-Atmani,Soufiane S." userId="26214734-0007-41fa-bbd8-f9772a514cff" providerId="ADAL" clId="{57DF28A2-41DE-4660-B9CE-DDEFF346F140}" dt="2022-12-08T12:34:42.427" v="510" actId="20577"/>
          <ac:spMkLst>
            <pc:docMk/>
            <pc:sldMk cId="38528513" sldId="259"/>
            <ac:spMk id="3" creationId="{5E6B8FFE-0D43-F9C1-1C3B-38BD213C99BA}"/>
          </ac:spMkLst>
        </pc:spChg>
      </pc:sldChg>
      <pc:sldChg chg="modSp mod setBg">
        <pc:chgData name="El-Atmani,Soufiane S." userId="26214734-0007-41fa-bbd8-f9772a514cff" providerId="ADAL" clId="{57DF28A2-41DE-4660-B9CE-DDEFF346F140}" dt="2022-12-08T13:05:55.225" v="647"/>
        <pc:sldMkLst>
          <pc:docMk/>
          <pc:sldMk cId="1254418194" sldId="260"/>
        </pc:sldMkLst>
        <pc:spChg chg="mod">
          <ac:chgData name="El-Atmani,Soufiane S." userId="26214734-0007-41fa-bbd8-f9772a514cff" providerId="ADAL" clId="{57DF28A2-41DE-4660-B9CE-DDEFF346F140}" dt="2022-12-08T13:01:04.217" v="619" actId="1076"/>
          <ac:spMkLst>
            <pc:docMk/>
            <pc:sldMk cId="1254418194" sldId="260"/>
            <ac:spMk id="2" creationId="{54683103-23AA-5E3B-6AB6-07F85178EC45}"/>
          </ac:spMkLst>
        </pc:spChg>
        <pc:spChg chg="mod">
          <ac:chgData name="El-Atmani,Soufiane S." userId="26214734-0007-41fa-bbd8-f9772a514cff" providerId="ADAL" clId="{57DF28A2-41DE-4660-B9CE-DDEFF346F140}" dt="2022-12-08T12:33:49.608" v="479" actId="20577"/>
          <ac:spMkLst>
            <pc:docMk/>
            <pc:sldMk cId="1254418194" sldId="260"/>
            <ac:spMk id="3" creationId="{9CA4CF36-83C1-5063-1777-E9A3BCDDD319}"/>
          </ac:spMkLst>
        </pc:spChg>
      </pc:sldChg>
      <pc:sldChg chg="addSp delSp modSp mod setBg">
        <pc:chgData name="El-Atmani,Soufiane S." userId="26214734-0007-41fa-bbd8-f9772a514cff" providerId="ADAL" clId="{57DF28A2-41DE-4660-B9CE-DDEFF346F140}" dt="2022-12-08T13:05:55.225" v="647"/>
        <pc:sldMkLst>
          <pc:docMk/>
          <pc:sldMk cId="680935432" sldId="261"/>
        </pc:sldMkLst>
        <pc:spChg chg="mod">
          <ac:chgData name="El-Atmani,Soufiane S." userId="26214734-0007-41fa-bbd8-f9772a514cff" providerId="ADAL" clId="{57DF28A2-41DE-4660-B9CE-DDEFF346F140}" dt="2022-12-08T12:48:46.003" v="605" actId="26606"/>
          <ac:spMkLst>
            <pc:docMk/>
            <pc:sldMk cId="680935432" sldId="261"/>
            <ac:spMk id="2" creationId="{87C33EFE-191D-1163-2E51-A79E6BAA3A8A}"/>
          </ac:spMkLst>
        </pc:spChg>
        <pc:spChg chg="del mod">
          <ac:chgData name="El-Atmani,Soufiane S." userId="26214734-0007-41fa-bbd8-f9772a514cff" providerId="ADAL" clId="{57DF28A2-41DE-4660-B9CE-DDEFF346F140}" dt="2022-12-08T12:48:46.003" v="605" actId="26606"/>
          <ac:spMkLst>
            <pc:docMk/>
            <pc:sldMk cId="680935432" sldId="261"/>
            <ac:spMk id="3" creationId="{AA905FD2-AF8D-7C2F-D445-79E679F5F12B}"/>
          </ac:spMkLst>
        </pc:spChg>
        <pc:spChg chg="add">
          <ac:chgData name="El-Atmani,Soufiane S." userId="26214734-0007-41fa-bbd8-f9772a514cff" providerId="ADAL" clId="{57DF28A2-41DE-4660-B9CE-DDEFF346F140}" dt="2022-12-08T12:48:46.003" v="605" actId="26606"/>
          <ac:spMkLst>
            <pc:docMk/>
            <pc:sldMk cId="680935432" sldId="261"/>
            <ac:spMk id="9" creationId="{5D3E2EEE-5E2B-473D-B932-CC1CB66592CD}"/>
          </ac:spMkLst>
        </pc:spChg>
        <pc:graphicFrameChg chg="add mod">
          <ac:chgData name="El-Atmani,Soufiane S." userId="26214734-0007-41fa-bbd8-f9772a514cff" providerId="ADAL" clId="{57DF28A2-41DE-4660-B9CE-DDEFF346F140}" dt="2022-12-08T12:49:19.313" v="609"/>
          <ac:graphicFrameMkLst>
            <pc:docMk/>
            <pc:sldMk cId="680935432" sldId="261"/>
            <ac:graphicFrameMk id="5" creationId="{0091EAC9-C39A-19DF-48A6-2534DF7511D7}"/>
          </ac:graphicFrameMkLst>
        </pc:graphicFrameChg>
      </pc:sldChg>
      <pc:sldChg chg="addSp delSp modSp mod setBg">
        <pc:chgData name="El-Atmani,Soufiane S." userId="26214734-0007-41fa-bbd8-f9772a514cff" providerId="ADAL" clId="{57DF28A2-41DE-4660-B9CE-DDEFF346F140}" dt="2022-12-08T13:05:55.225" v="647"/>
        <pc:sldMkLst>
          <pc:docMk/>
          <pc:sldMk cId="4178228386" sldId="262"/>
        </pc:sldMkLst>
        <pc:spChg chg="mod">
          <ac:chgData name="El-Atmani,Soufiane S." userId="26214734-0007-41fa-bbd8-f9772a514cff" providerId="ADAL" clId="{57DF28A2-41DE-4660-B9CE-DDEFF346F140}" dt="2022-12-08T12:39:06.235" v="519" actId="26606"/>
          <ac:spMkLst>
            <pc:docMk/>
            <pc:sldMk cId="4178228386" sldId="262"/>
            <ac:spMk id="2" creationId="{75F2BEDA-F87D-C7E7-2DB2-0DDCBB47C7F9}"/>
          </ac:spMkLst>
        </pc:spChg>
        <pc:spChg chg="mod">
          <ac:chgData name="El-Atmani,Soufiane S." userId="26214734-0007-41fa-bbd8-f9772a514cff" providerId="ADAL" clId="{57DF28A2-41DE-4660-B9CE-DDEFF346F140}" dt="2022-12-08T12:39:18.928" v="525" actId="27636"/>
          <ac:spMkLst>
            <pc:docMk/>
            <pc:sldMk cId="4178228386" sldId="262"/>
            <ac:spMk id="3" creationId="{C46CE3AC-A40F-7983-10F8-44D3F0F4C543}"/>
          </ac:spMkLst>
        </pc:spChg>
        <pc:spChg chg="add del">
          <ac:chgData name="El-Atmani,Soufiane S." userId="26214734-0007-41fa-bbd8-f9772a514cff" providerId="ADAL" clId="{57DF28A2-41DE-4660-B9CE-DDEFF346F140}" dt="2022-12-08T12:39:06.235" v="519" actId="26606"/>
          <ac:spMkLst>
            <pc:docMk/>
            <pc:sldMk cId="4178228386" sldId="262"/>
            <ac:spMk id="10" creationId="{9F63AA5A-E6E1-46DA-AB40-C58233393EDE}"/>
          </ac:spMkLst>
        </pc:spChg>
        <pc:spChg chg="add">
          <ac:chgData name="El-Atmani,Soufiane S." userId="26214734-0007-41fa-bbd8-f9772a514cff" providerId="ADAL" clId="{57DF28A2-41DE-4660-B9CE-DDEFF346F140}" dt="2022-12-08T12:39:06.235" v="519" actId="26606"/>
          <ac:spMkLst>
            <pc:docMk/>
            <pc:sldMk cId="4178228386" sldId="262"/>
            <ac:spMk id="15" creationId="{FB869131-809F-4714-9B05-385CAF009A1F}"/>
          </ac:spMkLst>
        </pc:spChg>
        <pc:picChg chg="add mod ord">
          <ac:chgData name="El-Atmani,Soufiane S." userId="26214734-0007-41fa-bbd8-f9772a514cff" providerId="ADAL" clId="{57DF28A2-41DE-4660-B9CE-DDEFF346F140}" dt="2022-12-08T12:39:06.235" v="519" actId="26606"/>
          <ac:picMkLst>
            <pc:docMk/>
            <pc:sldMk cId="4178228386" sldId="262"/>
            <ac:picMk id="5" creationId="{F2791496-2ED9-7D6E-E88D-637433D702C2}"/>
          </ac:picMkLst>
        </pc:picChg>
        <pc:picChg chg="add del">
          <ac:chgData name="El-Atmani,Soufiane S." userId="26214734-0007-41fa-bbd8-f9772a514cff" providerId="ADAL" clId="{57DF28A2-41DE-4660-B9CE-DDEFF346F140}" dt="2022-12-08T12:37:20.687" v="512" actId="478"/>
          <ac:picMkLst>
            <pc:docMk/>
            <pc:sldMk cId="4178228386" sldId="262"/>
            <ac:picMk id="1026" creationId="{72995C9F-9BA3-1118-E812-E359D77A254C}"/>
          </ac:picMkLst>
        </pc:picChg>
        <pc:picChg chg="add del mod">
          <ac:chgData name="El-Atmani,Soufiane S." userId="26214734-0007-41fa-bbd8-f9772a514cff" providerId="ADAL" clId="{57DF28A2-41DE-4660-B9CE-DDEFF346F140}" dt="2022-12-08T12:38:39.874" v="516" actId="478"/>
          <ac:picMkLst>
            <pc:docMk/>
            <pc:sldMk cId="4178228386" sldId="262"/>
            <ac:picMk id="1028" creationId="{B94FCD94-D763-D9A8-13F0-B305B09485E8}"/>
          </ac:picMkLst>
        </pc:picChg>
      </pc:sldChg>
      <pc:sldChg chg="addSp delSp modSp mod setBg">
        <pc:chgData name="El-Atmani,Soufiane S." userId="26214734-0007-41fa-bbd8-f9772a514cff" providerId="ADAL" clId="{57DF28A2-41DE-4660-B9CE-DDEFF346F140}" dt="2022-12-08T13:05:55.225" v="647"/>
        <pc:sldMkLst>
          <pc:docMk/>
          <pc:sldMk cId="3925091047" sldId="263"/>
        </pc:sldMkLst>
        <pc:spChg chg="mod">
          <ac:chgData name="El-Atmani,Soufiane S." userId="26214734-0007-41fa-bbd8-f9772a514cff" providerId="ADAL" clId="{57DF28A2-41DE-4660-B9CE-DDEFF346F140}" dt="2022-12-08T11:38:40.566" v="275" actId="26606"/>
          <ac:spMkLst>
            <pc:docMk/>
            <pc:sldMk cId="3925091047" sldId="263"/>
            <ac:spMk id="2" creationId="{1EF1AD8A-C02D-93C1-D759-2A6EC7951DAA}"/>
          </ac:spMkLst>
        </pc:spChg>
        <pc:spChg chg="mod">
          <ac:chgData name="El-Atmani,Soufiane S." userId="26214734-0007-41fa-bbd8-f9772a514cff" providerId="ADAL" clId="{57DF28A2-41DE-4660-B9CE-DDEFF346F140}" dt="2022-12-08T11:38:40.566" v="275" actId="26606"/>
          <ac:spMkLst>
            <pc:docMk/>
            <pc:sldMk cId="3925091047" sldId="263"/>
            <ac:spMk id="3" creationId="{80BB3A16-ADE5-A0C1-DF72-CF2B414101DD}"/>
          </ac:spMkLst>
        </pc:spChg>
        <pc:spChg chg="add del">
          <ac:chgData name="El-Atmani,Soufiane S." userId="26214734-0007-41fa-bbd8-f9772a514cff" providerId="ADAL" clId="{57DF28A2-41DE-4660-B9CE-DDEFF346F140}" dt="2022-12-08T11:38:20.614" v="267" actId="26606"/>
          <ac:spMkLst>
            <pc:docMk/>
            <pc:sldMk cId="3925091047" sldId="263"/>
            <ac:spMk id="9" creationId="{FB869131-809F-4714-9B05-385CAF009A1F}"/>
          </ac:spMkLst>
        </pc:spChg>
        <pc:spChg chg="add del">
          <ac:chgData name="El-Atmani,Soufiane S." userId="26214734-0007-41fa-bbd8-f9772a514cff" providerId="ADAL" clId="{57DF28A2-41DE-4660-B9CE-DDEFF346F140}" dt="2022-12-08T11:38:22.640" v="269" actId="26606"/>
          <ac:spMkLst>
            <pc:docMk/>
            <pc:sldMk cId="3925091047" sldId="263"/>
            <ac:spMk id="11" creationId="{FB869131-809F-4714-9B05-385CAF009A1F}"/>
          </ac:spMkLst>
        </pc:spChg>
        <pc:spChg chg="add del">
          <ac:chgData name="El-Atmani,Soufiane S." userId="26214734-0007-41fa-bbd8-f9772a514cff" providerId="ADAL" clId="{57DF28A2-41DE-4660-B9CE-DDEFF346F140}" dt="2022-12-08T11:38:40.566" v="275" actId="26606"/>
          <ac:spMkLst>
            <pc:docMk/>
            <pc:sldMk cId="3925091047" sldId="263"/>
            <ac:spMk id="13" creationId="{FB869131-809F-4714-9B05-385CAF009A1F}"/>
          </ac:spMkLst>
        </pc:spChg>
        <pc:picChg chg="add del mod ord">
          <ac:chgData name="El-Atmani,Soufiane S." userId="26214734-0007-41fa-bbd8-f9772a514cff" providerId="ADAL" clId="{57DF28A2-41DE-4660-B9CE-DDEFF346F140}" dt="2022-12-08T11:38:41.122" v="276"/>
          <ac:picMkLst>
            <pc:docMk/>
            <pc:sldMk cId="3925091047" sldId="263"/>
            <ac:picMk id="4" creationId="{29DDAC0E-4826-8851-894D-70C8920FF573}"/>
          </ac:picMkLst>
        </pc:picChg>
      </pc:sldChg>
      <pc:sldChg chg="addSp delSp modSp mod setBg">
        <pc:chgData name="El-Atmani,Soufiane S." userId="26214734-0007-41fa-bbd8-f9772a514cff" providerId="ADAL" clId="{57DF28A2-41DE-4660-B9CE-DDEFF346F140}" dt="2022-12-08T13:05:55.225" v="647"/>
        <pc:sldMkLst>
          <pc:docMk/>
          <pc:sldMk cId="2475645142" sldId="264"/>
        </pc:sldMkLst>
        <pc:spChg chg="mod">
          <ac:chgData name="El-Atmani,Soufiane S." userId="26214734-0007-41fa-bbd8-f9772a514cff" providerId="ADAL" clId="{57DF28A2-41DE-4660-B9CE-DDEFF346F140}" dt="2022-12-08T12:23:48.666" v="312" actId="26606"/>
          <ac:spMkLst>
            <pc:docMk/>
            <pc:sldMk cId="2475645142" sldId="264"/>
            <ac:spMk id="2" creationId="{5AF4C26C-CE85-1D31-4E05-4CD71C0AAC78}"/>
          </ac:spMkLst>
        </pc:spChg>
        <pc:spChg chg="mod">
          <ac:chgData name="El-Atmani,Soufiane S." userId="26214734-0007-41fa-bbd8-f9772a514cff" providerId="ADAL" clId="{57DF28A2-41DE-4660-B9CE-DDEFF346F140}" dt="2022-12-08T12:23:48.666" v="312" actId="26606"/>
          <ac:spMkLst>
            <pc:docMk/>
            <pc:sldMk cId="2475645142" sldId="264"/>
            <ac:spMk id="3" creationId="{13084499-D2B8-9BA9-3AFE-0EAD67EF0A5E}"/>
          </ac:spMkLst>
        </pc:spChg>
        <pc:spChg chg="del">
          <ac:chgData name="El-Atmani,Soufiane S." userId="26214734-0007-41fa-bbd8-f9772a514cff" providerId="ADAL" clId="{57DF28A2-41DE-4660-B9CE-DDEFF346F140}" dt="2022-12-08T12:23:48.666" v="312" actId="26606"/>
          <ac:spMkLst>
            <pc:docMk/>
            <pc:sldMk cId="2475645142" sldId="264"/>
            <ac:spMk id="10" creationId="{368F9D89-54B8-41F8-8839-49992D645882}"/>
          </ac:spMkLst>
        </pc:spChg>
        <pc:spChg chg="add">
          <ac:chgData name="El-Atmani,Soufiane S." userId="26214734-0007-41fa-bbd8-f9772a514cff" providerId="ADAL" clId="{57DF28A2-41DE-4660-B9CE-DDEFF346F140}" dt="2022-12-08T12:23:48.666" v="312" actId="26606"/>
          <ac:spMkLst>
            <pc:docMk/>
            <pc:sldMk cId="2475645142" sldId="264"/>
            <ac:spMk id="15" creationId="{93366BB0-BF67-4519-BA41-2F0021F5E4A9}"/>
          </ac:spMkLst>
        </pc:spChg>
        <pc:picChg chg="mod">
          <ac:chgData name="El-Atmani,Soufiane S." userId="26214734-0007-41fa-bbd8-f9772a514cff" providerId="ADAL" clId="{57DF28A2-41DE-4660-B9CE-DDEFF346F140}" dt="2022-12-08T12:23:48.666" v="312" actId="26606"/>
          <ac:picMkLst>
            <pc:docMk/>
            <pc:sldMk cId="2475645142" sldId="264"/>
            <ac:picMk id="7" creationId="{87DB22FC-6401-FEE1-2635-06C6BFACBD7D}"/>
          </ac:picMkLst>
        </pc:picChg>
      </pc:sldChg>
      <pc:sldChg chg="addSp delSp modSp new mod setBg">
        <pc:chgData name="El-Atmani,Soufiane S." userId="26214734-0007-41fa-bbd8-f9772a514cff" providerId="ADAL" clId="{57DF28A2-41DE-4660-B9CE-DDEFF346F140}" dt="2022-12-08T13:04:55.605" v="644" actId="1076"/>
        <pc:sldMkLst>
          <pc:docMk/>
          <pc:sldMk cId="760347255" sldId="265"/>
        </pc:sldMkLst>
        <pc:spChg chg="mod">
          <ac:chgData name="El-Atmani,Soufiane S." userId="26214734-0007-41fa-bbd8-f9772a514cff" providerId="ADAL" clId="{57DF28A2-41DE-4660-B9CE-DDEFF346F140}" dt="2022-12-08T13:04:47.519" v="640" actId="14100"/>
          <ac:spMkLst>
            <pc:docMk/>
            <pc:sldMk cId="760347255" sldId="265"/>
            <ac:spMk id="2" creationId="{9D9AFBB0-EDC8-4384-E570-ABABCE457BE4}"/>
          </ac:spMkLst>
        </pc:spChg>
        <pc:spChg chg="del">
          <ac:chgData name="El-Atmani,Soufiane S." userId="26214734-0007-41fa-bbd8-f9772a514cff" providerId="ADAL" clId="{57DF28A2-41DE-4660-B9CE-DDEFF346F140}" dt="2022-12-08T11:27:54.867" v="41"/>
          <ac:spMkLst>
            <pc:docMk/>
            <pc:sldMk cId="760347255" sldId="265"/>
            <ac:spMk id="3" creationId="{482C5B6E-E0A6-BFA4-7503-4202FE3187B3}"/>
          </ac:spMkLst>
        </pc:spChg>
        <pc:spChg chg="del">
          <ac:chgData name="El-Atmani,Soufiane S." userId="26214734-0007-41fa-bbd8-f9772a514cff" providerId="ADAL" clId="{57DF28A2-41DE-4660-B9CE-DDEFF346F140}" dt="2022-12-08T13:04:51.608" v="642" actId="478"/>
          <ac:spMkLst>
            <pc:docMk/>
            <pc:sldMk cId="760347255" sldId="265"/>
            <ac:spMk id="3" creationId="{F518BDEB-A55C-1422-B585-4F2C966B47D8}"/>
          </ac:spMkLst>
        </pc:spChg>
        <pc:spChg chg="del">
          <ac:chgData name="El-Atmani,Soufiane S." userId="26214734-0007-41fa-bbd8-f9772a514cff" providerId="ADAL" clId="{57DF28A2-41DE-4660-B9CE-DDEFF346F140}" dt="2022-12-08T13:04:50.836" v="641" actId="478"/>
          <ac:spMkLst>
            <pc:docMk/>
            <pc:sldMk cId="760347255" sldId="265"/>
            <ac:spMk id="4" creationId="{4E0676F0-FAA7-2795-CEA3-5FE4D1950C5A}"/>
          </ac:spMkLst>
        </pc:spChg>
        <pc:spChg chg="add del mod">
          <ac:chgData name="El-Atmani,Soufiane S." userId="26214734-0007-41fa-bbd8-f9772a514cff" providerId="ADAL" clId="{57DF28A2-41DE-4660-B9CE-DDEFF346F140}" dt="2022-12-08T13:04:18.216" v="621"/>
          <ac:spMkLst>
            <pc:docMk/>
            <pc:sldMk cId="760347255" sldId="265"/>
            <ac:spMk id="7" creationId="{A994EFCB-329C-6D4C-C5DF-23FBB2B6E9B0}"/>
          </ac:spMkLst>
        </pc:spChg>
        <pc:spChg chg="add del">
          <ac:chgData name="El-Atmani,Soufiane S." userId="26214734-0007-41fa-bbd8-f9772a514cff" providerId="ADAL" clId="{57DF28A2-41DE-4660-B9CE-DDEFF346F140}" dt="2022-12-08T13:04:35.403" v="624" actId="26606"/>
          <ac:spMkLst>
            <pc:docMk/>
            <pc:sldMk cId="760347255" sldId="265"/>
            <ac:spMk id="10" creationId="{8C37C960-91F5-4F61-B2CD-8A037920720B}"/>
          </ac:spMkLst>
        </pc:spChg>
        <pc:spChg chg="add">
          <ac:chgData name="El-Atmani,Soufiane S." userId="26214734-0007-41fa-bbd8-f9772a514cff" providerId="ADAL" clId="{57DF28A2-41DE-4660-B9CE-DDEFF346F140}" dt="2022-12-08T13:04:35.403" v="624" actId="26606"/>
          <ac:spMkLst>
            <pc:docMk/>
            <pc:sldMk cId="760347255" sldId="265"/>
            <ac:spMk id="15" creationId="{8C37C960-91F5-4F61-B2CD-8A037920720B}"/>
          </ac:spMkLst>
        </pc:spChg>
        <pc:picChg chg="add del mod">
          <ac:chgData name="El-Atmani,Soufiane S." userId="26214734-0007-41fa-bbd8-f9772a514cff" providerId="ADAL" clId="{57DF28A2-41DE-4660-B9CE-DDEFF346F140}" dt="2022-12-08T12:51:47.974" v="616" actId="478"/>
          <ac:picMkLst>
            <pc:docMk/>
            <pc:sldMk cId="760347255" sldId="265"/>
            <ac:picMk id="5" creationId="{1DC4E01E-1C5C-2162-94F3-F5E5F3DB7F74}"/>
          </ac:picMkLst>
        </pc:picChg>
        <pc:picChg chg="add mod ord">
          <ac:chgData name="El-Atmani,Soufiane S." userId="26214734-0007-41fa-bbd8-f9772a514cff" providerId="ADAL" clId="{57DF28A2-41DE-4660-B9CE-DDEFF346F140}" dt="2022-12-08T13:04:55.605" v="644" actId="1076"/>
          <ac:picMkLst>
            <pc:docMk/>
            <pc:sldMk cId="760347255" sldId="265"/>
            <ac:picMk id="6" creationId="{E8B3CDD2-962A-648D-A50D-292783708FA6}"/>
          </ac:picMkLst>
        </pc:picChg>
      </pc:sldChg>
      <pc:sldChg chg="modSp new mod setBg">
        <pc:chgData name="El-Atmani,Soufiane S." userId="26214734-0007-41fa-bbd8-f9772a514cff" providerId="ADAL" clId="{57DF28A2-41DE-4660-B9CE-DDEFF346F140}" dt="2022-12-08T13:05:55.225" v="647"/>
        <pc:sldMkLst>
          <pc:docMk/>
          <pc:sldMk cId="705199064" sldId="266"/>
        </pc:sldMkLst>
        <pc:spChg chg="mod">
          <ac:chgData name="El-Atmani,Soufiane S." userId="26214734-0007-41fa-bbd8-f9772a514cff" providerId="ADAL" clId="{57DF28A2-41DE-4660-B9CE-DDEFF346F140}" dt="2022-12-08T12:28:31.928" v="336" actId="20577"/>
          <ac:spMkLst>
            <pc:docMk/>
            <pc:sldMk cId="705199064" sldId="266"/>
            <ac:spMk id="2" creationId="{DDE72394-90AC-1624-D463-1F3C313CBBC6}"/>
          </ac:spMkLst>
        </pc:spChg>
        <pc:spChg chg="mod">
          <ac:chgData name="El-Atmani,Soufiane S." userId="26214734-0007-41fa-bbd8-f9772a514cff" providerId="ADAL" clId="{57DF28A2-41DE-4660-B9CE-DDEFF346F140}" dt="2022-12-08T12:31:14.401" v="452" actId="20577"/>
          <ac:spMkLst>
            <pc:docMk/>
            <pc:sldMk cId="705199064" sldId="266"/>
            <ac:spMk id="3" creationId="{567EB75F-D590-CBEF-9059-3D5BF0AD4CEB}"/>
          </ac:spMkLst>
        </pc:spChg>
      </pc:sldChg>
    </pc:docChg>
  </pc:docChgLst>
  <pc:docChgLst>
    <pc:chgData name="Kosterman,Jorn J.O." userId="S::488058@student.fontys.nl::673b763d-405e-4e17-9616-e541041ee4bd" providerId="AD" clId="Web-{FC8088AF-BB2C-4D19-A7B9-47AD1D21D215}"/>
    <pc:docChg chg="modSld">
      <pc:chgData name="Kosterman,Jorn J.O." userId="S::488058@student.fontys.nl::673b763d-405e-4e17-9616-e541041ee4bd" providerId="AD" clId="Web-{FC8088AF-BB2C-4D19-A7B9-47AD1D21D215}" dt="2023-01-11T08:19:45.374" v="28" actId="20577"/>
      <pc:docMkLst>
        <pc:docMk/>
      </pc:docMkLst>
      <pc:sldChg chg="modSp">
        <pc:chgData name="Kosterman,Jorn J.O." userId="S::488058@student.fontys.nl::673b763d-405e-4e17-9616-e541041ee4bd" providerId="AD" clId="Web-{FC8088AF-BB2C-4D19-A7B9-47AD1D21D215}" dt="2023-01-11T08:19:14.668" v="4" actId="20577"/>
        <pc:sldMkLst>
          <pc:docMk/>
          <pc:sldMk cId="38528513" sldId="259"/>
        </pc:sldMkLst>
        <pc:spChg chg="mod">
          <ac:chgData name="Kosterman,Jorn J.O." userId="S::488058@student.fontys.nl::673b763d-405e-4e17-9616-e541041ee4bd" providerId="AD" clId="Web-{FC8088AF-BB2C-4D19-A7B9-47AD1D21D215}" dt="2023-01-11T08:19:14.668" v="4" actId="20577"/>
          <ac:spMkLst>
            <pc:docMk/>
            <pc:sldMk cId="38528513" sldId="259"/>
            <ac:spMk id="3" creationId="{5E6B8FFE-0D43-F9C1-1C3B-38BD213C99BA}"/>
          </ac:spMkLst>
        </pc:spChg>
      </pc:sldChg>
      <pc:sldChg chg="modSp">
        <pc:chgData name="Kosterman,Jorn J.O." userId="S::488058@student.fontys.nl::673b763d-405e-4e17-9616-e541041ee4bd" providerId="AD" clId="Web-{FC8088AF-BB2C-4D19-A7B9-47AD1D21D215}" dt="2023-01-11T08:19:45.374" v="28" actId="20577"/>
        <pc:sldMkLst>
          <pc:docMk/>
          <pc:sldMk cId="680935432" sldId="261"/>
        </pc:sldMkLst>
        <pc:graphicFrameChg chg="modGraphic">
          <ac:chgData name="Kosterman,Jorn J.O." userId="S::488058@student.fontys.nl::673b763d-405e-4e17-9616-e541041ee4bd" providerId="AD" clId="Web-{FC8088AF-BB2C-4D19-A7B9-47AD1D21D215}" dt="2023-01-11T08:19:45.374" v="28" actId="20577"/>
          <ac:graphicFrameMkLst>
            <pc:docMk/>
            <pc:sldMk cId="680935432" sldId="261"/>
            <ac:graphicFrameMk id="5" creationId="{0091EAC9-C39A-19DF-48A6-2534DF7511D7}"/>
          </ac:graphicFrameMkLst>
        </pc:graphicFrameChg>
      </pc:sldChg>
    </pc:docChg>
  </pc:docChgLst>
  <pc:docChgLst>
    <pc:chgData name="El-Atmani,Soufiane S." userId="S::479242@student.fontys.nl::26214734-0007-41fa-bbd8-f9772a514cff" providerId="AD" clId="Web-{F6D4A1D1-F014-48ED-B457-4073F4A4FA9E}"/>
    <pc:docChg chg="addSld delSld modSld">
      <pc:chgData name="El-Atmani,Soufiane S." userId="S::479242@student.fontys.nl::26214734-0007-41fa-bbd8-f9772a514cff" providerId="AD" clId="Web-{F6D4A1D1-F014-48ED-B457-4073F4A4FA9E}" dt="2022-12-09T11:34:19.576" v="31"/>
      <pc:docMkLst>
        <pc:docMk/>
      </pc:docMkLst>
      <pc:sldChg chg="modSp">
        <pc:chgData name="El-Atmani,Soufiane S." userId="S::479242@student.fontys.nl::26214734-0007-41fa-bbd8-f9772a514cff" providerId="AD" clId="Web-{F6D4A1D1-F014-48ED-B457-4073F4A4FA9E}" dt="2022-12-09T11:22:45.152" v="29" actId="20577"/>
        <pc:sldMkLst>
          <pc:docMk/>
          <pc:sldMk cId="2253991875" sldId="267"/>
        </pc:sldMkLst>
        <pc:spChg chg="mod">
          <ac:chgData name="El-Atmani,Soufiane S." userId="S::479242@student.fontys.nl::26214734-0007-41fa-bbd8-f9772a514cff" providerId="AD" clId="Web-{F6D4A1D1-F014-48ED-B457-4073F4A4FA9E}" dt="2022-12-09T11:22:45.152" v="29" actId="20577"/>
          <ac:spMkLst>
            <pc:docMk/>
            <pc:sldMk cId="2253991875" sldId="267"/>
            <ac:spMk id="3" creationId="{5396A239-04F9-D870-2AE1-7B6699919144}"/>
          </ac:spMkLst>
        </pc:spChg>
      </pc:sldChg>
      <pc:sldChg chg="new del">
        <pc:chgData name="El-Atmani,Soufiane S." userId="S::479242@student.fontys.nl::26214734-0007-41fa-bbd8-f9772a514cff" providerId="AD" clId="Web-{F6D4A1D1-F014-48ED-B457-4073F4A4FA9E}" dt="2022-12-09T11:34:19.576" v="31"/>
        <pc:sldMkLst>
          <pc:docMk/>
          <pc:sldMk cId="4092584710" sldId="268"/>
        </pc:sldMkLst>
      </pc:sldChg>
    </pc:docChg>
  </pc:docChgLst>
  <pc:docChgLst>
    <pc:chgData name="Kosterman,Jorn J.O." userId="S::488058@student.fontys.nl::673b763d-405e-4e17-9616-e541041ee4bd" providerId="AD" clId="Web-{51FF25BC-C9FE-42F9-9B8D-25AB9AB52741}"/>
    <pc:docChg chg="modSld">
      <pc:chgData name="Kosterman,Jorn J.O." userId="S::488058@student.fontys.nl::673b763d-405e-4e17-9616-e541041ee4bd" providerId="AD" clId="Web-{51FF25BC-C9FE-42F9-9B8D-25AB9AB52741}" dt="2023-01-11T09:21:15.903" v="7" actId="20577"/>
      <pc:docMkLst>
        <pc:docMk/>
      </pc:docMkLst>
      <pc:sldChg chg="modSp">
        <pc:chgData name="Kosterman,Jorn J.O." userId="S::488058@student.fontys.nl::673b763d-405e-4e17-9616-e541041ee4bd" providerId="AD" clId="Web-{51FF25BC-C9FE-42F9-9B8D-25AB9AB52741}" dt="2023-01-11T09:21:15.903" v="7" actId="20577"/>
        <pc:sldMkLst>
          <pc:docMk/>
          <pc:sldMk cId="2806705917" sldId="257"/>
        </pc:sldMkLst>
        <pc:spChg chg="mod">
          <ac:chgData name="Kosterman,Jorn J.O." userId="S::488058@student.fontys.nl::673b763d-405e-4e17-9616-e541041ee4bd" providerId="AD" clId="Web-{51FF25BC-C9FE-42F9-9B8D-25AB9AB52741}" dt="2023-01-11T09:21:15.903" v="7" actId="20577"/>
          <ac:spMkLst>
            <pc:docMk/>
            <pc:sldMk cId="2806705917" sldId="257"/>
            <ac:spMk id="3" creationId="{763F7775-AB2F-A5CC-9AAC-4BF5F5986464}"/>
          </ac:spMkLst>
        </pc:spChg>
      </pc:sldChg>
    </pc:docChg>
  </pc:docChgLst>
  <pc:docChgLst>
    <pc:chgData name="Kosterman,Jorn J.O." userId="S::488058@student.fontys.nl::673b763d-405e-4e17-9616-e541041ee4bd" providerId="AD" clId="Web-{A713D27A-B149-4A8B-8E2C-4B5856A166F9}"/>
    <pc:docChg chg="addSld delSld modSld">
      <pc:chgData name="Kosterman,Jorn J.O." userId="S::488058@student.fontys.nl::673b763d-405e-4e17-9616-e541041ee4bd" providerId="AD" clId="Web-{A713D27A-B149-4A8B-8E2C-4B5856A166F9}" dt="2023-01-10T23:10:28.581" v="13"/>
      <pc:docMkLst>
        <pc:docMk/>
      </pc:docMkLst>
      <pc:sldChg chg="addSp delSp modSp add del">
        <pc:chgData name="Kosterman,Jorn J.O." userId="S::488058@student.fontys.nl::673b763d-405e-4e17-9616-e541041ee4bd" providerId="AD" clId="Web-{A713D27A-B149-4A8B-8E2C-4B5856A166F9}" dt="2023-01-10T23:10:28.581" v="13"/>
        <pc:sldMkLst>
          <pc:docMk/>
          <pc:sldMk cId="760347255" sldId="265"/>
        </pc:sldMkLst>
        <pc:spChg chg="add del mod">
          <ac:chgData name="Kosterman,Jorn J.O." userId="S::488058@student.fontys.nl::673b763d-405e-4e17-9616-e541041ee4bd" providerId="AD" clId="Web-{A713D27A-B149-4A8B-8E2C-4B5856A166F9}" dt="2023-01-10T23:10:28.581" v="13"/>
          <ac:spMkLst>
            <pc:docMk/>
            <pc:sldMk cId="760347255" sldId="265"/>
            <ac:spMk id="4" creationId="{C0B4400E-FA0C-ECEF-DA25-F1C8B0485497}"/>
          </ac:spMkLst>
        </pc:spChg>
        <pc:picChg chg="add mod ord">
          <ac:chgData name="Kosterman,Jorn J.O." userId="S::488058@student.fontys.nl::673b763d-405e-4e17-9616-e541041ee4bd" providerId="AD" clId="Web-{A713D27A-B149-4A8B-8E2C-4B5856A166F9}" dt="2023-01-10T23:10:28.581" v="13"/>
          <ac:picMkLst>
            <pc:docMk/>
            <pc:sldMk cId="760347255" sldId="265"/>
            <ac:picMk id="5" creationId="{63E1052D-9EBE-02DA-C477-A8C4956FC89A}"/>
          </ac:picMkLst>
        </pc:picChg>
        <pc:picChg chg="del">
          <ac:chgData name="Kosterman,Jorn J.O." userId="S::488058@student.fontys.nl::673b763d-405e-4e17-9616-e541041ee4bd" providerId="AD" clId="Web-{A713D27A-B149-4A8B-8E2C-4B5856A166F9}" dt="2023-01-10T23:10:21.143" v="12"/>
          <ac:picMkLst>
            <pc:docMk/>
            <pc:sldMk cId="760347255" sldId="265"/>
            <ac:picMk id="6" creationId="{E8B3CDD2-962A-648D-A50D-292783708FA6}"/>
          </ac:picMkLst>
        </pc:picChg>
      </pc:sldChg>
      <pc:sldChg chg="modSp">
        <pc:chgData name="Kosterman,Jorn J.O." userId="S::488058@student.fontys.nl::673b763d-405e-4e17-9616-e541041ee4bd" providerId="AD" clId="Web-{A713D27A-B149-4A8B-8E2C-4B5856A166F9}" dt="2023-01-10T22:32:19.409" v="9" actId="20577"/>
        <pc:sldMkLst>
          <pc:docMk/>
          <pc:sldMk cId="126731009" sldId="269"/>
        </pc:sldMkLst>
        <pc:spChg chg="mod">
          <ac:chgData name="Kosterman,Jorn J.O." userId="S::488058@student.fontys.nl::673b763d-405e-4e17-9616-e541041ee4bd" providerId="AD" clId="Web-{A713D27A-B149-4A8B-8E2C-4B5856A166F9}" dt="2023-01-10T22:32:19.409" v="9" actId="20577"/>
          <ac:spMkLst>
            <pc:docMk/>
            <pc:sldMk cId="126731009" sldId="269"/>
            <ac:spMk id="2" creationId="{D8193514-F20F-DBE5-9121-20439EFB8341}"/>
          </ac:spMkLst>
        </pc:spChg>
      </pc:sldChg>
    </pc:docChg>
  </pc:docChgLst>
  <pc:docChgLst>
    <pc:chgData name="El-Atmani,Soufiane S." userId="S::479242@student.fontys.nl::26214734-0007-41fa-bbd8-f9772a514cff" providerId="AD" clId="Web-{8BB767E1-BF1E-43F3-9EC5-898136C9DD5F}"/>
    <pc:docChg chg="modSld">
      <pc:chgData name="El-Atmani,Soufiane S." userId="S::479242@student.fontys.nl::26214734-0007-41fa-bbd8-f9772a514cff" providerId="AD" clId="Web-{8BB767E1-BF1E-43F3-9EC5-898136C9DD5F}" dt="2022-12-09T11:10:50.672" v="76" actId="20577"/>
      <pc:docMkLst>
        <pc:docMk/>
      </pc:docMkLst>
      <pc:sldChg chg="modSp">
        <pc:chgData name="El-Atmani,Soufiane S." userId="S::479242@student.fontys.nl::26214734-0007-41fa-bbd8-f9772a514cff" providerId="AD" clId="Web-{8BB767E1-BF1E-43F3-9EC5-898136C9DD5F}" dt="2022-12-09T11:10:50.672" v="76" actId="20577"/>
        <pc:sldMkLst>
          <pc:docMk/>
          <pc:sldMk cId="3925091047" sldId="263"/>
        </pc:sldMkLst>
        <pc:spChg chg="mod">
          <ac:chgData name="El-Atmani,Soufiane S." userId="S::479242@student.fontys.nl::26214734-0007-41fa-bbd8-f9772a514cff" providerId="AD" clId="Web-{8BB767E1-BF1E-43F3-9EC5-898136C9DD5F}" dt="2022-12-09T11:10:50.672" v="76" actId="20577"/>
          <ac:spMkLst>
            <pc:docMk/>
            <pc:sldMk cId="3925091047" sldId="263"/>
            <ac:spMk id="3" creationId="{80BB3A16-ADE5-A0C1-DF72-CF2B414101DD}"/>
          </ac:spMkLst>
        </pc:spChg>
      </pc:sldChg>
      <pc:sldChg chg="modSp">
        <pc:chgData name="El-Atmani,Soufiane S." userId="S::479242@student.fontys.nl::26214734-0007-41fa-bbd8-f9772a514cff" providerId="AD" clId="Web-{8BB767E1-BF1E-43F3-9EC5-898136C9DD5F}" dt="2022-12-09T11:04:43.517" v="5" actId="20577"/>
        <pc:sldMkLst>
          <pc:docMk/>
          <pc:sldMk cId="705199064" sldId="266"/>
        </pc:sldMkLst>
        <pc:spChg chg="mod">
          <ac:chgData name="El-Atmani,Soufiane S." userId="S::479242@student.fontys.nl::26214734-0007-41fa-bbd8-f9772a514cff" providerId="AD" clId="Web-{8BB767E1-BF1E-43F3-9EC5-898136C9DD5F}" dt="2022-12-09T11:04:43.517" v="5" actId="20577"/>
          <ac:spMkLst>
            <pc:docMk/>
            <pc:sldMk cId="705199064" sldId="266"/>
            <ac:spMk id="3" creationId="{567EB75F-D590-CBEF-9059-3D5BF0AD4CEB}"/>
          </ac:spMkLst>
        </pc:spChg>
      </pc:sldChg>
    </pc:docChg>
  </pc:docChgLst>
  <pc:docChgLst>
    <pc:chgData name="Glodici,Mihai V.M." userId="97f792f7-6ffe-4b5d-a19d-d43753ca0a29" providerId="ADAL" clId="{BDD9CE4F-C2B5-4CAC-8AE3-01E627D8F9AA}"/>
    <pc:docChg chg="custSel modSld sldOrd">
      <pc:chgData name="Glodici,Mihai V.M." userId="97f792f7-6ffe-4b5d-a19d-d43753ca0a29" providerId="ADAL" clId="{BDD9CE4F-C2B5-4CAC-8AE3-01E627D8F9AA}" dt="2022-12-08T13:07:29.668" v="318" actId="20577"/>
      <pc:docMkLst>
        <pc:docMk/>
      </pc:docMkLst>
      <pc:sldChg chg="modSp mod">
        <pc:chgData name="Glodici,Mihai V.M." userId="97f792f7-6ffe-4b5d-a19d-d43753ca0a29" providerId="ADAL" clId="{BDD9CE4F-C2B5-4CAC-8AE3-01E627D8F9AA}" dt="2022-12-08T12:48:09.317" v="301" actId="20577"/>
        <pc:sldMkLst>
          <pc:docMk/>
          <pc:sldMk cId="390648120" sldId="258"/>
        </pc:sldMkLst>
        <pc:spChg chg="mod">
          <ac:chgData name="Glodici,Mihai V.M." userId="97f792f7-6ffe-4b5d-a19d-d43753ca0a29" providerId="ADAL" clId="{BDD9CE4F-C2B5-4CAC-8AE3-01E627D8F9AA}" dt="2022-12-08T12:48:09.317" v="301" actId="20577"/>
          <ac:spMkLst>
            <pc:docMk/>
            <pc:sldMk cId="390648120" sldId="258"/>
            <ac:spMk id="3" creationId="{181ACC90-0B08-CC04-8962-B63B50EE788A}"/>
          </ac:spMkLst>
        </pc:spChg>
      </pc:sldChg>
      <pc:sldChg chg="modSp mod">
        <pc:chgData name="Glodici,Mihai V.M." userId="97f792f7-6ffe-4b5d-a19d-d43753ca0a29" providerId="ADAL" clId="{BDD9CE4F-C2B5-4CAC-8AE3-01E627D8F9AA}" dt="2022-12-08T12:30:45.606" v="111" actId="20577"/>
        <pc:sldMkLst>
          <pc:docMk/>
          <pc:sldMk cId="38528513" sldId="259"/>
        </pc:sldMkLst>
        <pc:spChg chg="mod">
          <ac:chgData name="Glodici,Mihai V.M." userId="97f792f7-6ffe-4b5d-a19d-d43753ca0a29" providerId="ADAL" clId="{BDD9CE4F-C2B5-4CAC-8AE3-01E627D8F9AA}" dt="2022-12-08T12:30:45.606" v="111" actId="20577"/>
          <ac:spMkLst>
            <pc:docMk/>
            <pc:sldMk cId="38528513" sldId="259"/>
            <ac:spMk id="3" creationId="{5E6B8FFE-0D43-F9C1-1C3B-38BD213C99BA}"/>
          </ac:spMkLst>
        </pc:spChg>
      </pc:sldChg>
      <pc:sldChg chg="modSp mod">
        <pc:chgData name="Glodici,Mihai V.M." userId="97f792f7-6ffe-4b5d-a19d-d43753ca0a29" providerId="ADAL" clId="{BDD9CE4F-C2B5-4CAC-8AE3-01E627D8F9AA}" dt="2022-12-08T12:33:18.662" v="183" actId="20577"/>
        <pc:sldMkLst>
          <pc:docMk/>
          <pc:sldMk cId="1254418194" sldId="260"/>
        </pc:sldMkLst>
        <pc:spChg chg="mod">
          <ac:chgData name="Glodici,Mihai V.M." userId="97f792f7-6ffe-4b5d-a19d-d43753ca0a29" providerId="ADAL" clId="{BDD9CE4F-C2B5-4CAC-8AE3-01E627D8F9AA}" dt="2022-12-08T12:33:18.662" v="183" actId="20577"/>
          <ac:spMkLst>
            <pc:docMk/>
            <pc:sldMk cId="1254418194" sldId="260"/>
            <ac:spMk id="3" creationId="{9CA4CF36-83C1-5063-1777-E9A3BCDDD319}"/>
          </ac:spMkLst>
        </pc:spChg>
      </pc:sldChg>
      <pc:sldChg chg="ord">
        <pc:chgData name="Glodici,Mihai V.M." userId="97f792f7-6ffe-4b5d-a19d-d43753ca0a29" providerId="ADAL" clId="{BDD9CE4F-C2B5-4CAC-8AE3-01E627D8F9AA}" dt="2022-12-08T12:25:52.244" v="3"/>
        <pc:sldMkLst>
          <pc:docMk/>
          <pc:sldMk cId="680935432" sldId="261"/>
        </pc:sldMkLst>
      </pc:sldChg>
      <pc:sldChg chg="modSp mod">
        <pc:chgData name="Glodici,Mihai V.M." userId="97f792f7-6ffe-4b5d-a19d-d43753ca0a29" providerId="ADAL" clId="{BDD9CE4F-C2B5-4CAC-8AE3-01E627D8F9AA}" dt="2022-12-08T12:43:55.645" v="268" actId="20577"/>
        <pc:sldMkLst>
          <pc:docMk/>
          <pc:sldMk cId="4178228386" sldId="262"/>
        </pc:sldMkLst>
        <pc:spChg chg="mod">
          <ac:chgData name="Glodici,Mihai V.M." userId="97f792f7-6ffe-4b5d-a19d-d43753ca0a29" providerId="ADAL" clId="{BDD9CE4F-C2B5-4CAC-8AE3-01E627D8F9AA}" dt="2022-12-08T12:43:55.645" v="268" actId="20577"/>
          <ac:spMkLst>
            <pc:docMk/>
            <pc:sldMk cId="4178228386" sldId="262"/>
            <ac:spMk id="3" creationId="{C46CE3AC-A40F-7983-10F8-44D3F0F4C543}"/>
          </ac:spMkLst>
        </pc:spChg>
      </pc:sldChg>
      <pc:sldChg chg="modSp mod">
        <pc:chgData name="Glodici,Mihai V.M." userId="97f792f7-6ffe-4b5d-a19d-d43753ca0a29" providerId="ADAL" clId="{BDD9CE4F-C2B5-4CAC-8AE3-01E627D8F9AA}" dt="2022-12-08T12:36:15.390" v="249" actId="20577"/>
        <pc:sldMkLst>
          <pc:docMk/>
          <pc:sldMk cId="760347255" sldId="265"/>
        </pc:sldMkLst>
        <pc:spChg chg="mod">
          <ac:chgData name="Glodici,Mihai V.M." userId="97f792f7-6ffe-4b5d-a19d-d43753ca0a29" providerId="ADAL" clId="{BDD9CE4F-C2B5-4CAC-8AE3-01E627D8F9AA}" dt="2022-12-08T12:36:15.390" v="249" actId="20577"/>
          <ac:spMkLst>
            <pc:docMk/>
            <pc:sldMk cId="760347255" sldId="265"/>
            <ac:spMk id="2" creationId="{9D9AFBB0-EDC8-4384-E570-ABABCE457BE4}"/>
          </ac:spMkLst>
        </pc:spChg>
      </pc:sldChg>
      <pc:sldChg chg="modSp mod">
        <pc:chgData name="Glodici,Mihai V.M." userId="97f792f7-6ffe-4b5d-a19d-d43753ca0a29" providerId="ADAL" clId="{BDD9CE4F-C2B5-4CAC-8AE3-01E627D8F9AA}" dt="2022-12-08T13:07:29.668" v="318" actId="20577"/>
        <pc:sldMkLst>
          <pc:docMk/>
          <pc:sldMk cId="705199064" sldId="266"/>
        </pc:sldMkLst>
        <pc:spChg chg="mod">
          <ac:chgData name="Glodici,Mihai V.M." userId="97f792f7-6ffe-4b5d-a19d-d43753ca0a29" providerId="ADAL" clId="{BDD9CE4F-C2B5-4CAC-8AE3-01E627D8F9AA}" dt="2022-12-08T13:07:29.668" v="318" actId="20577"/>
          <ac:spMkLst>
            <pc:docMk/>
            <pc:sldMk cId="705199064" sldId="266"/>
            <ac:spMk id="3" creationId="{567EB75F-D590-CBEF-9059-3D5BF0AD4CE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DFCD31-9F1C-4039-840A-8FE56B06CAC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BB0DFD8-1CF6-43E6-A960-B3401F9304E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nl-NL"/>
            <a:t>Terraform</a:t>
          </a:r>
          <a:r>
            <a:rPr lang="nl-NL">
              <a:latin typeface="Aharoni"/>
            </a:rPr>
            <a:t>/CloudFormation </a:t>
          </a:r>
          <a:br>
            <a:rPr lang="nl-NL">
              <a:latin typeface="Aharoni"/>
            </a:rPr>
          </a:br>
          <a:r>
            <a:rPr lang="nl-NL">
              <a:latin typeface="Aharoni"/>
            </a:rPr>
            <a:t>script </a:t>
          </a:r>
          <a:endParaRPr lang="nl-NL"/>
        </a:p>
      </dgm:t>
    </dgm:pt>
    <dgm:pt modelId="{744DDB2A-14B8-45B8-BE32-20DA7FC5FF37}" type="parTrans" cxnId="{9431E528-4B79-45F5-9588-EF1947108C4D}">
      <dgm:prSet/>
      <dgm:spPr/>
      <dgm:t>
        <a:bodyPr/>
        <a:lstStyle/>
        <a:p>
          <a:endParaRPr lang="en-US"/>
        </a:p>
      </dgm:t>
    </dgm:pt>
    <dgm:pt modelId="{60A661EE-A8FF-4DE0-966E-5F2369DF89A1}" type="sibTrans" cxnId="{9431E528-4B79-45F5-9588-EF1947108C4D}">
      <dgm:prSet/>
      <dgm:spPr/>
      <dgm:t>
        <a:bodyPr/>
        <a:lstStyle/>
        <a:p>
          <a:endParaRPr lang="en-US"/>
        </a:p>
      </dgm:t>
    </dgm:pt>
    <dgm:pt modelId="{C88F4907-F721-4253-866E-FE4E08E1A3C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nl-NL">
              <a:latin typeface="Aharoni"/>
            </a:rPr>
            <a:t>Multicloud storage</a:t>
          </a:r>
          <a:endParaRPr lang="nl-NL"/>
        </a:p>
      </dgm:t>
    </dgm:pt>
    <dgm:pt modelId="{A634CC4D-0936-4EC5-8846-C1D4E683540C}" type="parTrans" cxnId="{2261C79E-1669-4DB1-A831-383BEC484EAD}">
      <dgm:prSet/>
      <dgm:spPr/>
      <dgm:t>
        <a:bodyPr/>
        <a:lstStyle/>
        <a:p>
          <a:endParaRPr lang="en-US"/>
        </a:p>
      </dgm:t>
    </dgm:pt>
    <dgm:pt modelId="{B8D6E4F8-F951-4E94-9C18-55B9F5CAF43E}" type="sibTrans" cxnId="{2261C79E-1669-4DB1-A831-383BEC484EAD}">
      <dgm:prSet/>
      <dgm:spPr/>
      <dgm:t>
        <a:bodyPr/>
        <a:lstStyle/>
        <a:p>
          <a:endParaRPr lang="en-US"/>
        </a:p>
      </dgm:t>
    </dgm:pt>
    <dgm:pt modelId="{D797CCA0-87DA-4E2C-82B0-E712DD531FF7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nl-NL">
              <a:latin typeface="Aharoni"/>
            </a:rPr>
            <a:t>Monitoring </a:t>
          </a:r>
          <a:br>
            <a:rPr lang="nl-NL">
              <a:latin typeface="Aharoni"/>
            </a:rPr>
          </a:br>
          <a:r>
            <a:rPr lang="nl-NL">
              <a:latin typeface="Aharoni"/>
            </a:rPr>
            <a:t>Dashboards</a:t>
          </a:r>
        </a:p>
      </dgm:t>
    </dgm:pt>
    <dgm:pt modelId="{3F7CB37B-99CD-4A71-A191-C0AD4DE63823}" type="parTrans" cxnId="{A78B19BF-380B-404E-AC18-406154A1D189}">
      <dgm:prSet/>
      <dgm:spPr/>
      <dgm:t>
        <a:bodyPr/>
        <a:lstStyle/>
        <a:p>
          <a:endParaRPr lang="nl-NL"/>
        </a:p>
      </dgm:t>
    </dgm:pt>
    <dgm:pt modelId="{2EDB0D82-7A31-4458-B859-D28DDE4CD467}" type="sibTrans" cxnId="{A78B19BF-380B-404E-AC18-406154A1D189}">
      <dgm:prSet/>
      <dgm:spPr/>
      <dgm:t>
        <a:bodyPr/>
        <a:lstStyle/>
        <a:p>
          <a:endParaRPr lang="nl-NL"/>
        </a:p>
      </dgm:t>
    </dgm:pt>
    <dgm:pt modelId="{A1771C76-1199-4D1C-86F7-F6D16E8DF4B3}" type="pres">
      <dgm:prSet presAssocID="{A3DFCD31-9F1C-4039-840A-8FE56B06CAC5}" presName="root" presStyleCnt="0">
        <dgm:presLayoutVars>
          <dgm:dir/>
          <dgm:resizeHandles val="exact"/>
        </dgm:presLayoutVars>
      </dgm:prSet>
      <dgm:spPr/>
    </dgm:pt>
    <dgm:pt modelId="{A4DFB8DD-69DC-4A3B-8533-190878962A7E}" type="pres">
      <dgm:prSet presAssocID="{3BB0DFD8-1CF6-43E6-A960-B3401F9304E1}" presName="compNode" presStyleCnt="0"/>
      <dgm:spPr/>
    </dgm:pt>
    <dgm:pt modelId="{9D535BBF-A519-4055-9F63-123681392DD5}" type="pres">
      <dgm:prSet presAssocID="{3BB0DFD8-1CF6-43E6-A960-B3401F9304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A62249F-FE14-44AE-990D-6F829F969A37}" type="pres">
      <dgm:prSet presAssocID="{3BB0DFD8-1CF6-43E6-A960-B3401F9304E1}" presName="iconSpace" presStyleCnt="0"/>
      <dgm:spPr/>
    </dgm:pt>
    <dgm:pt modelId="{C8ABB6A5-849C-48E6-BEE9-F49EBD1AA3E9}" type="pres">
      <dgm:prSet presAssocID="{3BB0DFD8-1CF6-43E6-A960-B3401F9304E1}" presName="parTx" presStyleLbl="revTx" presStyleIdx="0" presStyleCnt="6">
        <dgm:presLayoutVars>
          <dgm:chMax val="0"/>
          <dgm:chPref val="0"/>
        </dgm:presLayoutVars>
      </dgm:prSet>
      <dgm:spPr/>
    </dgm:pt>
    <dgm:pt modelId="{DF9900FB-1CF3-4016-A30B-ECD62167635B}" type="pres">
      <dgm:prSet presAssocID="{3BB0DFD8-1CF6-43E6-A960-B3401F9304E1}" presName="txSpace" presStyleCnt="0"/>
      <dgm:spPr/>
    </dgm:pt>
    <dgm:pt modelId="{61DB6038-719E-41D7-8FB8-41C4E93EB23C}" type="pres">
      <dgm:prSet presAssocID="{3BB0DFD8-1CF6-43E6-A960-B3401F9304E1}" presName="desTx" presStyleLbl="revTx" presStyleIdx="1" presStyleCnt="6">
        <dgm:presLayoutVars/>
      </dgm:prSet>
      <dgm:spPr/>
    </dgm:pt>
    <dgm:pt modelId="{9E7403BE-2E10-45BD-B936-92F86850D8EB}" type="pres">
      <dgm:prSet presAssocID="{60A661EE-A8FF-4DE0-966E-5F2369DF89A1}" presName="sibTrans" presStyleCnt="0"/>
      <dgm:spPr/>
    </dgm:pt>
    <dgm:pt modelId="{F1620496-129C-4D57-9E65-E627E2A08EF1}" type="pres">
      <dgm:prSet presAssocID="{C88F4907-F721-4253-866E-FE4E08E1A3CC}" presName="compNode" presStyleCnt="0"/>
      <dgm:spPr/>
    </dgm:pt>
    <dgm:pt modelId="{FD3D5CA4-C630-4D8A-8CC3-77F0D4E7C427}" type="pres">
      <dgm:prSet presAssocID="{C88F4907-F721-4253-866E-FE4E08E1A3CC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D538066-088D-4C68-8197-635DD3060036}" type="pres">
      <dgm:prSet presAssocID="{C88F4907-F721-4253-866E-FE4E08E1A3CC}" presName="iconSpace" presStyleCnt="0"/>
      <dgm:spPr/>
    </dgm:pt>
    <dgm:pt modelId="{C05894BD-37AA-4804-AF08-B9E18E7D0910}" type="pres">
      <dgm:prSet presAssocID="{C88F4907-F721-4253-866E-FE4E08E1A3CC}" presName="parTx" presStyleLbl="revTx" presStyleIdx="2" presStyleCnt="6">
        <dgm:presLayoutVars>
          <dgm:chMax val="0"/>
          <dgm:chPref val="0"/>
        </dgm:presLayoutVars>
      </dgm:prSet>
      <dgm:spPr/>
    </dgm:pt>
    <dgm:pt modelId="{51F6F1B4-7295-4279-BF1C-5954864FEB99}" type="pres">
      <dgm:prSet presAssocID="{C88F4907-F721-4253-866E-FE4E08E1A3CC}" presName="txSpace" presStyleCnt="0"/>
      <dgm:spPr/>
    </dgm:pt>
    <dgm:pt modelId="{2D16A1A7-733E-4DB0-84F6-09AA2CA397C2}" type="pres">
      <dgm:prSet presAssocID="{C88F4907-F721-4253-866E-FE4E08E1A3CC}" presName="desTx" presStyleLbl="revTx" presStyleIdx="3" presStyleCnt="6">
        <dgm:presLayoutVars/>
      </dgm:prSet>
      <dgm:spPr/>
    </dgm:pt>
    <dgm:pt modelId="{1AADC241-5CE1-47BB-AAE3-4782EFFB7473}" type="pres">
      <dgm:prSet presAssocID="{B8D6E4F8-F951-4E94-9C18-55B9F5CAF43E}" presName="sibTrans" presStyleCnt="0"/>
      <dgm:spPr/>
    </dgm:pt>
    <dgm:pt modelId="{42B569B1-CD7C-429E-89BC-FEE9B3E15665}" type="pres">
      <dgm:prSet presAssocID="{D797CCA0-87DA-4E2C-82B0-E712DD531FF7}" presName="compNode" presStyleCnt="0"/>
      <dgm:spPr/>
    </dgm:pt>
    <dgm:pt modelId="{99581105-FD54-4063-AB70-04CA2171F14D}" type="pres">
      <dgm:prSet presAssocID="{D797CCA0-87DA-4E2C-82B0-E712DD531FF7}" presName="iconRect" presStyleLbl="node1" presStyleIdx="2" presStyleCnt="3" custScaleX="102625" custScaleY="10099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E9D3DC9-14C0-48ED-9112-81EEBDF5C80B}" type="pres">
      <dgm:prSet presAssocID="{D797CCA0-87DA-4E2C-82B0-E712DD531FF7}" presName="iconSpace" presStyleCnt="0"/>
      <dgm:spPr/>
    </dgm:pt>
    <dgm:pt modelId="{6DAD7DBC-FEDD-4C86-A494-14F42DDF8272}" type="pres">
      <dgm:prSet presAssocID="{D797CCA0-87DA-4E2C-82B0-E712DD531FF7}" presName="parTx" presStyleLbl="revTx" presStyleIdx="4" presStyleCnt="6">
        <dgm:presLayoutVars>
          <dgm:chMax val="0"/>
          <dgm:chPref val="0"/>
        </dgm:presLayoutVars>
      </dgm:prSet>
      <dgm:spPr/>
    </dgm:pt>
    <dgm:pt modelId="{1291FB2C-9234-4A8C-830E-1C5E63574762}" type="pres">
      <dgm:prSet presAssocID="{D797CCA0-87DA-4E2C-82B0-E712DD531FF7}" presName="txSpace" presStyleCnt="0"/>
      <dgm:spPr/>
    </dgm:pt>
    <dgm:pt modelId="{90C79731-328B-46EE-8A1C-4100A22E9141}" type="pres">
      <dgm:prSet presAssocID="{D797CCA0-87DA-4E2C-82B0-E712DD531FF7}" presName="desTx" presStyleLbl="revTx" presStyleIdx="5" presStyleCnt="6">
        <dgm:presLayoutVars/>
      </dgm:prSet>
      <dgm:spPr/>
    </dgm:pt>
  </dgm:ptLst>
  <dgm:cxnLst>
    <dgm:cxn modelId="{BB074421-78AC-4DF1-97FD-3FB7AB8B1FCF}" type="presOf" srcId="{3BB0DFD8-1CF6-43E6-A960-B3401F9304E1}" destId="{C8ABB6A5-849C-48E6-BEE9-F49EBD1AA3E9}" srcOrd="0" destOrd="0" presId="urn:microsoft.com/office/officeart/2018/2/layout/IconLabelDescriptionList"/>
    <dgm:cxn modelId="{9431E528-4B79-45F5-9588-EF1947108C4D}" srcId="{A3DFCD31-9F1C-4039-840A-8FE56B06CAC5}" destId="{3BB0DFD8-1CF6-43E6-A960-B3401F9304E1}" srcOrd="0" destOrd="0" parTransId="{744DDB2A-14B8-45B8-BE32-20DA7FC5FF37}" sibTransId="{60A661EE-A8FF-4DE0-966E-5F2369DF89A1}"/>
    <dgm:cxn modelId="{437CBF4F-994A-4967-B071-04F1FB931739}" type="presOf" srcId="{C88F4907-F721-4253-866E-FE4E08E1A3CC}" destId="{C05894BD-37AA-4804-AF08-B9E18E7D0910}" srcOrd="0" destOrd="0" presId="urn:microsoft.com/office/officeart/2018/2/layout/IconLabelDescriptionList"/>
    <dgm:cxn modelId="{16A5A095-1A0B-4E93-A8B5-6F81EB9E4E80}" type="presOf" srcId="{D797CCA0-87DA-4E2C-82B0-E712DD531FF7}" destId="{6DAD7DBC-FEDD-4C86-A494-14F42DDF8272}" srcOrd="0" destOrd="0" presId="urn:microsoft.com/office/officeart/2018/2/layout/IconLabelDescriptionList"/>
    <dgm:cxn modelId="{2261C79E-1669-4DB1-A831-383BEC484EAD}" srcId="{A3DFCD31-9F1C-4039-840A-8FE56B06CAC5}" destId="{C88F4907-F721-4253-866E-FE4E08E1A3CC}" srcOrd="1" destOrd="0" parTransId="{A634CC4D-0936-4EC5-8846-C1D4E683540C}" sibTransId="{B8D6E4F8-F951-4E94-9C18-55B9F5CAF43E}"/>
    <dgm:cxn modelId="{A78B19BF-380B-404E-AC18-406154A1D189}" srcId="{A3DFCD31-9F1C-4039-840A-8FE56B06CAC5}" destId="{D797CCA0-87DA-4E2C-82B0-E712DD531FF7}" srcOrd="2" destOrd="0" parTransId="{3F7CB37B-99CD-4A71-A191-C0AD4DE63823}" sibTransId="{2EDB0D82-7A31-4458-B859-D28DDE4CD467}"/>
    <dgm:cxn modelId="{052293DC-E790-4019-8590-A16240DD6AE0}" type="presOf" srcId="{A3DFCD31-9F1C-4039-840A-8FE56B06CAC5}" destId="{A1771C76-1199-4D1C-86F7-F6D16E8DF4B3}" srcOrd="0" destOrd="0" presId="urn:microsoft.com/office/officeart/2018/2/layout/IconLabelDescriptionList"/>
    <dgm:cxn modelId="{D45562C0-38EF-4B98-A4C3-4AB932F9C594}" type="presParOf" srcId="{A1771C76-1199-4D1C-86F7-F6D16E8DF4B3}" destId="{A4DFB8DD-69DC-4A3B-8533-190878962A7E}" srcOrd="0" destOrd="0" presId="urn:microsoft.com/office/officeart/2018/2/layout/IconLabelDescriptionList"/>
    <dgm:cxn modelId="{E311C331-B25F-4227-B4BB-3C132020A659}" type="presParOf" srcId="{A4DFB8DD-69DC-4A3B-8533-190878962A7E}" destId="{9D535BBF-A519-4055-9F63-123681392DD5}" srcOrd="0" destOrd="0" presId="urn:microsoft.com/office/officeart/2018/2/layout/IconLabelDescriptionList"/>
    <dgm:cxn modelId="{C1CF6C64-E49C-46AC-9D6A-DC8E6A43CEB3}" type="presParOf" srcId="{A4DFB8DD-69DC-4A3B-8533-190878962A7E}" destId="{1A62249F-FE14-44AE-990D-6F829F969A37}" srcOrd="1" destOrd="0" presId="urn:microsoft.com/office/officeart/2018/2/layout/IconLabelDescriptionList"/>
    <dgm:cxn modelId="{17AA86D5-6537-405C-A7AB-45B8422BAA4B}" type="presParOf" srcId="{A4DFB8DD-69DC-4A3B-8533-190878962A7E}" destId="{C8ABB6A5-849C-48E6-BEE9-F49EBD1AA3E9}" srcOrd="2" destOrd="0" presId="urn:microsoft.com/office/officeart/2018/2/layout/IconLabelDescriptionList"/>
    <dgm:cxn modelId="{A687CF92-90A4-4865-9EE8-48436492C196}" type="presParOf" srcId="{A4DFB8DD-69DC-4A3B-8533-190878962A7E}" destId="{DF9900FB-1CF3-4016-A30B-ECD62167635B}" srcOrd="3" destOrd="0" presId="urn:microsoft.com/office/officeart/2018/2/layout/IconLabelDescriptionList"/>
    <dgm:cxn modelId="{5737F6D4-6900-47F0-AF35-AA001969352D}" type="presParOf" srcId="{A4DFB8DD-69DC-4A3B-8533-190878962A7E}" destId="{61DB6038-719E-41D7-8FB8-41C4E93EB23C}" srcOrd="4" destOrd="0" presId="urn:microsoft.com/office/officeart/2018/2/layout/IconLabelDescriptionList"/>
    <dgm:cxn modelId="{6A47EA67-D260-4487-AABE-96E3CD3B7B4B}" type="presParOf" srcId="{A1771C76-1199-4D1C-86F7-F6D16E8DF4B3}" destId="{9E7403BE-2E10-45BD-B936-92F86850D8EB}" srcOrd="1" destOrd="0" presId="urn:microsoft.com/office/officeart/2018/2/layout/IconLabelDescriptionList"/>
    <dgm:cxn modelId="{3E604547-B2EB-4CA2-8B03-FE40551EEE7E}" type="presParOf" srcId="{A1771C76-1199-4D1C-86F7-F6D16E8DF4B3}" destId="{F1620496-129C-4D57-9E65-E627E2A08EF1}" srcOrd="2" destOrd="0" presId="urn:microsoft.com/office/officeart/2018/2/layout/IconLabelDescriptionList"/>
    <dgm:cxn modelId="{461A9D74-582C-4DC7-B28E-3415D84E554B}" type="presParOf" srcId="{F1620496-129C-4D57-9E65-E627E2A08EF1}" destId="{FD3D5CA4-C630-4D8A-8CC3-77F0D4E7C427}" srcOrd="0" destOrd="0" presId="urn:microsoft.com/office/officeart/2018/2/layout/IconLabelDescriptionList"/>
    <dgm:cxn modelId="{B433F5B8-8B34-4194-8F6E-862D16246FD4}" type="presParOf" srcId="{F1620496-129C-4D57-9E65-E627E2A08EF1}" destId="{9D538066-088D-4C68-8197-635DD3060036}" srcOrd="1" destOrd="0" presId="urn:microsoft.com/office/officeart/2018/2/layout/IconLabelDescriptionList"/>
    <dgm:cxn modelId="{D7C4D579-C3AC-41A6-AA99-BF07A90CCB3B}" type="presParOf" srcId="{F1620496-129C-4D57-9E65-E627E2A08EF1}" destId="{C05894BD-37AA-4804-AF08-B9E18E7D0910}" srcOrd="2" destOrd="0" presId="urn:microsoft.com/office/officeart/2018/2/layout/IconLabelDescriptionList"/>
    <dgm:cxn modelId="{C767B87B-C204-468D-9580-26CB7CEE16E6}" type="presParOf" srcId="{F1620496-129C-4D57-9E65-E627E2A08EF1}" destId="{51F6F1B4-7295-4279-BF1C-5954864FEB99}" srcOrd="3" destOrd="0" presId="urn:microsoft.com/office/officeart/2018/2/layout/IconLabelDescriptionList"/>
    <dgm:cxn modelId="{9C0DE9AB-4334-458C-9398-E6EA59661A89}" type="presParOf" srcId="{F1620496-129C-4D57-9E65-E627E2A08EF1}" destId="{2D16A1A7-733E-4DB0-84F6-09AA2CA397C2}" srcOrd="4" destOrd="0" presId="urn:microsoft.com/office/officeart/2018/2/layout/IconLabelDescriptionList"/>
    <dgm:cxn modelId="{2058D6E4-B946-4E4E-9613-4329A79FC39F}" type="presParOf" srcId="{A1771C76-1199-4D1C-86F7-F6D16E8DF4B3}" destId="{1AADC241-5CE1-47BB-AAE3-4782EFFB7473}" srcOrd="3" destOrd="0" presId="urn:microsoft.com/office/officeart/2018/2/layout/IconLabelDescriptionList"/>
    <dgm:cxn modelId="{5FAF93AD-3124-4B02-8F14-FD49672508FF}" type="presParOf" srcId="{A1771C76-1199-4D1C-86F7-F6D16E8DF4B3}" destId="{42B569B1-CD7C-429E-89BC-FEE9B3E15665}" srcOrd="4" destOrd="0" presId="urn:microsoft.com/office/officeart/2018/2/layout/IconLabelDescriptionList"/>
    <dgm:cxn modelId="{7C4C111F-94C3-45BA-8ABC-7AAC795B4E31}" type="presParOf" srcId="{42B569B1-CD7C-429E-89BC-FEE9B3E15665}" destId="{99581105-FD54-4063-AB70-04CA2171F14D}" srcOrd="0" destOrd="0" presId="urn:microsoft.com/office/officeart/2018/2/layout/IconLabelDescriptionList"/>
    <dgm:cxn modelId="{B892913E-03C4-4BD3-B0D4-3753B4B14402}" type="presParOf" srcId="{42B569B1-CD7C-429E-89BC-FEE9B3E15665}" destId="{AE9D3DC9-14C0-48ED-9112-81EEBDF5C80B}" srcOrd="1" destOrd="0" presId="urn:microsoft.com/office/officeart/2018/2/layout/IconLabelDescriptionList"/>
    <dgm:cxn modelId="{87B4B63C-D948-40E4-9C07-22644EA1DC0D}" type="presParOf" srcId="{42B569B1-CD7C-429E-89BC-FEE9B3E15665}" destId="{6DAD7DBC-FEDD-4C86-A494-14F42DDF8272}" srcOrd="2" destOrd="0" presId="urn:microsoft.com/office/officeart/2018/2/layout/IconLabelDescriptionList"/>
    <dgm:cxn modelId="{F4B16D02-83F1-4DA6-B83E-5E99E5EC4384}" type="presParOf" srcId="{42B569B1-CD7C-429E-89BC-FEE9B3E15665}" destId="{1291FB2C-9234-4A8C-830E-1C5E63574762}" srcOrd="3" destOrd="0" presId="urn:microsoft.com/office/officeart/2018/2/layout/IconLabelDescriptionList"/>
    <dgm:cxn modelId="{A4BD909D-0791-4FEC-8155-9A7996AD2861}" type="presParOf" srcId="{42B569B1-CD7C-429E-89BC-FEE9B3E15665}" destId="{90C79731-328B-46EE-8A1C-4100A22E914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35BBF-A519-4055-9F63-123681392DD5}">
      <dsp:nvSpPr>
        <dsp:cNvPr id="0" name=""/>
        <dsp:cNvSpPr/>
      </dsp:nvSpPr>
      <dsp:spPr>
        <a:xfrm>
          <a:off x="260" y="1164748"/>
          <a:ext cx="1097085" cy="1097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BB6A5-849C-48E6-BEE9-F49EBD1AA3E9}">
      <dsp:nvSpPr>
        <dsp:cNvPr id="0" name=""/>
        <dsp:cNvSpPr/>
      </dsp:nvSpPr>
      <dsp:spPr>
        <a:xfrm>
          <a:off x="260" y="2343790"/>
          <a:ext cx="3134531" cy="470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l-NL" sz="1500" kern="1200"/>
            <a:t>Terraform</a:t>
          </a:r>
          <a:r>
            <a:rPr lang="nl-NL" sz="1500" kern="1200">
              <a:latin typeface="Aharoni"/>
            </a:rPr>
            <a:t>/CloudFormation </a:t>
          </a:r>
          <a:br>
            <a:rPr lang="nl-NL" sz="1500" kern="1200">
              <a:latin typeface="Aharoni"/>
            </a:rPr>
          </a:br>
          <a:r>
            <a:rPr lang="nl-NL" sz="1500" kern="1200">
              <a:latin typeface="Aharoni"/>
            </a:rPr>
            <a:t>script </a:t>
          </a:r>
          <a:endParaRPr lang="nl-NL" sz="1500" kern="1200"/>
        </a:p>
      </dsp:txBody>
      <dsp:txXfrm>
        <a:off x="260" y="2343790"/>
        <a:ext cx="3134531" cy="470179"/>
      </dsp:txXfrm>
    </dsp:sp>
    <dsp:sp modelId="{61DB6038-719E-41D7-8FB8-41C4E93EB23C}">
      <dsp:nvSpPr>
        <dsp:cNvPr id="0" name=""/>
        <dsp:cNvSpPr/>
      </dsp:nvSpPr>
      <dsp:spPr>
        <a:xfrm>
          <a:off x="260" y="2852089"/>
          <a:ext cx="3134531" cy="218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D5CA4-C630-4D8A-8CC3-77F0D4E7C427}">
      <dsp:nvSpPr>
        <dsp:cNvPr id="0" name=""/>
        <dsp:cNvSpPr/>
      </dsp:nvSpPr>
      <dsp:spPr>
        <a:xfrm>
          <a:off x="3683334" y="1164748"/>
          <a:ext cx="1097085" cy="109708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894BD-37AA-4804-AF08-B9E18E7D0910}">
      <dsp:nvSpPr>
        <dsp:cNvPr id="0" name=""/>
        <dsp:cNvSpPr/>
      </dsp:nvSpPr>
      <dsp:spPr>
        <a:xfrm>
          <a:off x="3683334" y="2343790"/>
          <a:ext cx="3134531" cy="470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l-NL" sz="1500" kern="1200">
              <a:latin typeface="Aharoni"/>
            </a:rPr>
            <a:t>Multicloud storage</a:t>
          </a:r>
          <a:endParaRPr lang="nl-NL" sz="1500" kern="1200"/>
        </a:p>
      </dsp:txBody>
      <dsp:txXfrm>
        <a:off x="3683334" y="2343790"/>
        <a:ext cx="3134531" cy="470179"/>
      </dsp:txXfrm>
    </dsp:sp>
    <dsp:sp modelId="{2D16A1A7-733E-4DB0-84F6-09AA2CA397C2}">
      <dsp:nvSpPr>
        <dsp:cNvPr id="0" name=""/>
        <dsp:cNvSpPr/>
      </dsp:nvSpPr>
      <dsp:spPr>
        <a:xfrm>
          <a:off x="3683334" y="2852089"/>
          <a:ext cx="3134531" cy="218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81105-FD54-4063-AB70-04CA2171F14D}">
      <dsp:nvSpPr>
        <dsp:cNvPr id="0" name=""/>
        <dsp:cNvSpPr/>
      </dsp:nvSpPr>
      <dsp:spPr>
        <a:xfrm>
          <a:off x="7366408" y="1162019"/>
          <a:ext cx="1125884" cy="1108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D7DBC-FEDD-4C86-A494-14F42DDF8272}">
      <dsp:nvSpPr>
        <dsp:cNvPr id="0" name=""/>
        <dsp:cNvSpPr/>
      </dsp:nvSpPr>
      <dsp:spPr>
        <a:xfrm>
          <a:off x="7380808" y="2346519"/>
          <a:ext cx="3134531" cy="470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l-NL" sz="1500" kern="1200">
              <a:latin typeface="Aharoni"/>
            </a:rPr>
            <a:t>Monitoring </a:t>
          </a:r>
          <a:br>
            <a:rPr lang="nl-NL" sz="1500" kern="1200">
              <a:latin typeface="Aharoni"/>
            </a:rPr>
          </a:br>
          <a:r>
            <a:rPr lang="nl-NL" sz="1500" kern="1200">
              <a:latin typeface="Aharoni"/>
            </a:rPr>
            <a:t>Dashboards</a:t>
          </a:r>
        </a:p>
      </dsp:txBody>
      <dsp:txXfrm>
        <a:off x="7380808" y="2346519"/>
        <a:ext cx="3134531" cy="470179"/>
      </dsp:txXfrm>
    </dsp:sp>
    <dsp:sp modelId="{90C79731-328B-46EE-8A1C-4100A22E9141}">
      <dsp:nvSpPr>
        <dsp:cNvPr id="0" name=""/>
        <dsp:cNvSpPr/>
      </dsp:nvSpPr>
      <dsp:spPr>
        <a:xfrm>
          <a:off x="7380808" y="2854818"/>
          <a:ext cx="3134531" cy="218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3B20F-3B50-41D7-BB75-72142898F570}" type="datetimeFigureOut">
              <a:rPr lang="nl-NL" smtClean="0"/>
              <a:t>11-1-2023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10B85-56FB-4AEA-82C5-6720C1477E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647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10B85-56FB-4AEA-82C5-6720C1477E1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054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10B85-56FB-4AEA-82C5-6720C1477E1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38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10B85-56FB-4AEA-82C5-6720C1477E1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6934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10B85-56FB-4AEA-82C5-6720C1477E1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1297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1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7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28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964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0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2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7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4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2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AC40B9F8-0949-3D90-61DF-560A7EF3E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52" y="0"/>
            <a:ext cx="12192001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0474911-C270-3877-1AC7-27864F946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84" y="347253"/>
            <a:ext cx="9289025" cy="1192647"/>
          </a:xfrm>
        </p:spPr>
        <p:txBody>
          <a:bodyPr>
            <a:normAutofit fontScale="90000"/>
          </a:bodyPr>
          <a:lstStyle/>
          <a:p>
            <a:r>
              <a:rPr lang="nl-NL" sz="8000" err="1"/>
              <a:t>Case-Study</a:t>
            </a:r>
            <a:r>
              <a:rPr lang="nl-NL" sz="8000"/>
              <a:t> Group 13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0A25DF5-2DB4-CE3F-8979-625995193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949" y="4776786"/>
            <a:ext cx="10515600" cy="1743793"/>
          </a:xfrm>
        </p:spPr>
        <p:txBody>
          <a:bodyPr>
            <a:normAutofit/>
          </a:bodyPr>
          <a:lstStyle/>
          <a:p>
            <a:r>
              <a:rPr lang="nl-NL" err="1"/>
              <a:t>Mihai</a:t>
            </a:r>
            <a:r>
              <a:rPr lang="nl-NL"/>
              <a:t> </a:t>
            </a:r>
            <a:r>
              <a:rPr lang="nl-NL" err="1"/>
              <a:t>Glodici</a:t>
            </a:r>
            <a:endParaRPr lang="nl-NL"/>
          </a:p>
          <a:p>
            <a:r>
              <a:rPr lang="nl-NL"/>
              <a:t>Jorn Kosterman</a:t>
            </a:r>
          </a:p>
          <a:p>
            <a:r>
              <a:rPr lang="nl-NL" err="1"/>
              <a:t>Soufiane</a:t>
            </a:r>
            <a:r>
              <a:rPr lang="nl-NL"/>
              <a:t> El </a:t>
            </a:r>
            <a:r>
              <a:rPr lang="nl-NL" err="1"/>
              <a:t>Atmani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3964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368F9D89-54B8-41F8-8839-49992D645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8C2253-41F0-CFA5-9728-57F524C3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5257800" cy="2275480"/>
          </a:xfrm>
        </p:spPr>
        <p:txBody>
          <a:bodyPr>
            <a:normAutofit/>
          </a:bodyPr>
          <a:lstStyle/>
          <a:p>
            <a:r>
              <a:rPr lang="nl-NL">
                <a:latin typeface="Aharoni"/>
                <a:cs typeface="Angsana New"/>
              </a:rPr>
              <a:t>MDP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96A239-04F9-D870-2AE1-7B6699919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319796"/>
            <a:ext cx="5257799" cy="28524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nl-NL"/>
              <a:t>USPC</a:t>
            </a:r>
          </a:p>
          <a:p>
            <a:pPr lvl="1"/>
            <a:r>
              <a:rPr lang="nl-NL">
                <a:ea typeface="+mn-lt"/>
                <a:cs typeface="+mn-lt"/>
              </a:rPr>
              <a:t>Stakeholder </a:t>
            </a:r>
            <a:r>
              <a:rPr lang="nl-NL" err="1">
                <a:ea typeface="+mn-lt"/>
                <a:cs typeface="+mn-lt"/>
              </a:rPr>
              <a:t>did</a:t>
            </a:r>
            <a:r>
              <a:rPr lang="nl-NL">
                <a:ea typeface="+mn-lt"/>
                <a:cs typeface="+mn-lt"/>
              </a:rPr>
              <a:t> </a:t>
            </a:r>
            <a:r>
              <a:rPr lang="nl-NL" err="1">
                <a:ea typeface="+mn-lt"/>
                <a:cs typeface="+mn-lt"/>
              </a:rPr>
              <a:t>not</a:t>
            </a:r>
            <a:r>
              <a:rPr lang="nl-NL">
                <a:ea typeface="+mn-lt"/>
                <a:cs typeface="+mn-lt"/>
              </a:rPr>
              <a:t> have </a:t>
            </a:r>
            <a:r>
              <a:rPr lang="nl-NL" err="1">
                <a:ea typeface="+mn-lt"/>
                <a:cs typeface="+mn-lt"/>
              </a:rPr>
              <a:t>an</a:t>
            </a:r>
            <a:r>
              <a:rPr lang="nl-NL">
                <a:ea typeface="+mn-lt"/>
                <a:cs typeface="+mn-lt"/>
              </a:rPr>
              <a:t> </a:t>
            </a:r>
            <a:r>
              <a:rPr lang="nl-NL" err="1">
                <a:ea typeface="+mn-lt"/>
                <a:cs typeface="+mn-lt"/>
              </a:rPr>
              <a:t>existing</a:t>
            </a:r>
            <a:r>
              <a:rPr lang="nl-NL">
                <a:ea typeface="+mn-lt"/>
                <a:cs typeface="+mn-lt"/>
              </a:rPr>
              <a:t> </a:t>
            </a:r>
            <a:r>
              <a:rPr lang="nl-NL" err="1">
                <a:ea typeface="+mn-lt"/>
                <a:cs typeface="+mn-lt"/>
              </a:rPr>
              <a:t>infrastructure</a:t>
            </a:r>
            <a:r>
              <a:rPr lang="nl-NL">
                <a:ea typeface="+mn-lt"/>
                <a:cs typeface="+mn-lt"/>
              </a:rPr>
              <a:t> </a:t>
            </a:r>
            <a:r>
              <a:rPr lang="nl-NL" err="1">
                <a:ea typeface="+mn-lt"/>
                <a:cs typeface="+mn-lt"/>
              </a:rPr>
              <a:t>for</a:t>
            </a:r>
            <a:r>
              <a:rPr lang="nl-NL">
                <a:ea typeface="+mn-lt"/>
                <a:cs typeface="+mn-lt"/>
              </a:rPr>
              <a:t> secure data storage</a:t>
            </a:r>
          </a:p>
          <a:p>
            <a:pPr lvl="1"/>
            <a:r>
              <a:rPr lang="en-US"/>
              <a:t>So we designed it for them!</a:t>
            </a:r>
          </a:p>
          <a:p>
            <a:endParaRPr lang="nl-NL"/>
          </a:p>
          <a:p>
            <a:endParaRPr lang="nl-NL"/>
          </a:p>
          <a:p>
            <a:endParaRPr lang="nl-NL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38E76302-DA86-06B1-4CD9-84FF18361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889" y="2474442"/>
            <a:ext cx="4925879" cy="190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91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B869131-809F-4714-9B05-385CAF009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5">
            <a:extLst>
              <a:ext uri="{FF2B5EF4-FFF2-40B4-BE49-F238E27FC236}">
                <a16:creationId xmlns:a16="http://schemas.microsoft.com/office/drawing/2014/main" id="{723AE482-3811-7530-177A-EED389940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1293825"/>
            <a:ext cx="6698586" cy="42703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5F2BEDA-F87D-C7E7-2DB2-0DDCBB47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839" y="596644"/>
            <a:ext cx="3748361" cy="2798746"/>
          </a:xfrm>
          <a:noFill/>
        </p:spPr>
        <p:txBody>
          <a:bodyPr anchor="ctr">
            <a:normAutofit/>
          </a:bodyPr>
          <a:lstStyle/>
          <a:p>
            <a:r>
              <a:rPr lang="nl-NL"/>
              <a:t>MDP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6CE3AC-A40F-7983-10F8-44D3F0F4C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7838" y="2867230"/>
            <a:ext cx="3748361" cy="269694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nl-NL" sz="1400"/>
              <a:t>USPC</a:t>
            </a:r>
          </a:p>
          <a:p>
            <a:pPr>
              <a:lnSpc>
                <a:spcPct val="100000"/>
              </a:lnSpc>
            </a:pPr>
            <a:r>
              <a:rPr lang="nl-NL" sz="1400" err="1"/>
              <a:t>Completed</a:t>
            </a:r>
            <a:r>
              <a:rPr lang="nl-NL" sz="1400"/>
              <a:t>:</a:t>
            </a:r>
          </a:p>
          <a:p>
            <a:pPr>
              <a:lnSpc>
                <a:spcPct val="100000"/>
              </a:lnSpc>
            </a:pPr>
            <a:r>
              <a:rPr lang="nl-NL" sz="1400" err="1"/>
              <a:t>Hybrid</a:t>
            </a:r>
            <a:r>
              <a:rPr lang="nl-NL" sz="1400"/>
              <a:t> data storage solution</a:t>
            </a:r>
          </a:p>
          <a:p>
            <a:pPr>
              <a:lnSpc>
                <a:spcPct val="100000"/>
              </a:lnSpc>
            </a:pPr>
            <a:r>
              <a:rPr lang="nl-NL" sz="1400" err="1"/>
              <a:t>Athena</a:t>
            </a:r>
            <a:r>
              <a:rPr lang="nl-NL" sz="1400"/>
              <a:t> </a:t>
            </a:r>
            <a:r>
              <a:rPr lang="nl-NL" sz="1400" err="1"/>
              <a:t>Sql</a:t>
            </a:r>
            <a:r>
              <a:rPr lang="nl-NL" sz="1400"/>
              <a:t> </a:t>
            </a:r>
            <a:r>
              <a:rPr lang="nl-NL" sz="1400" err="1"/>
              <a:t>querries</a:t>
            </a:r>
            <a:endParaRPr lang="nl-NL" sz="1400"/>
          </a:p>
          <a:p>
            <a:pPr>
              <a:lnSpc>
                <a:spcPct val="100000"/>
              </a:lnSpc>
            </a:pPr>
            <a:r>
              <a:rPr lang="nl-NL" sz="1400"/>
              <a:t>DataSync </a:t>
            </a:r>
            <a:r>
              <a:rPr lang="nl-NL" sz="1400" err="1"/>
              <a:t>for</a:t>
            </a:r>
            <a:r>
              <a:rPr lang="nl-NL" sz="1400"/>
              <a:t> </a:t>
            </a:r>
            <a:r>
              <a:rPr lang="nl-NL" sz="1400" err="1"/>
              <a:t>syncronizing</a:t>
            </a:r>
            <a:r>
              <a:rPr lang="nl-NL" sz="1400"/>
              <a:t> storage</a:t>
            </a:r>
          </a:p>
          <a:p>
            <a:pPr>
              <a:lnSpc>
                <a:spcPct val="100000"/>
              </a:lnSpc>
            </a:pPr>
            <a:r>
              <a:rPr lang="nl-NL" sz="1400" err="1"/>
              <a:t>Suggested</a:t>
            </a:r>
            <a:r>
              <a:rPr lang="nl-NL" sz="1400"/>
              <a:t> </a:t>
            </a:r>
            <a:r>
              <a:rPr lang="nl-NL" sz="1400" err="1"/>
              <a:t>addition</a:t>
            </a:r>
            <a:r>
              <a:rPr lang="nl-NL" sz="1400"/>
              <a:t>:</a:t>
            </a:r>
          </a:p>
          <a:p>
            <a:pPr>
              <a:lnSpc>
                <a:spcPct val="100000"/>
              </a:lnSpc>
            </a:pPr>
            <a:r>
              <a:rPr lang="nl-NL" sz="1400"/>
              <a:t>Webapp file transfer</a:t>
            </a:r>
          </a:p>
          <a:p>
            <a:pPr>
              <a:lnSpc>
                <a:spcPct val="100000"/>
              </a:lnSpc>
            </a:pPr>
            <a:endParaRPr lang="nl-NL" sz="1400"/>
          </a:p>
          <a:p>
            <a:pPr>
              <a:lnSpc>
                <a:spcPct val="100000"/>
              </a:lnSpc>
            </a:pPr>
            <a:endParaRPr lang="nl-NL" sz="1400"/>
          </a:p>
        </p:txBody>
      </p:sp>
    </p:spTree>
    <p:extLst>
      <p:ext uri="{BB962C8B-B14F-4D97-AF65-F5344CB8AC3E}">
        <p14:creationId xmlns:p14="http://schemas.microsoft.com/office/powerpoint/2010/main" val="4178228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1AD8A-C02D-93C1-D759-2A6EC795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Personal reflection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BB3A16-ADE5-A0C1-DF72-CF2B41410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nl-NL" err="1"/>
              <a:t>Mihai</a:t>
            </a:r>
            <a:endParaRPr lang="nl-NL"/>
          </a:p>
          <a:p>
            <a:pPr lvl="1"/>
            <a:r>
              <a:rPr lang="nl-NL"/>
              <a:t>Automation </a:t>
            </a:r>
            <a:r>
              <a:rPr lang="nl-NL" err="1"/>
              <a:t>experience</a:t>
            </a:r>
            <a:r>
              <a:rPr lang="nl-NL"/>
              <a:t>, VPC </a:t>
            </a:r>
            <a:r>
              <a:rPr lang="nl-NL" err="1"/>
              <a:t>networking</a:t>
            </a:r>
            <a:r>
              <a:rPr lang="nl-NL"/>
              <a:t> </a:t>
            </a:r>
            <a:r>
              <a:rPr lang="nl-NL" err="1"/>
              <a:t>and</a:t>
            </a:r>
            <a:r>
              <a:rPr lang="nl-NL"/>
              <a:t> monitoring</a:t>
            </a:r>
          </a:p>
          <a:p>
            <a:pPr lvl="1"/>
            <a:r>
              <a:rPr lang="nl-NL"/>
              <a:t>Teamwork </a:t>
            </a:r>
            <a:r>
              <a:rPr lang="nl-NL" err="1"/>
              <a:t>collaboration</a:t>
            </a:r>
            <a:r>
              <a:rPr lang="nl-NL"/>
              <a:t> </a:t>
            </a:r>
            <a:r>
              <a:rPr lang="nl-NL" err="1"/>
              <a:t>and</a:t>
            </a:r>
            <a:r>
              <a:rPr lang="nl-NL"/>
              <a:t> planning</a:t>
            </a:r>
          </a:p>
          <a:p>
            <a:pPr lvl="1"/>
            <a:r>
              <a:rPr lang="nl-NL"/>
              <a:t>Limited MDP </a:t>
            </a:r>
            <a:r>
              <a:rPr lang="nl-NL" err="1"/>
              <a:t>requirements</a:t>
            </a:r>
            <a:r>
              <a:rPr lang="nl-NL"/>
              <a:t>/ </a:t>
            </a:r>
            <a:r>
              <a:rPr lang="nl-NL" err="1"/>
              <a:t>unprofessionalism</a:t>
            </a:r>
          </a:p>
          <a:p>
            <a:pPr marL="0" indent="0">
              <a:buNone/>
            </a:pPr>
            <a:endParaRPr lang="nl-NL"/>
          </a:p>
          <a:p>
            <a:r>
              <a:rPr lang="nl-NL"/>
              <a:t>Jorn</a:t>
            </a:r>
          </a:p>
          <a:p>
            <a:pPr lvl="1"/>
            <a:r>
              <a:rPr lang="nl-NL" err="1"/>
              <a:t>Much</a:t>
            </a:r>
            <a:r>
              <a:rPr lang="nl-NL"/>
              <a:t> </a:t>
            </a:r>
            <a:r>
              <a:rPr lang="nl-NL" err="1"/>
              <a:t>progress</a:t>
            </a:r>
            <a:r>
              <a:rPr lang="nl-NL"/>
              <a:t> at </a:t>
            </a:r>
            <a:r>
              <a:rPr lang="nl-NL" err="1"/>
              <a:t>once</a:t>
            </a:r>
            <a:endParaRPr lang="nl-NL"/>
          </a:p>
          <a:p>
            <a:pPr lvl="1"/>
            <a:r>
              <a:rPr lang="nl-NL" err="1"/>
              <a:t>Rushed</a:t>
            </a:r>
            <a:r>
              <a:rPr lang="nl-NL"/>
              <a:t> in </a:t>
            </a:r>
            <a:r>
              <a:rPr lang="nl-NL" err="1"/>
              <a:t>the</a:t>
            </a:r>
            <a:r>
              <a:rPr lang="nl-NL"/>
              <a:t> end</a:t>
            </a:r>
          </a:p>
          <a:p>
            <a:pPr lvl="1"/>
            <a:r>
              <a:rPr lang="nl-NL" err="1"/>
              <a:t>Delivered</a:t>
            </a:r>
            <a:r>
              <a:rPr lang="nl-NL"/>
              <a:t> a </a:t>
            </a:r>
            <a:r>
              <a:rPr lang="nl-NL" err="1"/>
              <a:t>good</a:t>
            </a:r>
            <a:r>
              <a:rPr lang="nl-NL"/>
              <a:t> project</a:t>
            </a:r>
          </a:p>
          <a:p>
            <a:pPr marL="0" indent="0">
              <a:buNone/>
            </a:pPr>
            <a:endParaRPr lang="nl-NL"/>
          </a:p>
          <a:p>
            <a:r>
              <a:rPr lang="nl-NL" err="1"/>
              <a:t>Soufiane</a:t>
            </a:r>
            <a:endParaRPr lang="nl-NL"/>
          </a:p>
          <a:p>
            <a:pPr lvl="1"/>
            <a:r>
              <a:rPr lang="nl-NL" err="1"/>
              <a:t>Good</a:t>
            </a:r>
            <a:r>
              <a:rPr lang="nl-NL"/>
              <a:t> </a:t>
            </a:r>
            <a:r>
              <a:rPr lang="nl-NL" err="1"/>
              <a:t>experience</a:t>
            </a:r>
            <a:r>
              <a:rPr lang="nl-NL"/>
              <a:t> </a:t>
            </a:r>
            <a:r>
              <a:rPr lang="nl-NL" err="1"/>
              <a:t>with</a:t>
            </a:r>
            <a:r>
              <a:rPr lang="nl-NL"/>
              <a:t> </a:t>
            </a:r>
            <a:r>
              <a:rPr lang="nl-NL" err="1"/>
              <a:t>automation</a:t>
            </a:r>
            <a:endParaRPr lang="nl-NL"/>
          </a:p>
          <a:p>
            <a:pPr lvl="1"/>
            <a:r>
              <a:rPr lang="nl-NL" err="1"/>
              <a:t>Some</a:t>
            </a:r>
            <a:r>
              <a:rPr lang="nl-NL"/>
              <a:t> </a:t>
            </a:r>
            <a:r>
              <a:rPr lang="nl-NL" err="1"/>
              <a:t>struggles</a:t>
            </a:r>
            <a:r>
              <a:rPr lang="nl-NL"/>
              <a:t> </a:t>
            </a:r>
            <a:r>
              <a:rPr lang="nl-NL" err="1"/>
              <a:t>with</a:t>
            </a:r>
            <a:r>
              <a:rPr lang="nl-NL"/>
              <a:t> </a:t>
            </a:r>
            <a:r>
              <a:rPr lang="nl-NL" err="1"/>
              <a:t>implementation</a:t>
            </a:r>
            <a:r>
              <a:rPr lang="nl-NL"/>
              <a:t>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testing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5091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3366BB0-BF67-4519-BA41-2F0021F5E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F4C26C-CE85-1D31-4E05-4CD71C0A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85799"/>
            <a:ext cx="5257800" cy="2674767"/>
          </a:xfrm>
        </p:spPr>
        <p:txBody>
          <a:bodyPr anchor="b">
            <a:normAutofit/>
          </a:bodyPr>
          <a:lstStyle/>
          <a:p>
            <a:r>
              <a:rPr lang="nl-NL"/>
              <a:t>The End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084499-D2B8-9BA9-3AFE-0EAD67EF0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599357"/>
            <a:ext cx="5257800" cy="2661661"/>
          </a:xfrm>
        </p:spPr>
        <p:txBody>
          <a:bodyPr>
            <a:normAutofit/>
          </a:bodyPr>
          <a:lstStyle/>
          <a:p>
            <a:r>
              <a:rPr lang="nl-NL" err="1"/>
              <a:t>Questions</a:t>
            </a:r>
            <a:r>
              <a:rPr lang="nl-NL"/>
              <a:t>?</a:t>
            </a:r>
          </a:p>
        </p:txBody>
      </p:sp>
      <p:pic>
        <p:nvPicPr>
          <p:cNvPr id="7" name="Graphic 6" descr="Vragen">
            <a:extLst>
              <a:ext uri="{FF2B5EF4-FFF2-40B4-BE49-F238E27FC236}">
                <a16:creationId xmlns:a16="http://schemas.microsoft.com/office/drawing/2014/main" id="{87DB22FC-6401-FEE1-2635-06C6BFACB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068" y="933538"/>
            <a:ext cx="4990587" cy="49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4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368F9D89-54B8-41F8-8839-49992D645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C56E72-502B-9A94-3CB7-E70ED461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043"/>
            <a:ext cx="6890518" cy="926003"/>
          </a:xfrm>
        </p:spPr>
        <p:txBody>
          <a:bodyPr>
            <a:normAutofit/>
          </a:bodyPr>
          <a:lstStyle/>
          <a:p>
            <a:r>
              <a:rPr lang="nl-NL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3F7775-AB2F-A5CC-9AAC-4BF5F5986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4111"/>
            <a:ext cx="5545128" cy="285240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GB" sz="1400"/>
              <a:t>Idea</a:t>
            </a:r>
          </a:p>
          <a:p>
            <a:pPr>
              <a:lnSpc>
                <a:spcPct val="100000"/>
              </a:lnSpc>
            </a:pPr>
            <a:r>
              <a:rPr lang="en-GB" sz="1400"/>
              <a:t>Our network</a:t>
            </a:r>
            <a:endParaRPr lang="en-GB"/>
          </a:p>
          <a:p>
            <a:pPr>
              <a:lnSpc>
                <a:spcPct val="100000"/>
              </a:lnSpc>
            </a:pPr>
            <a:r>
              <a:rPr lang="en-GB" sz="1400"/>
              <a:t>Progress since last time</a:t>
            </a:r>
          </a:p>
          <a:p>
            <a:pPr>
              <a:lnSpc>
                <a:spcPct val="100000"/>
              </a:lnSpc>
            </a:pPr>
            <a:r>
              <a:rPr lang="en-GB" sz="1400"/>
              <a:t>Possible</a:t>
            </a:r>
            <a:r>
              <a:rPr lang="en-GB" sz="1400">
                <a:ea typeface="+mn-lt"/>
                <a:cs typeface="+mn-lt"/>
              </a:rPr>
              <a:t> Implementations</a:t>
            </a:r>
          </a:p>
          <a:p>
            <a:pPr>
              <a:lnSpc>
                <a:spcPct val="100000"/>
              </a:lnSpc>
            </a:pPr>
            <a:r>
              <a:rPr lang="en-GB" sz="1400"/>
              <a:t>Challenges</a:t>
            </a:r>
            <a:endParaRPr lang="en-GB" sz="14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GB" sz="1400"/>
              <a:t>Demo</a:t>
            </a:r>
          </a:p>
          <a:p>
            <a:pPr>
              <a:lnSpc>
                <a:spcPct val="100000"/>
              </a:lnSpc>
            </a:pPr>
            <a:r>
              <a:rPr lang="en-GB" sz="1400"/>
              <a:t>Locust </a:t>
            </a:r>
          </a:p>
          <a:p>
            <a:pPr>
              <a:lnSpc>
                <a:spcPct val="100000"/>
              </a:lnSpc>
            </a:pPr>
            <a:r>
              <a:rPr lang="en-GB" sz="1400"/>
              <a:t>MDP</a:t>
            </a:r>
          </a:p>
          <a:p>
            <a:pPr>
              <a:lnSpc>
                <a:spcPct val="100000"/>
              </a:lnSpc>
            </a:pPr>
            <a:r>
              <a:rPr lang="en-GB" sz="1400"/>
              <a:t>Personal reflection</a:t>
            </a: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7280F916-D82C-F155-D04C-82D460CE1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1711147"/>
            <a:ext cx="3435368" cy="343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0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3514-F20F-DBE5-9121-20439EFB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40343-56AA-533A-DF83-7759F30C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Website for students and teachers</a:t>
            </a:r>
            <a:endParaRPr lang="nl-NL"/>
          </a:p>
          <a:p>
            <a:pPr marL="305435" indent="-305435"/>
            <a:r>
              <a:rPr lang="en-US"/>
              <a:t>Uploading lectures and demos</a:t>
            </a:r>
          </a:p>
          <a:p>
            <a:pPr marL="305435" indent="-305435"/>
            <a:r>
              <a:rPr lang="en-US"/>
              <a:t>Able to convert videos</a:t>
            </a:r>
          </a:p>
          <a:p>
            <a:pPr marL="305435" indent="-305435"/>
            <a:r>
              <a:rPr lang="en-US"/>
              <a:t>Multi-cloud</a:t>
            </a:r>
          </a:p>
          <a:p>
            <a:pPr marL="305435" indent="-305435"/>
            <a:r>
              <a:rPr lang="en-US"/>
              <a:t>Automation with Terraform/CloudFormation</a:t>
            </a:r>
          </a:p>
          <a:p>
            <a:pPr marL="305435" indent="-305435"/>
            <a:r>
              <a:rPr lang="en-US"/>
              <a:t>Serverless; infrastructure as code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3C7FD715-7DEE-02B3-2D9A-16B34D9C8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877" y="2177184"/>
            <a:ext cx="24669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AFBB0-EDC8-4384-E570-ABABCE45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644"/>
            <a:ext cx="7111482" cy="1962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>
                <a:latin typeface="Aharoni"/>
                <a:cs typeface="Angsana New"/>
              </a:rPr>
              <a:t>Our network</a:t>
            </a:r>
            <a:endParaRPr lang="en-US" sz="1400">
              <a:latin typeface="Aharoni"/>
              <a:cs typeface="Angsana New"/>
            </a:endParaRPr>
          </a:p>
        </p:txBody>
      </p:sp>
      <p:pic>
        <p:nvPicPr>
          <p:cNvPr id="5" name="Afbeelding 6">
            <a:extLst>
              <a:ext uri="{FF2B5EF4-FFF2-40B4-BE49-F238E27FC236}">
                <a16:creationId xmlns:a16="http://schemas.microsoft.com/office/drawing/2014/main" id="{63E1052D-9EBE-02DA-C477-A8C4956FC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3133" y="1940875"/>
            <a:ext cx="7625733" cy="4236087"/>
          </a:xfrm>
        </p:spPr>
      </p:pic>
    </p:spTree>
    <p:extLst>
      <p:ext uri="{BB962C8B-B14F-4D97-AF65-F5344CB8AC3E}">
        <p14:creationId xmlns:p14="http://schemas.microsoft.com/office/powerpoint/2010/main" val="76034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68F9D89-54B8-41F8-8839-49992D645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50DBDE-EF93-A65A-9A5F-A36B2041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5257800" cy="2275480"/>
          </a:xfrm>
        </p:spPr>
        <p:txBody>
          <a:bodyPr>
            <a:normAutofit/>
          </a:bodyPr>
          <a:lstStyle/>
          <a:p>
            <a:r>
              <a:rPr lang="nl-NL" err="1"/>
              <a:t>Progress</a:t>
            </a:r>
            <a:r>
              <a:rPr lang="nl-NL"/>
              <a:t> </a:t>
            </a:r>
            <a:r>
              <a:rPr lang="nl-NL" err="1"/>
              <a:t>since</a:t>
            </a:r>
            <a:r>
              <a:rPr lang="nl-NL"/>
              <a:t> last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6B8FFE-0D43-F9C1-1C3B-38BD213C9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319796"/>
            <a:ext cx="5257799" cy="28524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nl-NL" sz="1700"/>
          </a:p>
          <a:p>
            <a:pPr>
              <a:lnSpc>
                <a:spcPct val="100000"/>
              </a:lnSpc>
            </a:pPr>
            <a:r>
              <a:rPr lang="nl-NL" sz="1700"/>
              <a:t>Last </a:t>
            </a:r>
            <a:r>
              <a:rPr lang="nl-NL" sz="1700" err="1"/>
              <a:t>version</a:t>
            </a:r>
            <a:r>
              <a:rPr lang="nl-NL" sz="1700"/>
              <a:t> of </a:t>
            </a:r>
            <a:r>
              <a:rPr lang="nl-NL" sz="1700" err="1"/>
              <a:t>terraform</a:t>
            </a:r>
            <a:r>
              <a:rPr lang="nl-NL" sz="1700"/>
              <a:t> script (</a:t>
            </a:r>
            <a:r>
              <a:rPr lang="nl-NL" sz="1700" err="1"/>
              <a:t>Database,VPN,PCX</a:t>
            </a:r>
            <a:r>
              <a:rPr lang="nl-NL" sz="1700"/>
              <a:t>) </a:t>
            </a:r>
          </a:p>
          <a:p>
            <a:pPr>
              <a:lnSpc>
                <a:spcPct val="100000"/>
              </a:lnSpc>
            </a:pPr>
            <a:r>
              <a:rPr lang="nl-NL" sz="1700" err="1"/>
              <a:t>CloudFormation</a:t>
            </a:r>
            <a:r>
              <a:rPr lang="nl-NL" sz="1700"/>
              <a:t> stacks</a:t>
            </a:r>
          </a:p>
          <a:p>
            <a:pPr>
              <a:lnSpc>
                <a:spcPct val="100000"/>
              </a:lnSpc>
            </a:pPr>
            <a:r>
              <a:rPr lang="nl-NL" sz="1700"/>
              <a:t>Prometheus </a:t>
            </a:r>
            <a:r>
              <a:rPr lang="nl-NL" sz="1700" err="1"/>
              <a:t>and</a:t>
            </a:r>
            <a:r>
              <a:rPr lang="nl-NL" sz="1700"/>
              <a:t> </a:t>
            </a:r>
            <a:r>
              <a:rPr lang="nl-NL" sz="1700" err="1"/>
              <a:t>CloudWatch</a:t>
            </a:r>
            <a:r>
              <a:rPr lang="nl-NL" sz="1700"/>
              <a:t> monitoring solution</a:t>
            </a:r>
          </a:p>
          <a:p>
            <a:pPr>
              <a:lnSpc>
                <a:spcPct val="100000"/>
              </a:lnSpc>
            </a:pPr>
            <a:r>
              <a:rPr lang="nl-NL" sz="1700" err="1"/>
              <a:t>Grafana</a:t>
            </a:r>
            <a:r>
              <a:rPr lang="nl-NL" sz="1700"/>
              <a:t> dashboards</a:t>
            </a:r>
          </a:p>
          <a:p>
            <a:pPr>
              <a:lnSpc>
                <a:spcPct val="100000"/>
              </a:lnSpc>
            </a:pPr>
            <a:r>
              <a:rPr lang="nl-NL" sz="1700" err="1"/>
              <a:t>Https</a:t>
            </a:r>
            <a:r>
              <a:rPr lang="nl-NL" sz="1700"/>
              <a:t> </a:t>
            </a:r>
            <a:r>
              <a:rPr lang="nl-NL" sz="1700" err="1"/>
              <a:t>LoadBalancer</a:t>
            </a:r>
            <a:endParaRPr lang="nl-NL" sz="1700"/>
          </a:p>
          <a:p>
            <a:pPr>
              <a:lnSpc>
                <a:spcPct val="100000"/>
              </a:lnSpc>
            </a:pPr>
            <a:endParaRPr lang="nl-NL" sz="1700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5B03D093-2A8F-4856-532B-31EA40E0D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198" y="764888"/>
            <a:ext cx="2138931" cy="23196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A993506-FF0E-FFDE-51E9-9B77A4B6C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198" y="3863803"/>
            <a:ext cx="2138931" cy="2138931"/>
          </a:xfrm>
          <a:prstGeom prst="rect">
            <a:avLst/>
          </a:prstGeom>
        </p:spPr>
      </p:pic>
      <p:pic>
        <p:nvPicPr>
          <p:cNvPr id="6" name="Afbeelding 6" descr="Afbeelding met tekst, kantoorartikelen, envelop, vectorafbeeldingen&#10;&#10;Automatisch gegenereerde beschrijving">
            <a:extLst>
              <a:ext uri="{FF2B5EF4-FFF2-40B4-BE49-F238E27FC236}">
                <a16:creationId xmlns:a16="http://schemas.microsoft.com/office/drawing/2014/main" id="{1B13606C-766C-617A-BAA2-982A69A77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9837" y="855265"/>
            <a:ext cx="2138931" cy="2138931"/>
          </a:xfrm>
          <a:prstGeom prst="rect">
            <a:avLst/>
          </a:prstGeom>
        </p:spPr>
      </p:pic>
      <p:pic>
        <p:nvPicPr>
          <p:cNvPr id="7" name="Afbeelding 7">
            <a:extLst>
              <a:ext uri="{FF2B5EF4-FFF2-40B4-BE49-F238E27FC236}">
                <a16:creationId xmlns:a16="http://schemas.microsoft.com/office/drawing/2014/main" id="{CA33494A-8AA7-B96F-3E3A-4F76463DD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9837" y="4131170"/>
            <a:ext cx="2138931" cy="160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68F9D89-54B8-41F8-8839-49992D645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72394-90AC-1624-D463-1F3C313CB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5257800" cy="2275480"/>
          </a:xfrm>
        </p:spPr>
        <p:txBody>
          <a:bodyPr>
            <a:normAutofit/>
          </a:bodyPr>
          <a:lstStyle/>
          <a:p>
            <a:r>
              <a:rPr lang="nl-NL" sz="5000" err="1">
                <a:latin typeface="Aharoni"/>
                <a:cs typeface="Angsana New"/>
              </a:rPr>
              <a:t>Possible</a:t>
            </a:r>
            <a:r>
              <a:rPr lang="nl-NL" sz="5000">
                <a:latin typeface="Aharoni"/>
                <a:cs typeface="Angsana New"/>
              </a:rPr>
              <a:t> </a:t>
            </a:r>
            <a:r>
              <a:rPr lang="nl-NL" sz="5000" err="1">
                <a:latin typeface="Aharoni"/>
                <a:cs typeface="Angsana New"/>
              </a:rPr>
              <a:t>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EB75F-D590-CBEF-9059-3D5BF0AD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319796"/>
            <a:ext cx="5257799" cy="285240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nl-NL"/>
          </a:p>
          <a:p>
            <a:r>
              <a:rPr lang="nl-NL"/>
              <a:t>CI/CD pipeline</a:t>
            </a:r>
          </a:p>
          <a:p>
            <a:r>
              <a:rPr lang="nl-NL" err="1"/>
              <a:t>Automating</a:t>
            </a:r>
            <a:r>
              <a:rPr lang="nl-NL"/>
              <a:t> </a:t>
            </a:r>
            <a:r>
              <a:rPr lang="nl-NL" err="1"/>
              <a:t>Azure</a:t>
            </a:r>
            <a:r>
              <a:rPr lang="nl-NL"/>
              <a:t> </a:t>
            </a:r>
            <a:r>
              <a:rPr lang="nl-NL" err="1"/>
              <a:t>infrastructure</a:t>
            </a:r>
            <a:endParaRPr lang="nl-NL"/>
          </a:p>
          <a:p>
            <a:r>
              <a:rPr lang="nl-NL">
                <a:ea typeface="+mn-lt"/>
                <a:cs typeface="+mn-lt"/>
              </a:rPr>
              <a:t>RDS </a:t>
            </a:r>
            <a:r>
              <a:rPr lang="nl-NL" err="1">
                <a:ea typeface="+mn-lt"/>
                <a:cs typeface="+mn-lt"/>
              </a:rPr>
              <a:t>Backup</a:t>
            </a:r>
            <a:r>
              <a:rPr lang="nl-NL">
                <a:ea typeface="+mn-lt"/>
                <a:cs typeface="+mn-lt"/>
              </a:rPr>
              <a:t> </a:t>
            </a:r>
            <a:endParaRPr lang="nl-NL"/>
          </a:p>
          <a:p>
            <a:endParaRPr lang="nl-NL"/>
          </a:p>
          <a:p>
            <a:endParaRPr lang="nl-NL"/>
          </a:p>
        </p:txBody>
      </p:sp>
      <p:pic>
        <p:nvPicPr>
          <p:cNvPr id="10" name="Afbeelding 10">
            <a:extLst>
              <a:ext uri="{FF2B5EF4-FFF2-40B4-BE49-F238E27FC236}">
                <a16:creationId xmlns:a16="http://schemas.microsoft.com/office/drawing/2014/main" id="{493AD40B-95FE-4C29-10EC-EF9D55F16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509" y="1034098"/>
            <a:ext cx="4780081" cy="225539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260A9B8-1E3F-1E49-5B85-728F9D70F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662" y="3990395"/>
            <a:ext cx="2267712" cy="2267712"/>
          </a:xfrm>
          <a:prstGeom prst="rect">
            <a:avLst/>
          </a:prstGeom>
        </p:spPr>
      </p:pic>
      <p:pic>
        <p:nvPicPr>
          <p:cNvPr id="17" name="Picture 16" descr="Shape&#10;&#10;Description automatically generated">
            <a:extLst>
              <a:ext uri="{FF2B5EF4-FFF2-40B4-BE49-F238E27FC236}">
                <a16:creationId xmlns:a16="http://schemas.microsoft.com/office/drawing/2014/main" id="{2C66EB53-273C-FC4A-E6EE-2F3F4B7AD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0572" y="4245394"/>
            <a:ext cx="2268018" cy="175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9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83103-23AA-5E3B-6AB6-07F85178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A4CF36-83C1-5063-1777-E9A3BCDDD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nl-NL"/>
          </a:p>
          <a:p>
            <a:r>
              <a:rPr lang="nl-NL"/>
              <a:t>Node </a:t>
            </a:r>
            <a:r>
              <a:rPr lang="nl-NL" err="1"/>
              <a:t>exporter</a:t>
            </a:r>
            <a:r>
              <a:rPr lang="nl-NL"/>
              <a:t> in Fargate </a:t>
            </a:r>
            <a:r>
              <a:rPr lang="nl-NL" err="1"/>
              <a:t>instances</a:t>
            </a:r>
            <a:r>
              <a:rPr lang="nl-NL"/>
              <a:t> (Docker </a:t>
            </a:r>
            <a:r>
              <a:rPr lang="nl-NL" err="1"/>
              <a:t>edit</a:t>
            </a:r>
            <a:r>
              <a:rPr lang="nl-NL"/>
              <a:t>)</a:t>
            </a:r>
          </a:p>
          <a:p>
            <a:r>
              <a:rPr lang="nl-NL" err="1"/>
              <a:t>Limiting</a:t>
            </a:r>
            <a:r>
              <a:rPr lang="nl-NL"/>
              <a:t> Prometheus </a:t>
            </a:r>
            <a:r>
              <a:rPr lang="nl-NL" err="1"/>
              <a:t>scrape</a:t>
            </a:r>
            <a:r>
              <a:rPr lang="nl-NL"/>
              <a:t> </a:t>
            </a:r>
            <a:r>
              <a:rPr lang="nl-NL" err="1"/>
              <a:t>autoscale</a:t>
            </a:r>
            <a:r>
              <a:rPr lang="nl-NL"/>
              <a:t> target </a:t>
            </a:r>
            <a:r>
              <a:rPr lang="nl-NL" err="1"/>
              <a:t>IPs</a:t>
            </a:r>
            <a:r>
              <a:rPr lang="nl-NL"/>
              <a:t> (/28mask)</a:t>
            </a:r>
          </a:p>
          <a:p>
            <a:r>
              <a:rPr lang="nl-NL" err="1">
                <a:ea typeface="+mn-lt"/>
                <a:cs typeface="+mn-lt"/>
              </a:rPr>
              <a:t>Locust</a:t>
            </a:r>
            <a:r>
              <a:rPr lang="nl-NL">
                <a:ea typeface="+mn-lt"/>
                <a:cs typeface="+mn-lt"/>
              </a:rPr>
              <a:t> hosting </a:t>
            </a:r>
            <a:r>
              <a:rPr lang="nl-NL" err="1">
                <a:ea typeface="+mn-lt"/>
                <a:cs typeface="+mn-lt"/>
              </a:rPr>
              <a:t>and</a:t>
            </a:r>
            <a:r>
              <a:rPr lang="nl-NL">
                <a:ea typeface="+mn-lt"/>
                <a:cs typeface="+mn-lt"/>
              </a:rPr>
              <a:t> running</a:t>
            </a:r>
            <a:endParaRPr lang="nl-NL"/>
          </a:p>
          <a:p>
            <a:r>
              <a:rPr lang="nl-NL"/>
              <a:t>Security </a:t>
            </a:r>
            <a:r>
              <a:rPr lang="nl-NL" err="1"/>
              <a:t>Groups</a:t>
            </a:r>
            <a:r>
              <a:rPr lang="nl-NL"/>
              <a:t>/Network </a:t>
            </a:r>
            <a:r>
              <a:rPr lang="nl-NL" err="1"/>
              <a:t>ACLs</a:t>
            </a:r>
            <a:endParaRPr lang="nl-NL"/>
          </a:p>
          <a:p>
            <a:pPr marL="0" indent="0">
              <a:buNone/>
            </a:pPr>
            <a:endParaRPr lang="nl-NL"/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441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C33EFE-191D-1163-2E51-A79E6BAA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8000" cy="1038508"/>
          </a:xfrm>
        </p:spPr>
        <p:txBody>
          <a:bodyPr>
            <a:normAutofit/>
          </a:bodyPr>
          <a:lstStyle/>
          <a:p>
            <a:r>
              <a:rPr lang="nl-NL"/>
              <a:t>Demo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0091EAC9-C39A-19DF-48A6-2534DF751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29893"/>
              </p:ext>
            </p:extLst>
          </p:nvPr>
        </p:nvGraphicFramePr>
        <p:xfrm>
          <a:off x="838200" y="1941513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093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68F9D89-54B8-41F8-8839-49992D645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5133A-33ED-83EA-7AD3-A82948C2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5257800" cy="2275480"/>
          </a:xfrm>
        </p:spPr>
        <p:txBody>
          <a:bodyPr>
            <a:normAutofit/>
          </a:bodyPr>
          <a:lstStyle/>
          <a:p>
            <a:r>
              <a:rPr lang="nl-NL"/>
              <a:t>Locust test results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FD74CC0-F5D3-5E87-CA61-9498EA88B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319796"/>
            <a:ext cx="5257799" cy="2852404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3C3121-05C1-4BA7-B049-310A1DCC8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93" y="2955613"/>
            <a:ext cx="6531576" cy="3167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8EC8A9-38FA-EAA5-7B83-7F654930B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167" y="1418373"/>
            <a:ext cx="6553601" cy="134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73537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8087FE0E512447BC46611633362008" ma:contentTypeVersion="9" ma:contentTypeDescription="Een nieuw document maken." ma:contentTypeScope="" ma:versionID="5bd05c0e42e3487281be64bfbf79768c">
  <xsd:schema xmlns:xsd="http://www.w3.org/2001/XMLSchema" xmlns:xs="http://www.w3.org/2001/XMLSchema" xmlns:p="http://schemas.microsoft.com/office/2006/metadata/properties" xmlns:ns2="86fe0aca-58f4-43e1-9845-53026deba9d6" xmlns:ns3="eca6e1c4-e2cf-4f9c-8534-901303ecac36" targetNamespace="http://schemas.microsoft.com/office/2006/metadata/properties" ma:root="true" ma:fieldsID="341e2a3c82146e7eaf2e25da8904c59a" ns2:_="" ns3:_="">
    <xsd:import namespace="86fe0aca-58f4-43e1-9845-53026deba9d6"/>
    <xsd:import namespace="eca6e1c4-e2cf-4f9c-8534-901303ecac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fe0aca-58f4-43e1-9845-53026deba9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Afbeeldingtags" ma:readOnly="false" ma:fieldId="{5cf76f15-5ced-4ddc-b409-7134ff3c332f}" ma:taxonomyMulti="true" ma:sspId="1cf77c6f-7d90-4f59-9429-7beb732601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a6e1c4-e2cf-4f9c-8534-901303ecac3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5fce010-d445-4ed9-b7fa-f883e9117d10}" ma:internalName="TaxCatchAll" ma:showField="CatchAllData" ma:web="eca6e1c4-e2cf-4f9c-8534-901303ecac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6fe0aca-58f4-43e1-9845-53026deba9d6">
      <Terms xmlns="http://schemas.microsoft.com/office/infopath/2007/PartnerControls"/>
    </lcf76f155ced4ddcb4097134ff3c332f>
    <TaxCatchAll xmlns="eca6e1c4-e2cf-4f9c-8534-901303ecac36" xsi:nil="true"/>
  </documentManagement>
</p:properties>
</file>

<file path=customXml/itemProps1.xml><?xml version="1.0" encoding="utf-8"?>
<ds:datastoreItem xmlns:ds="http://schemas.openxmlformats.org/officeDocument/2006/customXml" ds:itemID="{5050D09E-2AF0-452E-BF19-B29790E0AC10}">
  <ds:schemaRefs>
    <ds:schemaRef ds:uri="86fe0aca-58f4-43e1-9845-53026deba9d6"/>
    <ds:schemaRef ds:uri="eca6e1c4-e2cf-4f9c-8534-901303ecac3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6FF5975-678A-438E-BFA1-1CEFF674BE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1CBD71-1326-4ED0-A96C-2C6DFA511DE2}">
  <ds:schemaRefs>
    <ds:schemaRef ds:uri="86fe0aca-58f4-43e1-9845-53026deba9d6"/>
    <ds:schemaRef ds:uri="eca6e1c4-e2cf-4f9c-8534-901303ecac3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13</Slides>
  <Notes>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FadeVTI</vt:lpstr>
      <vt:lpstr>Dividend</vt:lpstr>
      <vt:lpstr>Case-Study Group 13</vt:lpstr>
      <vt:lpstr>Agenda</vt:lpstr>
      <vt:lpstr>idea</vt:lpstr>
      <vt:lpstr>Our network</vt:lpstr>
      <vt:lpstr>Progress since last time</vt:lpstr>
      <vt:lpstr>Possible implementations</vt:lpstr>
      <vt:lpstr>Challenges</vt:lpstr>
      <vt:lpstr>Demo</vt:lpstr>
      <vt:lpstr>Locust test results</vt:lpstr>
      <vt:lpstr>MDP</vt:lpstr>
      <vt:lpstr>MDP</vt:lpstr>
      <vt:lpstr>Personal reflection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Case-Study Group 13</dc:title>
  <dc:creator>El-Atmani,Soufiane S.</dc:creator>
  <cp:revision>1</cp:revision>
  <dcterms:created xsi:type="dcterms:W3CDTF">2022-12-07T12:14:43Z</dcterms:created>
  <dcterms:modified xsi:type="dcterms:W3CDTF">2023-01-11T10:35:10Z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0x010100578087FE0E512447BC46611633362008</vt:lpwstr>
  </property>
  <property fmtid="{D5CDD505-2E9C-101B-9397-08002B2CF9AE}" pid="3" name="MediaServiceImageTags">
    <vt:lpwstr/>
  </property>
</Properties>
</file>