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3716000" cy="13716000"/>
  <p:notesSz cx="6858000" cy="9144000"/>
  <p:defaultTextStyle>
    <a:defPPr>
      <a:defRPr lang="en-US"/>
    </a:defPPr>
    <a:lvl1pPr marL="0" algn="l" defTabSz="1567464" rtl="0" eaLnBrk="1" latinLnBrk="0" hangingPunct="1">
      <a:defRPr sz="3100" kern="1200">
        <a:solidFill>
          <a:schemeClr val="tx1"/>
        </a:solidFill>
        <a:latin typeface="+mn-lt"/>
        <a:ea typeface="+mn-ea"/>
        <a:cs typeface="+mn-cs"/>
      </a:defRPr>
    </a:lvl1pPr>
    <a:lvl2pPr marL="783732" algn="l" defTabSz="1567464" rtl="0" eaLnBrk="1" latinLnBrk="0" hangingPunct="1">
      <a:defRPr sz="3100" kern="1200">
        <a:solidFill>
          <a:schemeClr val="tx1"/>
        </a:solidFill>
        <a:latin typeface="+mn-lt"/>
        <a:ea typeface="+mn-ea"/>
        <a:cs typeface="+mn-cs"/>
      </a:defRPr>
    </a:lvl2pPr>
    <a:lvl3pPr marL="1567464" algn="l" defTabSz="1567464" rtl="0" eaLnBrk="1" latinLnBrk="0" hangingPunct="1">
      <a:defRPr sz="3100" kern="1200">
        <a:solidFill>
          <a:schemeClr val="tx1"/>
        </a:solidFill>
        <a:latin typeface="+mn-lt"/>
        <a:ea typeface="+mn-ea"/>
        <a:cs typeface="+mn-cs"/>
      </a:defRPr>
    </a:lvl3pPr>
    <a:lvl4pPr marL="2351197" algn="l" defTabSz="1567464" rtl="0" eaLnBrk="1" latinLnBrk="0" hangingPunct="1">
      <a:defRPr sz="3100" kern="1200">
        <a:solidFill>
          <a:schemeClr val="tx1"/>
        </a:solidFill>
        <a:latin typeface="+mn-lt"/>
        <a:ea typeface="+mn-ea"/>
        <a:cs typeface="+mn-cs"/>
      </a:defRPr>
    </a:lvl4pPr>
    <a:lvl5pPr marL="3134929" algn="l" defTabSz="1567464" rtl="0" eaLnBrk="1" latinLnBrk="0" hangingPunct="1">
      <a:defRPr sz="3100" kern="1200">
        <a:solidFill>
          <a:schemeClr val="tx1"/>
        </a:solidFill>
        <a:latin typeface="+mn-lt"/>
        <a:ea typeface="+mn-ea"/>
        <a:cs typeface="+mn-cs"/>
      </a:defRPr>
    </a:lvl5pPr>
    <a:lvl6pPr marL="3918661" algn="l" defTabSz="1567464" rtl="0" eaLnBrk="1" latinLnBrk="0" hangingPunct="1">
      <a:defRPr sz="3100" kern="1200">
        <a:solidFill>
          <a:schemeClr val="tx1"/>
        </a:solidFill>
        <a:latin typeface="+mn-lt"/>
        <a:ea typeface="+mn-ea"/>
        <a:cs typeface="+mn-cs"/>
      </a:defRPr>
    </a:lvl6pPr>
    <a:lvl7pPr marL="4702393" algn="l" defTabSz="1567464" rtl="0" eaLnBrk="1" latinLnBrk="0" hangingPunct="1">
      <a:defRPr sz="3100" kern="1200">
        <a:solidFill>
          <a:schemeClr val="tx1"/>
        </a:solidFill>
        <a:latin typeface="+mn-lt"/>
        <a:ea typeface="+mn-ea"/>
        <a:cs typeface="+mn-cs"/>
      </a:defRPr>
    </a:lvl7pPr>
    <a:lvl8pPr marL="5486126" algn="l" defTabSz="1567464" rtl="0" eaLnBrk="1" latinLnBrk="0" hangingPunct="1">
      <a:defRPr sz="3100" kern="1200">
        <a:solidFill>
          <a:schemeClr val="tx1"/>
        </a:solidFill>
        <a:latin typeface="+mn-lt"/>
        <a:ea typeface="+mn-ea"/>
        <a:cs typeface="+mn-cs"/>
      </a:defRPr>
    </a:lvl8pPr>
    <a:lvl9pPr marL="6269858" algn="l" defTabSz="1567464" rtl="0" eaLnBrk="1" latinLnBrk="0" hangingPunct="1">
      <a:defRPr sz="3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7" d="100"/>
          <a:sy n="87" d="100"/>
        </p:scale>
        <p:origin x="-1008" y="-72"/>
      </p:cViewPr>
      <p:guideLst>
        <p:guide orient="horz" pos="4320"/>
        <p:guide pos="43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700" y="4260851"/>
            <a:ext cx="11658600" cy="2940050"/>
          </a:xfrm>
        </p:spPr>
        <p:txBody>
          <a:bodyPr/>
          <a:lstStyle/>
          <a:p>
            <a:r>
              <a:rPr lang="en-US" smtClean="0"/>
              <a:t>Click to edit Master title style</a:t>
            </a:r>
            <a:endParaRPr lang="en-US"/>
          </a:p>
        </p:txBody>
      </p:sp>
      <p:sp>
        <p:nvSpPr>
          <p:cNvPr id="3" name="Subtitle 2"/>
          <p:cNvSpPr>
            <a:spLocks noGrp="1"/>
          </p:cNvSpPr>
          <p:nvPr>
            <p:ph type="subTitle" idx="1"/>
          </p:nvPr>
        </p:nvSpPr>
        <p:spPr>
          <a:xfrm>
            <a:off x="2057400" y="7772400"/>
            <a:ext cx="9601200" cy="3505200"/>
          </a:xfrm>
        </p:spPr>
        <p:txBody>
          <a:bodyPr/>
          <a:lstStyle>
            <a:lvl1pPr marL="0" indent="0" algn="ctr">
              <a:buNone/>
              <a:defRPr>
                <a:solidFill>
                  <a:schemeClr val="tx1">
                    <a:tint val="75000"/>
                  </a:schemeClr>
                </a:solidFill>
              </a:defRPr>
            </a:lvl1pPr>
            <a:lvl2pPr marL="783732" indent="0" algn="ctr">
              <a:buNone/>
              <a:defRPr>
                <a:solidFill>
                  <a:schemeClr val="tx1">
                    <a:tint val="75000"/>
                  </a:schemeClr>
                </a:solidFill>
              </a:defRPr>
            </a:lvl2pPr>
            <a:lvl3pPr marL="1567464" indent="0" algn="ctr">
              <a:buNone/>
              <a:defRPr>
                <a:solidFill>
                  <a:schemeClr val="tx1">
                    <a:tint val="75000"/>
                  </a:schemeClr>
                </a:solidFill>
              </a:defRPr>
            </a:lvl3pPr>
            <a:lvl4pPr marL="2351197" indent="0" algn="ctr">
              <a:buNone/>
              <a:defRPr>
                <a:solidFill>
                  <a:schemeClr val="tx1">
                    <a:tint val="75000"/>
                  </a:schemeClr>
                </a:solidFill>
              </a:defRPr>
            </a:lvl4pPr>
            <a:lvl5pPr marL="3134929" indent="0" algn="ctr">
              <a:buNone/>
              <a:defRPr>
                <a:solidFill>
                  <a:schemeClr val="tx1">
                    <a:tint val="75000"/>
                  </a:schemeClr>
                </a:solidFill>
              </a:defRPr>
            </a:lvl5pPr>
            <a:lvl6pPr marL="3918661" indent="0" algn="ctr">
              <a:buNone/>
              <a:defRPr>
                <a:solidFill>
                  <a:schemeClr val="tx1">
                    <a:tint val="75000"/>
                  </a:schemeClr>
                </a:solidFill>
              </a:defRPr>
            </a:lvl6pPr>
            <a:lvl7pPr marL="4702393" indent="0" algn="ctr">
              <a:buNone/>
              <a:defRPr>
                <a:solidFill>
                  <a:schemeClr val="tx1">
                    <a:tint val="75000"/>
                  </a:schemeClr>
                </a:solidFill>
              </a:defRPr>
            </a:lvl7pPr>
            <a:lvl8pPr marL="5486126" indent="0" algn="ctr">
              <a:buNone/>
              <a:defRPr>
                <a:solidFill>
                  <a:schemeClr val="tx1">
                    <a:tint val="75000"/>
                  </a:schemeClr>
                </a:solidFill>
              </a:defRPr>
            </a:lvl8pPr>
            <a:lvl9pPr marL="626985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08EE96C-2F81-42DD-8F83-76643E779CD6}" type="datetimeFigureOut">
              <a:rPr lang="en-US" smtClean="0"/>
              <a:t>9/26/2013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52D801C-5E47-44B9-9C2A-B068F629DE29}" type="slidenum">
              <a:rPr lang="en-US" smtClean="0"/>
              <a:t>‹#›</a:t>
            </a:fld>
            <a:endParaRPr lang="en-US" dirty="0"/>
          </a:p>
        </p:txBody>
      </p:sp>
    </p:spTree>
    <p:extLst>
      <p:ext uri="{BB962C8B-B14F-4D97-AF65-F5344CB8AC3E}">
        <p14:creationId xmlns:p14="http://schemas.microsoft.com/office/powerpoint/2010/main" val="1265349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8EE96C-2F81-42DD-8F83-76643E779CD6}" type="datetimeFigureOut">
              <a:rPr lang="en-US" smtClean="0"/>
              <a:t>9/26/2013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52D801C-5E47-44B9-9C2A-B068F629DE29}" type="slidenum">
              <a:rPr lang="en-US" smtClean="0"/>
              <a:t>‹#›</a:t>
            </a:fld>
            <a:endParaRPr lang="en-US" dirty="0"/>
          </a:p>
        </p:txBody>
      </p:sp>
    </p:spTree>
    <p:extLst>
      <p:ext uri="{BB962C8B-B14F-4D97-AF65-F5344CB8AC3E}">
        <p14:creationId xmlns:p14="http://schemas.microsoft.com/office/powerpoint/2010/main" val="1868769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944100" y="549277"/>
            <a:ext cx="3086100" cy="117030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549277"/>
            <a:ext cx="9029700" cy="117030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8EE96C-2F81-42DD-8F83-76643E779CD6}" type="datetimeFigureOut">
              <a:rPr lang="en-US" smtClean="0"/>
              <a:t>9/26/2013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52D801C-5E47-44B9-9C2A-B068F629DE29}" type="slidenum">
              <a:rPr lang="en-US" smtClean="0"/>
              <a:t>‹#›</a:t>
            </a:fld>
            <a:endParaRPr lang="en-US" dirty="0"/>
          </a:p>
        </p:txBody>
      </p:sp>
    </p:spTree>
    <p:extLst>
      <p:ext uri="{BB962C8B-B14F-4D97-AF65-F5344CB8AC3E}">
        <p14:creationId xmlns:p14="http://schemas.microsoft.com/office/powerpoint/2010/main" val="3365333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8EE96C-2F81-42DD-8F83-76643E779CD6}" type="datetimeFigureOut">
              <a:rPr lang="en-US" smtClean="0"/>
              <a:t>9/26/2013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52D801C-5E47-44B9-9C2A-B068F629DE29}" type="slidenum">
              <a:rPr lang="en-US" smtClean="0"/>
              <a:t>‹#›</a:t>
            </a:fld>
            <a:endParaRPr lang="en-US" dirty="0"/>
          </a:p>
        </p:txBody>
      </p:sp>
    </p:spTree>
    <p:extLst>
      <p:ext uri="{BB962C8B-B14F-4D97-AF65-F5344CB8AC3E}">
        <p14:creationId xmlns:p14="http://schemas.microsoft.com/office/powerpoint/2010/main" val="1346174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83470" y="8813801"/>
            <a:ext cx="11658600" cy="2724150"/>
          </a:xfrm>
        </p:spPr>
        <p:txBody>
          <a:bodyPr anchor="t"/>
          <a:lstStyle>
            <a:lvl1pPr algn="l">
              <a:defRPr sz="6900" b="1" cap="all"/>
            </a:lvl1pPr>
          </a:lstStyle>
          <a:p>
            <a:r>
              <a:rPr lang="en-US" smtClean="0"/>
              <a:t>Click to edit Master title style</a:t>
            </a:r>
            <a:endParaRPr lang="en-US"/>
          </a:p>
        </p:txBody>
      </p:sp>
      <p:sp>
        <p:nvSpPr>
          <p:cNvPr id="3" name="Text Placeholder 2"/>
          <p:cNvSpPr>
            <a:spLocks noGrp="1"/>
          </p:cNvSpPr>
          <p:nvPr>
            <p:ph type="body" idx="1"/>
          </p:nvPr>
        </p:nvSpPr>
        <p:spPr>
          <a:xfrm>
            <a:off x="1083470" y="5813427"/>
            <a:ext cx="11658600" cy="3000374"/>
          </a:xfrm>
        </p:spPr>
        <p:txBody>
          <a:bodyPr anchor="b"/>
          <a:lstStyle>
            <a:lvl1pPr marL="0" indent="0">
              <a:buNone/>
              <a:defRPr sz="3400">
                <a:solidFill>
                  <a:schemeClr val="tx1">
                    <a:tint val="75000"/>
                  </a:schemeClr>
                </a:solidFill>
              </a:defRPr>
            </a:lvl1pPr>
            <a:lvl2pPr marL="783732" indent="0">
              <a:buNone/>
              <a:defRPr sz="3100">
                <a:solidFill>
                  <a:schemeClr val="tx1">
                    <a:tint val="75000"/>
                  </a:schemeClr>
                </a:solidFill>
              </a:defRPr>
            </a:lvl2pPr>
            <a:lvl3pPr marL="1567464" indent="0">
              <a:buNone/>
              <a:defRPr sz="2700">
                <a:solidFill>
                  <a:schemeClr val="tx1">
                    <a:tint val="75000"/>
                  </a:schemeClr>
                </a:solidFill>
              </a:defRPr>
            </a:lvl3pPr>
            <a:lvl4pPr marL="2351197" indent="0">
              <a:buNone/>
              <a:defRPr sz="2400">
                <a:solidFill>
                  <a:schemeClr val="tx1">
                    <a:tint val="75000"/>
                  </a:schemeClr>
                </a:solidFill>
              </a:defRPr>
            </a:lvl4pPr>
            <a:lvl5pPr marL="3134929" indent="0">
              <a:buNone/>
              <a:defRPr sz="2400">
                <a:solidFill>
                  <a:schemeClr val="tx1">
                    <a:tint val="75000"/>
                  </a:schemeClr>
                </a:solidFill>
              </a:defRPr>
            </a:lvl5pPr>
            <a:lvl6pPr marL="3918661" indent="0">
              <a:buNone/>
              <a:defRPr sz="2400">
                <a:solidFill>
                  <a:schemeClr val="tx1">
                    <a:tint val="75000"/>
                  </a:schemeClr>
                </a:solidFill>
              </a:defRPr>
            </a:lvl6pPr>
            <a:lvl7pPr marL="4702393" indent="0">
              <a:buNone/>
              <a:defRPr sz="2400">
                <a:solidFill>
                  <a:schemeClr val="tx1">
                    <a:tint val="75000"/>
                  </a:schemeClr>
                </a:solidFill>
              </a:defRPr>
            </a:lvl7pPr>
            <a:lvl8pPr marL="5486126" indent="0">
              <a:buNone/>
              <a:defRPr sz="2400">
                <a:solidFill>
                  <a:schemeClr val="tx1">
                    <a:tint val="75000"/>
                  </a:schemeClr>
                </a:solidFill>
              </a:defRPr>
            </a:lvl8pPr>
            <a:lvl9pPr marL="6269858" indent="0">
              <a:buNone/>
              <a:defRPr sz="2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8EE96C-2F81-42DD-8F83-76643E779CD6}" type="datetimeFigureOut">
              <a:rPr lang="en-US" smtClean="0"/>
              <a:t>9/26/2013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52D801C-5E47-44B9-9C2A-B068F629DE29}" type="slidenum">
              <a:rPr lang="en-US" smtClean="0"/>
              <a:t>‹#›</a:t>
            </a:fld>
            <a:endParaRPr lang="en-US" dirty="0"/>
          </a:p>
        </p:txBody>
      </p:sp>
    </p:spTree>
    <p:extLst>
      <p:ext uri="{BB962C8B-B14F-4D97-AF65-F5344CB8AC3E}">
        <p14:creationId xmlns:p14="http://schemas.microsoft.com/office/powerpoint/2010/main" val="494184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3200401"/>
            <a:ext cx="6057900" cy="9051926"/>
          </a:xfrm>
        </p:spPr>
        <p:txBody>
          <a:bodyPr/>
          <a:lstStyle>
            <a:lvl1pPr>
              <a:defRPr sz="4800"/>
            </a:lvl1pPr>
            <a:lvl2pPr>
              <a:defRPr sz="4100"/>
            </a:lvl2pPr>
            <a:lvl3pPr>
              <a:defRPr sz="3400"/>
            </a:lvl3pPr>
            <a:lvl4pPr>
              <a:defRPr sz="3100"/>
            </a:lvl4pPr>
            <a:lvl5pPr>
              <a:defRPr sz="3100"/>
            </a:lvl5pPr>
            <a:lvl6pPr>
              <a:defRPr sz="3100"/>
            </a:lvl6pPr>
            <a:lvl7pPr>
              <a:defRPr sz="3100"/>
            </a:lvl7pPr>
            <a:lvl8pPr>
              <a:defRPr sz="3100"/>
            </a:lvl8pPr>
            <a:lvl9pPr>
              <a:defRPr sz="3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972300" y="3200401"/>
            <a:ext cx="6057900" cy="9051926"/>
          </a:xfrm>
        </p:spPr>
        <p:txBody>
          <a:bodyPr/>
          <a:lstStyle>
            <a:lvl1pPr>
              <a:defRPr sz="4800"/>
            </a:lvl1pPr>
            <a:lvl2pPr>
              <a:defRPr sz="4100"/>
            </a:lvl2pPr>
            <a:lvl3pPr>
              <a:defRPr sz="3400"/>
            </a:lvl3pPr>
            <a:lvl4pPr>
              <a:defRPr sz="3100"/>
            </a:lvl4pPr>
            <a:lvl5pPr>
              <a:defRPr sz="3100"/>
            </a:lvl5pPr>
            <a:lvl6pPr>
              <a:defRPr sz="3100"/>
            </a:lvl6pPr>
            <a:lvl7pPr>
              <a:defRPr sz="3100"/>
            </a:lvl7pPr>
            <a:lvl8pPr>
              <a:defRPr sz="3100"/>
            </a:lvl8pPr>
            <a:lvl9pPr>
              <a:defRPr sz="3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08EE96C-2F81-42DD-8F83-76643E779CD6}" type="datetimeFigureOut">
              <a:rPr lang="en-US" smtClean="0"/>
              <a:t>9/26/2013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52D801C-5E47-44B9-9C2A-B068F629DE29}" type="slidenum">
              <a:rPr lang="en-US" smtClean="0"/>
              <a:t>‹#›</a:t>
            </a:fld>
            <a:endParaRPr lang="en-US" dirty="0"/>
          </a:p>
        </p:txBody>
      </p:sp>
    </p:spTree>
    <p:extLst>
      <p:ext uri="{BB962C8B-B14F-4D97-AF65-F5344CB8AC3E}">
        <p14:creationId xmlns:p14="http://schemas.microsoft.com/office/powerpoint/2010/main" val="666529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3070226"/>
            <a:ext cx="6060282" cy="1279524"/>
          </a:xfrm>
        </p:spPr>
        <p:txBody>
          <a:bodyPr anchor="b"/>
          <a:lstStyle>
            <a:lvl1pPr marL="0" indent="0">
              <a:buNone/>
              <a:defRPr sz="4100" b="1"/>
            </a:lvl1pPr>
            <a:lvl2pPr marL="783732" indent="0">
              <a:buNone/>
              <a:defRPr sz="3400" b="1"/>
            </a:lvl2pPr>
            <a:lvl3pPr marL="1567464" indent="0">
              <a:buNone/>
              <a:defRPr sz="3100" b="1"/>
            </a:lvl3pPr>
            <a:lvl4pPr marL="2351197" indent="0">
              <a:buNone/>
              <a:defRPr sz="2700" b="1"/>
            </a:lvl4pPr>
            <a:lvl5pPr marL="3134929" indent="0">
              <a:buNone/>
              <a:defRPr sz="2700" b="1"/>
            </a:lvl5pPr>
            <a:lvl6pPr marL="3918661" indent="0">
              <a:buNone/>
              <a:defRPr sz="2700" b="1"/>
            </a:lvl6pPr>
            <a:lvl7pPr marL="4702393" indent="0">
              <a:buNone/>
              <a:defRPr sz="2700" b="1"/>
            </a:lvl7pPr>
            <a:lvl8pPr marL="5486126" indent="0">
              <a:buNone/>
              <a:defRPr sz="2700" b="1"/>
            </a:lvl8pPr>
            <a:lvl9pPr marL="6269858" indent="0">
              <a:buNone/>
              <a:defRPr sz="2700" b="1"/>
            </a:lvl9pPr>
          </a:lstStyle>
          <a:p>
            <a:pPr lvl="0"/>
            <a:r>
              <a:rPr lang="en-US" smtClean="0"/>
              <a:t>Click to edit Master text styles</a:t>
            </a:r>
          </a:p>
        </p:txBody>
      </p:sp>
      <p:sp>
        <p:nvSpPr>
          <p:cNvPr id="4" name="Content Placeholder 3"/>
          <p:cNvSpPr>
            <a:spLocks noGrp="1"/>
          </p:cNvSpPr>
          <p:nvPr>
            <p:ph sz="half" idx="2"/>
          </p:nvPr>
        </p:nvSpPr>
        <p:spPr>
          <a:xfrm>
            <a:off x="685800" y="4349750"/>
            <a:ext cx="6060282" cy="7902576"/>
          </a:xfrm>
        </p:spPr>
        <p:txBody>
          <a:bodyPr/>
          <a:lstStyle>
            <a:lvl1pPr>
              <a:defRPr sz="4100"/>
            </a:lvl1pPr>
            <a:lvl2pPr>
              <a:defRPr sz="3400"/>
            </a:lvl2pPr>
            <a:lvl3pPr>
              <a:defRPr sz="3100"/>
            </a:lvl3pPr>
            <a:lvl4pPr>
              <a:defRPr sz="2700"/>
            </a:lvl4pPr>
            <a:lvl5pPr>
              <a:defRPr sz="2700"/>
            </a:lvl5pPr>
            <a:lvl6pPr>
              <a:defRPr sz="2700"/>
            </a:lvl6pPr>
            <a:lvl7pPr>
              <a:defRPr sz="2700"/>
            </a:lvl7pPr>
            <a:lvl8pPr>
              <a:defRPr sz="2700"/>
            </a:lvl8pPr>
            <a:lvl9pPr>
              <a:defRPr sz="2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967538" y="3070226"/>
            <a:ext cx="6062663" cy="1279524"/>
          </a:xfrm>
        </p:spPr>
        <p:txBody>
          <a:bodyPr anchor="b"/>
          <a:lstStyle>
            <a:lvl1pPr marL="0" indent="0">
              <a:buNone/>
              <a:defRPr sz="4100" b="1"/>
            </a:lvl1pPr>
            <a:lvl2pPr marL="783732" indent="0">
              <a:buNone/>
              <a:defRPr sz="3400" b="1"/>
            </a:lvl2pPr>
            <a:lvl3pPr marL="1567464" indent="0">
              <a:buNone/>
              <a:defRPr sz="3100" b="1"/>
            </a:lvl3pPr>
            <a:lvl4pPr marL="2351197" indent="0">
              <a:buNone/>
              <a:defRPr sz="2700" b="1"/>
            </a:lvl4pPr>
            <a:lvl5pPr marL="3134929" indent="0">
              <a:buNone/>
              <a:defRPr sz="2700" b="1"/>
            </a:lvl5pPr>
            <a:lvl6pPr marL="3918661" indent="0">
              <a:buNone/>
              <a:defRPr sz="2700" b="1"/>
            </a:lvl6pPr>
            <a:lvl7pPr marL="4702393" indent="0">
              <a:buNone/>
              <a:defRPr sz="2700" b="1"/>
            </a:lvl7pPr>
            <a:lvl8pPr marL="5486126" indent="0">
              <a:buNone/>
              <a:defRPr sz="2700" b="1"/>
            </a:lvl8pPr>
            <a:lvl9pPr marL="6269858" indent="0">
              <a:buNone/>
              <a:defRPr sz="2700" b="1"/>
            </a:lvl9pPr>
          </a:lstStyle>
          <a:p>
            <a:pPr lvl="0"/>
            <a:r>
              <a:rPr lang="en-US" smtClean="0"/>
              <a:t>Click to edit Master text styles</a:t>
            </a:r>
          </a:p>
        </p:txBody>
      </p:sp>
      <p:sp>
        <p:nvSpPr>
          <p:cNvPr id="6" name="Content Placeholder 5"/>
          <p:cNvSpPr>
            <a:spLocks noGrp="1"/>
          </p:cNvSpPr>
          <p:nvPr>
            <p:ph sz="quarter" idx="4"/>
          </p:nvPr>
        </p:nvSpPr>
        <p:spPr>
          <a:xfrm>
            <a:off x="6967538" y="4349750"/>
            <a:ext cx="6062663" cy="7902576"/>
          </a:xfrm>
        </p:spPr>
        <p:txBody>
          <a:bodyPr/>
          <a:lstStyle>
            <a:lvl1pPr>
              <a:defRPr sz="4100"/>
            </a:lvl1pPr>
            <a:lvl2pPr>
              <a:defRPr sz="3400"/>
            </a:lvl2pPr>
            <a:lvl3pPr>
              <a:defRPr sz="3100"/>
            </a:lvl3pPr>
            <a:lvl4pPr>
              <a:defRPr sz="2700"/>
            </a:lvl4pPr>
            <a:lvl5pPr>
              <a:defRPr sz="2700"/>
            </a:lvl5pPr>
            <a:lvl6pPr>
              <a:defRPr sz="2700"/>
            </a:lvl6pPr>
            <a:lvl7pPr>
              <a:defRPr sz="2700"/>
            </a:lvl7pPr>
            <a:lvl8pPr>
              <a:defRPr sz="2700"/>
            </a:lvl8pPr>
            <a:lvl9pPr>
              <a:defRPr sz="2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08EE96C-2F81-42DD-8F83-76643E779CD6}" type="datetimeFigureOut">
              <a:rPr lang="en-US" smtClean="0"/>
              <a:t>9/26/2013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52D801C-5E47-44B9-9C2A-B068F629DE29}" type="slidenum">
              <a:rPr lang="en-US" smtClean="0"/>
              <a:t>‹#›</a:t>
            </a:fld>
            <a:endParaRPr lang="en-US" dirty="0"/>
          </a:p>
        </p:txBody>
      </p:sp>
    </p:spTree>
    <p:extLst>
      <p:ext uri="{BB962C8B-B14F-4D97-AF65-F5344CB8AC3E}">
        <p14:creationId xmlns:p14="http://schemas.microsoft.com/office/powerpoint/2010/main" val="3764563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08EE96C-2F81-42DD-8F83-76643E779CD6}" type="datetimeFigureOut">
              <a:rPr lang="en-US" smtClean="0"/>
              <a:t>9/26/2013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52D801C-5E47-44B9-9C2A-B068F629DE29}" type="slidenum">
              <a:rPr lang="en-US" smtClean="0"/>
              <a:t>‹#›</a:t>
            </a:fld>
            <a:endParaRPr lang="en-US" dirty="0"/>
          </a:p>
        </p:txBody>
      </p:sp>
    </p:spTree>
    <p:extLst>
      <p:ext uri="{BB962C8B-B14F-4D97-AF65-F5344CB8AC3E}">
        <p14:creationId xmlns:p14="http://schemas.microsoft.com/office/powerpoint/2010/main" val="1641309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8EE96C-2F81-42DD-8F83-76643E779CD6}" type="datetimeFigureOut">
              <a:rPr lang="en-US" smtClean="0"/>
              <a:t>9/26/2013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52D801C-5E47-44B9-9C2A-B068F629DE29}" type="slidenum">
              <a:rPr lang="en-US" smtClean="0"/>
              <a:t>‹#›</a:t>
            </a:fld>
            <a:endParaRPr lang="en-US" dirty="0"/>
          </a:p>
        </p:txBody>
      </p:sp>
    </p:spTree>
    <p:extLst>
      <p:ext uri="{BB962C8B-B14F-4D97-AF65-F5344CB8AC3E}">
        <p14:creationId xmlns:p14="http://schemas.microsoft.com/office/powerpoint/2010/main" val="67633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546100"/>
            <a:ext cx="4512470" cy="2324100"/>
          </a:xfrm>
        </p:spPr>
        <p:txBody>
          <a:bodyPr anchor="b"/>
          <a:lstStyle>
            <a:lvl1pPr algn="l">
              <a:defRPr sz="3400" b="1"/>
            </a:lvl1pPr>
          </a:lstStyle>
          <a:p>
            <a:r>
              <a:rPr lang="en-US" smtClean="0"/>
              <a:t>Click to edit Master title style</a:t>
            </a:r>
            <a:endParaRPr lang="en-US"/>
          </a:p>
        </p:txBody>
      </p:sp>
      <p:sp>
        <p:nvSpPr>
          <p:cNvPr id="3" name="Content Placeholder 2"/>
          <p:cNvSpPr>
            <a:spLocks noGrp="1"/>
          </p:cNvSpPr>
          <p:nvPr>
            <p:ph idx="1"/>
          </p:nvPr>
        </p:nvSpPr>
        <p:spPr>
          <a:xfrm>
            <a:off x="5362575" y="546101"/>
            <a:ext cx="7667625" cy="11706226"/>
          </a:xfrm>
        </p:spPr>
        <p:txBody>
          <a:bodyPr/>
          <a:lstStyle>
            <a:lvl1pPr>
              <a:defRPr sz="5500"/>
            </a:lvl1pPr>
            <a:lvl2pPr>
              <a:defRPr sz="4800"/>
            </a:lvl2pPr>
            <a:lvl3pPr>
              <a:defRPr sz="4100"/>
            </a:lvl3pPr>
            <a:lvl4pPr>
              <a:defRPr sz="3400"/>
            </a:lvl4pPr>
            <a:lvl5pPr>
              <a:defRPr sz="3400"/>
            </a:lvl5pPr>
            <a:lvl6pPr>
              <a:defRPr sz="3400"/>
            </a:lvl6pPr>
            <a:lvl7pPr>
              <a:defRPr sz="3400"/>
            </a:lvl7pPr>
            <a:lvl8pPr>
              <a:defRPr sz="3400"/>
            </a:lvl8pPr>
            <a:lvl9pPr>
              <a:defRPr sz="3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1" y="2870201"/>
            <a:ext cx="4512470" cy="9382126"/>
          </a:xfrm>
        </p:spPr>
        <p:txBody>
          <a:bodyPr/>
          <a:lstStyle>
            <a:lvl1pPr marL="0" indent="0">
              <a:buNone/>
              <a:defRPr sz="2400"/>
            </a:lvl1pPr>
            <a:lvl2pPr marL="783732" indent="0">
              <a:buNone/>
              <a:defRPr sz="2100"/>
            </a:lvl2pPr>
            <a:lvl3pPr marL="1567464" indent="0">
              <a:buNone/>
              <a:defRPr sz="1700"/>
            </a:lvl3pPr>
            <a:lvl4pPr marL="2351197" indent="0">
              <a:buNone/>
              <a:defRPr sz="1500"/>
            </a:lvl4pPr>
            <a:lvl5pPr marL="3134929" indent="0">
              <a:buNone/>
              <a:defRPr sz="1500"/>
            </a:lvl5pPr>
            <a:lvl6pPr marL="3918661" indent="0">
              <a:buNone/>
              <a:defRPr sz="1500"/>
            </a:lvl6pPr>
            <a:lvl7pPr marL="4702393" indent="0">
              <a:buNone/>
              <a:defRPr sz="1500"/>
            </a:lvl7pPr>
            <a:lvl8pPr marL="5486126" indent="0">
              <a:buNone/>
              <a:defRPr sz="1500"/>
            </a:lvl8pPr>
            <a:lvl9pPr marL="6269858" indent="0">
              <a:buNone/>
              <a:defRPr sz="15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8EE96C-2F81-42DD-8F83-76643E779CD6}" type="datetimeFigureOut">
              <a:rPr lang="en-US" smtClean="0"/>
              <a:t>9/26/2013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52D801C-5E47-44B9-9C2A-B068F629DE29}" type="slidenum">
              <a:rPr lang="en-US" smtClean="0"/>
              <a:t>‹#›</a:t>
            </a:fld>
            <a:endParaRPr lang="en-US" dirty="0"/>
          </a:p>
        </p:txBody>
      </p:sp>
    </p:spTree>
    <p:extLst>
      <p:ext uri="{BB962C8B-B14F-4D97-AF65-F5344CB8AC3E}">
        <p14:creationId xmlns:p14="http://schemas.microsoft.com/office/powerpoint/2010/main" val="1013132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8432" y="9601200"/>
            <a:ext cx="8229600" cy="1133476"/>
          </a:xfrm>
        </p:spPr>
        <p:txBody>
          <a:bodyPr anchor="b"/>
          <a:lstStyle>
            <a:lvl1pPr algn="l">
              <a:defRPr sz="3400" b="1"/>
            </a:lvl1pPr>
          </a:lstStyle>
          <a:p>
            <a:r>
              <a:rPr lang="en-US" smtClean="0"/>
              <a:t>Click to edit Master title style</a:t>
            </a:r>
            <a:endParaRPr lang="en-US"/>
          </a:p>
        </p:txBody>
      </p:sp>
      <p:sp>
        <p:nvSpPr>
          <p:cNvPr id="3" name="Picture Placeholder 2"/>
          <p:cNvSpPr>
            <a:spLocks noGrp="1"/>
          </p:cNvSpPr>
          <p:nvPr>
            <p:ph type="pic" idx="1"/>
          </p:nvPr>
        </p:nvSpPr>
        <p:spPr>
          <a:xfrm>
            <a:off x="2688432" y="1225550"/>
            <a:ext cx="8229600" cy="8229600"/>
          </a:xfrm>
        </p:spPr>
        <p:txBody>
          <a:bodyPr/>
          <a:lstStyle>
            <a:lvl1pPr marL="0" indent="0">
              <a:buNone/>
              <a:defRPr sz="5500"/>
            </a:lvl1pPr>
            <a:lvl2pPr marL="783732" indent="0">
              <a:buNone/>
              <a:defRPr sz="4800"/>
            </a:lvl2pPr>
            <a:lvl3pPr marL="1567464" indent="0">
              <a:buNone/>
              <a:defRPr sz="4100"/>
            </a:lvl3pPr>
            <a:lvl4pPr marL="2351197" indent="0">
              <a:buNone/>
              <a:defRPr sz="3400"/>
            </a:lvl4pPr>
            <a:lvl5pPr marL="3134929" indent="0">
              <a:buNone/>
              <a:defRPr sz="3400"/>
            </a:lvl5pPr>
            <a:lvl6pPr marL="3918661" indent="0">
              <a:buNone/>
              <a:defRPr sz="3400"/>
            </a:lvl6pPr>
            <a:lvl7pPr marL="4702393" indent="0">
              <a:buNone/>
              <a:defRPr sz="3400"/>
            </a:lvl7pPr>
            <a:lvl8pPr marL="5486126" indent="0">
              <a:buNone/>
              <a:defRPr sz="3400"/>
            </a:lvl8pPr>
            <a:lvl9pPr marL="6269858" indent="0">
              <a:buNone/>
              <a:defRPr sz="3400"/>
            </a:lvl9pPr>
          </a:lstStyle>
          <a:p>
            <a:endParaRPr lang="en-US" dirty="0"/>
          </a:p>
        </p:txBody>
      </p:sp>
      <p:sp>
        <p:nvSpPr>
          <p:cNvPr id="4" name="Text Placeholder 3"/>
          <p:cNvSpPr>
            <a:spLocks noGrp="1"/>
          </p:cNvSpPr>
          <p:nvPr>
            <p:ph type="body" sz="half" idx="2"/>
          </p:nvPr>
        </p:nvSpPr>
        <p:spPr>
          <a:xfrm>
            <a:off x="2688432" y="10734676"/>
            <a:ext cx="8229600" cy="1609724"/>
          </a:xfrm>
        </p:spPr>
        <p:txBody>
          <a:bodyPr/>
          <a:lstStyle>
            <a:lvl1pPr marL="0" indent="0">
              <a:buNone/>
              <a:defRPr sz="2400"/>
            </a:lvl1pPr>
            <a:lvl2pPr marL="783732" indent="0">
              <a:buNone/>
              <a:defRPr sz="2100"/>
            </a:lvl2pPr>
            <a:lvl3pPr marL="1567464" indent="0">
              <a:buNone/>
              <a:defRPr sz="1700"/>
            </a:lvl3pPr>
            <a:lvl4pPr marL="2351197" indent="0">
              <a:buNone/>
              <a:defRPr sz="1500"/>
            </a:lvl4pPr>
            <a:lvl5pPr marL="3134929" indent="0">
              <a:buNone/>
              <a:defRPr sz="1500"/>
            </a:lvl5pPr>
            <a:lvl6pPr marL="3918661" indent="0">
              <a:buNone/>
              <a:defRPr sz="1500"/>
            </a:lvl6pPr>
            <a:lvl7pPr marL="4702393" indent="0">
              <a:buNone/>
              <a:defRPr sz="1500"/>
            </a:lvl7pPr>
            <a:lvl8pPr marL="5486126" indent="0">
              <a:buNone/>
              <a:defRPr sz="1500"/>
            </a:lvl8pPr>
            <a:lvl9pPr marL="6269858" indent="0">
              <a:buNone/>
              <a:defRPr sz="15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8EE96C-2F81-42DD-8F83-76643E779CD6}" type="datetimeFigureOut">
              <a:rPr lang="en-US" smtClean="0"/>
              <a:t>9/26/2013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52D801C-5E47-44B9-9C2A-B068F629DE29}" type="slidenum">
              <a:rPr lang="en-US" smtClean="0"/>
              <a:t>‹#›</a:t>
            </a:fld>
            <a:endParaRPr lang="en-US" dirty="0"/>
          </a:p>
        </p:txBody>
      </p:sp>
    </p:spTree>
    <p:extLst>
      <p:ext uri="{BB962C8B-B14F-4D97-AF65-F5344CB8AC3E}">
        <p14:creationId xmlns:p14="http://schemas.microsoft.com/office/powerpoint/2010/main" val="2656145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549276"/>
            <a:ext cx="12344400" cy="2286000"/>
          </a:xfrm>
          <a:prstGeom prst="rect">
            <a:avLst/>
          </a:prstGeom>
        </p:spPr>
        <p:txBody>
          <a:bodyPr vert="horz" lIns="156746" tIns="78373" rIns="156746" bIns="78373"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85800" y="3200401"/>
            <a:ext cx="12344400" cy="9051926"/>
          </a:xfrm>
          <a:prstGeom prst="rect">
            <a:avLst/>
          </a:prstGeom>
        </p:spPr>
        <p:txBody>
          <a:bodyPr vert="horz" lIns="156746" tIns="78373" rIns="156746" bIns="7837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85800" y="12712701"/>
            <a:ext cx="3200400" cy="730250"/>
          </a:xfrm>
          <a:prstGeom prst="rect">
            <a:avLst/>
          </a:prstGeom>
        </p:spPr>
        <p:txBody>
          <a:bodyPr vert="horz" lIns="156746" tIns="78373" rIns="156746" bIns="78373" rtlCol="0" anchor="ctr"/>
          <a:lstStyle>
            <a:lvl1pPr algn="l">
              <a:defRPr sz="2100">
                <a:solidFill>
                  <a:schemeClr val="tx1">
                    <a:tint val="75000"/>
                  </a:schemeClr>
                </a:solidFill>
              </a:defRPr>
            </a:lvl1pPr>
          </a:lstStyle>
          <a:p>
            <a:fld id="{C08EE96C-2F81-42DD-8F83-76643E779CD6}" type="datetimeFigureOut">
              <a:rPr lang="en-US" smtClean="0"/>
              <a:t>9/26/2013</a:t>
            </a:fld>
            <a:endParaRPr lang="en-US" dirty="0"/>
          </a:p>
        </p:txBody>
      </p:sp>
      <p:sp>
        <p:nvSpPr>
          <p:cNvPr id="5" name="Footer Placeholder 4"/>
          <p:cNvSpPr>
            <a:spLocks noGrp="1"/>
          </p:cNvSpPr>
          <p:nvPr>
            <p:ph type="ftr" sz="quarter" idx="3"/>
          </p:nvPr>
        </p:nvSpPr>
        <p:spPr>
          <a:xfrm>
            <a:off x="4686300" y="12712701"/>
            <a:ext cx="4343400" cy="730250"/>
          </a:xfrm>
          <a:prstGeom prst="rect">
            <a:avLst/>
          </a:prstGeom>
        </p:spPr>
        <p:txBody>
          <a:bodyPr vert="horz" lIns="156746" tIns="78373" rIns="156746" bIns="78373" rtlCol="0" anchor="ctr"/>
          <a:lstStyle>
            <a:lvl1pPr algn="ctr">
              <a:defRPr sz="21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829800" y="12712701"/>
            <a:ext cx="3200400" cy="730250"/>
          </a:xfrm>
          <a:prstGeom prst="rect">
            <a:avLst/>
          </a:prstGeom>
        </p:spPr>
        <p:txBody>
          <a:bodyPr vert="horz" lIns="156746" tIns="78373" rIns="156746" bIns="78373" rtlCol="0" anchor="ctr"/>
          <a:lstStyle>
            <a:lvl1pPr algn="r">
              <a:defRPr sz="2100">
                <a:solidFill>
                  <a:schemeClr val="tx1">
                    <a:tint val="75000"/>
                  </a:schemeClr>
                </a:solidFill>
              </a:defRPr>
            </a:lvl1pPr>
          </a:lstStyle>
          <a:p>
            <a:fld id="{452D801C-5E47-44B9-9C2A-B068F629DE29}" type="slidenum">
              <a:rPr lang="en-US" smtClean="0"/>
              <a:t>‹#›</a:t>
            </a:fld>
            <a:endParaRPr lang="en-US" dirty="0"/>
          </a:p>
        </p:txBody>
      </p:sp>
    </p:spTree>
    <p:extLst>
      <p:ext uri="{BB962C8B-B14F-4D97-AF65-F5344CB8AC3E}">
        <p14:creationId xmlns:p14="http://schemas.microsoft.com/office/powerpoint/2010/main" val="2061520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567464" rtl="0" eaLnBrk="1" latinLnBrk="0" hangingPunct="1">
        <a:spcBef>
          <a:spcPct val="0"/>
        </a:spcBef>
        <a:buNone/>
        <a:defRPr sz="7500" kern="1200">
          <a:solidFill>
            <a:schemeClr val="tx1"/>
          </a:solidFill>
          <a:latin typeface="+mj-lt"/>
          <a:ea typeface="+mj-ea"/>
          <a:cs typeface="+mj-cs"/>
        </a:defRPr>
      </a:lvl1pPr>
    </p:titleStyle>
    <p:bodyStyle>
      <a:lvl1pPr marL="587799" indent="-587799" algn="l" defTabSz="1567464" rtl="0" eaLnBrk="1" latinLnBrk="0" hangingPunct="1">
        <a:spcBef>
          <a:spcPct val="20000"/>
        </a:spcBef>
        <a:buFont typeface="Arial" panose="020B0604020202020204" pitchFamily="34" charset="0"/>
        <a:buChar char="•"/>
        <a:defRPr sz="5500" kern="1200">
          <a:solidFill>
            <a:schemeClr val="tx1"/>
          </a:solidFill>
          <a:latin typeface="+mn-lt"/>
          <a:ea typeface="+mn-ea"/>
          <a:cs typeface="+mn-cs"/>
        </a:defRPr>
      </a:lvl1pPr>
      <a:lvl2pPr marL="1273565" indent="-489833" algn="l" defTabSz="1567464" rtl="0" eaLnBrk="1" latinLnBrk="0" hangingPunct="1">
        <a:spcBef>
          <a:spcPct val="20000"/>
        </a:spcBef>
        <a:buFont typeface="Arial" panose="020B0604020202020204" pitchFamily="34" charset="0"/>
        <a:buChar char="–"/>
        <a:defRPr sz="4800" kern="1200">
          <a:solidFill>
            <a:schemeClr val="tx1"/>
          </a:solidFill>
          <a:latin typeface="+mn-lt"/>
          <a:ea typeface="+mn-ea"/>
          <a:cs typeface="+mn-cs"/>
        </a:defRPr>
      </a:lvl2pPr>
      <a:lvl3pPr marL="1959331" indent="-391866" algn="l" defTabSz="1567464" rtl="0" eaLnBrk="1" latinLnBrk="0" hangingPunct="1">
        <a:spcBef>
          <a:spcPct val="20000"/>
        </a:spcBef>
        <a:buFont typeface="Arial" panose="020B0604020202020204" pitchFamily="34" charset="0"/>
        <a:buChar char="•"/>
        <a:defRPr sz="4100" kern="1200">
          <a:solidFill>
            <a:schemeClr val="tx1"/>
          </a:solidFill>
          <a:latin typeface="+mn-lt"/>
          <a:ea typeface="+mn-ea"/>
          <a:cs typeface="+mn-cs"/>
        </a:defRPr>
      </a:lvl3pPr>
      <a:lvl4pPr marL="2743063" indent="-391866" algn="l" defTabSz="1567464"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4pPr>
      <a:lvl5pPr marL="3526795" indent="-391866" algn="l" defTabSz="1567464"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5pPr>
      <a:lvl6pPr marL="4310527" indent="-391866" algn="l" defTabSz="1567464"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6pPr>
      <a:lvl7pPr marL="5094260" indent="-391866" algn="l" defTabSz="1567464"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7pPr>
      <a:lvl8pPr marL="5877992" indent="-391866" algn="l" defTabSz="1567464"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8pPr>
      <a:lvl9pPr marL="6661724" indent="-391866" algn="l" defTabSz="1567464" rtl="0" eaLnBrk="1" latinLnBrk="0" hangingPunct="1">
        <a:spcBef>
          <a:spcPct val="20000"/>
        </a:spcBef>
        <a:buFont typeface="Arial" panose="020B0604020202020204" pitchFamily="34" charset="0"/>
        <a:buChar char="•"/>
        <a:defRPr sz="3400" kern="1200">
          <a:solidFill>
            <a:schemeClr val="tx1"/>
          </a:solidFill>
          <a:latin typeface="+mn-lt"/>
          <a:ea typeface="+mn-ea"/>
          <a:cs typeface="+mn-cs"/>
        </a:defRPr>
      </a:lvl9pPr>
    </p:bodyStyle>
    <p:otherStyle>
      <a:defPPr>
        <a:defRPr lang="en-US"/>
      </a:defPPr>
      <a:lvl1pPr marL="0" algn="l" defTabSz="1567464" rtl="0" eaLnBrk="1" latinLnBrk="0" hangingPunct="1">
        <a:defRPr sz="3100" kern="1200">
          <a:solidFill>
            <a:schemeClr val="tx1"/>
          </a:solidFill>
          <a:latin typeface="+mn-lt"/>
          <a:ea typeface="+mn-ea"/>
          <a:cs typeface="+mn-cs"/>
        </a:defRPr>
      </a:lvl1pPr>
      <a:lvl2pPr marL="783732" algn="l" defTabSz="1567464" rtl="0" eaLnBrk="1" latinLnBrk="0" hangingPunct="1">
        <a:defRPr sz="3100" kern="1200">
          <a:solidFill>
            <a:schemeClr val="tx1"/>
          </a:solidFill>
          <a:latin typeface="+mn-lt"/>
          <a:ea typeface="+mn-ea"/>
          <a:cs typeface="+mn-cs"/>
        </a:defRPr>
      </a:lvl2pPr>
      <a:lvl3pPr marL="1567464" algn="l" defTabSz="1567464" rtl="0" eaLnBrk="1" latinLnBrk="0" hangingPunct="1">
        <a:defRPr sz="3100" kern="1200">
          <a:solidFill>
            <a:schemeClr val="tx1"/>
          </a:solidFill>
          <a:latin typeface="+mn-lt"/>
          <a:ea typeface="+mn-ea"/>
          <a:cs typeface="+mn-cs"/>
        </a:defRPr>
      </a:lvl3pPr>
      <a:lvl4pPr marL="2351197" algn="l" defTabSz="1567464" rtl="0" eaLnBrk="1" latinLnBrk="0" hangingPunct="1">
        <a:defRPr sz="3100" kern="1200">
          <a:solidFill>
            <a:schemeClr val="tx1"/>
          </a:solidFill>
          <a:latin typeface="+mn-lt"/>
          <a:ea typeface="+mn-ea"/>
          <a:cs typeface="+mn-cs"/>
        </a:defRPr>
      </a:lvl4pPr>
      <a:lvl5pPr marL="3134929" algn="l" defTabSz="1567464" rtl="0" eaLnBrk="1" latinLnBrk="0" hangingPunct="1">
        <a:defRPr sz="3100" kern="1200">
          <a:solidFill>
            <a:schemeClr val="tx1"/>
          </a:solidFill>
          <a:latin typeface="+mn-lt"/>
          <a:ea typeface="+mn-ea"/>
          <a:cs typeface="+mn-cs"/>
        </a:defRPr>
      </a:lvl5pPr>
      <a:lvl6pPr marL="3918661" algn="l" defTabSz="1567464" rtl="0" eaLnBrk="1" latinLnBrk="0" hangingPunct="1">
        <a:defRPr sz="3100" kern="1200">
          <a:solidFill>
            <a:schemeClr val="tx1"/>
          </a:solidFill>
          <a:latin typeface="+mn-lt"/>
          <a:ea typeface="+mn-ea"/>
          <a:cs typeface="+mn-cs"/>
        </a:defRPr>
      </a:lvl6pPr>
      <a:lvl7pPr marL="4702393" algn="l" defTabSz="1567464" rtl="0" eaLnBrk="1" latinLnBrk="0" hangingPunct="1">
        <a:defRPr sz="3100" kern="1200">
          <a:solidFill>
            <a:schemeClr val="tx1"/>
          </a:solidFill>
          <a:latin typeface="+mn-lt"/>
          <a:ea typeface="+mn-ea"/>
          <a:cs typeface="+mn-cs"/>
        </a:defRPr>
      </a:lvl7pPr>
      <a:lvl8pPr marL="5486126" algn="l" defTabSz="1567464" rtl="0" eaLnBrk="1" latinLnBrk="0" hangingPunct="1">
        <a:defRPr sz="3100" kern="1200">
          <a:solidFill>
            <a:schemeClr val="tx1"/>
          </a:solidFill>
          <a:latin typeface="+mn-lt"/>
          <a:ea typeface="+mn-ea"/>
          <a:cs typeface="+mn-cs"/>
        </a:defRPr>
      </a:lvl8pPr>
      <a:lvl9pPr marL="6269858" algn="l" defTabSz="1567464" rtl="0" eaLnBrk="1" latinLnBrk="0" hangingPunct="1">
        <a:defRPr sz="3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1530368" y="3267637"/>
            <a:ext cx="1905000" cy="193899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000" b="1" dirty="0" smtClean="0"/>
              <a:t>Passive Influence</a:t>
            </a:r>
          </a:p>
          <a:p>
            <a:pPr marL="171450" indent="-171450">
              <a:buFont typeface="Arial" panose="020B0604020202020204" pitchFamily="34" charset="0"/>
              <a:buChar char="•"/>
            </a:pPr>
            <a:r>
              <a:rPr lang="en-US" sz="1000" dirty="0" smtClean="0"/>
              <a:t>Initially established via Seed, which prompts user to list a bunch of artists or songs.</a:t>
            </a:r>
          </a:p>
          <a:p>
            <a:pPr marL="365760" lvl="2" indent="-171450">
              <a:buFont typeface="Calibri" panose="020F0502020204030204" pitchFamily="34" charset="0"/>
              <a:buChar char="▫"/>
            </a:pPr>
            <a:r>
              <a:rPr lang="en-US" sz="1000" dirty="0"/>
              <a:t>Poll </a:t>
            </a:r>
            <a:r>
              <a:rPr lang="en-US" sz="1000" dirty="0" smtClean="0"/>
              <a:t>last.fm?</a:t>
            </a:r>
            <a:endParaRPr lang="en-US" sz="1000" dirty="0"/>
          </a:p>
          <a:p>
            <a:pPr marL="171450" indent="-171450">
              <a:buFont typeface="Arial" panose="020B0604020202020204" pitchFamily="34" charset="0"/>
              <a:buChar char="•"/>
            </a:pPr>
            <a:r>
              <a:rPr lang="en-US" sz="1000" dirty="0" smtClean="0"/>
              <a:t>Aggregate influence (HOW?? What form does this take? A list of top 20 artists/songs? A genre or two/three?)</a:t>
            </a:r>
          </a:p>
          <a:p>
            <a:pPr marL="365760" lvl="2" indent="-171450">
              <a:buFont typeface="Calibri" panose="020F0502020204030204" pitchFamily="34" charset="0"/>
              <a:buChar char="▫"/>
            </a:pPr>
            <a:r>
              <a:rPr lang="en-US" sz="1000" dirty="0"/>
              <a:t>Push influence to DB periodically (once weekly</a:t>
            </a:r>
            <a:r>
              <a:rPr lang="en-US" sz="1000" dirty="0" smtClean="0"/>
              <a:t>?)</a:t>
            </a:r>
            <a:endParaRPr lang="en-US" sz="1000" dirty="0"/>
          </a:p>
        </p:txBody>
      </p:sp>
      <p:sp>
        <p:nvSpPr>
          <p:cNvPr id="2" name="Title 1"/>
          <p:cNvSpPr>
            <a:spLocks noGrp="1"/>
          </p:cNvSpPr>
          <p:nvPr>
            <p:ph type="ctrTitle"/>
          </p:nvPr>
        </p:nvSpPr>
        <p:spPr>
          <a:xfrm>
            <a:off x="914400" y="704909"/>
            <a:ext cx="2743200" cy="381000"/>
          </a:xfrm>
          <a:ln w="38100"/>
        </p:spPr>
        <p:style>
          <a:lnRef idx="2">
            <a:schemeClr val="accent2"/>
          </a:lnRef>
          <a:fillRef idx="1">
            <a:schemeClr val="lt1"/>
          </a:fillRef>
          <a:effectRef idx="0">
            <a:schemeClr val="accent2"/>
          </a:effectRef>
          <a:fontRef idx="minor">
            <a:schemeClr val="dk1"/>
          </a:fontRef>
        </p:style>
        <p:txBody>
          <a:bodyPr>
            <a:noAutofit/>
          </a:bodyPr>
          <a:lstStyle/>
          <a:p>
            <a:r>
              <a:rPr lang="en-US" sz="2800" b="1" dirty="0"/>
              <a:t>Mob Mentality</a:t>
            </a:r>
          </a:p>
        </p:txBody>
      </p:sp>
      <p:sp>
        <p:nvSpPr>
          <p:cNvPr id="4" name="TextBox 3"/>
          <p:cNvSpPr txBox="1"/>
          <p:nvPr/>
        </p:nvSpPr>
        <p:spPr>
          <a:xfrm>
            <a:off x="5899674" y="1257087"/>
            <a:ext cx="1905000" cy="116955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000" b="1" dirty="0" smtClean="0"/>
              <a:t>Mob</a:t>
            </a:r>
          </a:p>
          <a:p>
            <a:pPr marL="171450" indent="-171450">
              <a:buFont typeface="Arial" panose="020B0604020202020204" pitchFamily="34" charset="0"/>
              <a:buChar char="•"/>
            </a:pPr>
            <a:r>
              <a:rPr lang="en-US" sz="1000" dirty="0" smtClean="0"/>
              <a:t>Mobile device with location service and internet connection.</a:t>
            </a:r>
          </a:p>
          <a:p>
            <a:pPr marL="171450" indent="-171450">
              <a:buFont typeface="Arial" panose="020B0604020202020204" pitchFamily="34" charset="0"/>
              <a:buChar char="•"/>
            </a:pPr>
            <a:r>
              <a:rPr lang="en-US" sz="1000" dirty="0" smtClean="0"/>
              <a:t>MM app installed and running in the background, at a minimum.</a:t>
            </a:r>
            <a:endParaRPr lang="en-US" sz="1000" dirty="0"/>
          </a:p>
        </p:txBody>
      </p:sp>
      <p:sp>
        <p:nvSpPr>
          <p:cNvPr id="5" name="TextBox 4"/>
          <p:cNvSpPr txBox="1"/>
          <p:nvPr/>
        </p:nvSpPr>
        <p:spPr>
          <a:xfrm>
            <a:off x="5899674" y="11963400"/>
            <a:ext cx="1905000" cy="1477328"/>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000" b="1" dirty="0" smtClean="0"/>
              <a:t>Host</a:t>
            </a:r>
          </a:p>
          <a:p>
            <a:pPr marL="171450" indent="-171450">
              <a:buFont typeface="Arial" panose="020B0604020202020204" pitchFamily="34" charset="0"/>
              <a:buChar char="•"/>
            </a:pPr>
            <a:r>
              <a:rPr lang="en-US" sz="1000" dirty="0" smtClean="0"/>
              <a:t>Mobile device with location service and internet connection.</a:t>
            </a:r>
          </a:p>
          <a:p>
            <a:pPr marL="171450" indent="-171450">
              <a:buFont typeface="Arial" panose="020B0604020202020204" pitchFamily="34" charset="0"/>
              <a:buChar char="•"/>
            </a:pPr>
            <a:r>
              <a:rPr lang="en-US" sz="1000" dirty="0" smtClean="0"/>
              <a:t>MM app installed</a:t>
            </a:r>
          </a:p>
          <a:p>
            <a:pPr marL="171450" indent="-171450">
              <a:buFont typeface="Arial" panose="020B0604020202020204" pitchFamily="34" charset="0"/>
              <a:buChar char="•"/>
            </a:pPr>
            <a:r>
              <a:rPr lang="en-US" sz="1000" dirty="0" smtClean="0"/>
              <a:t>MM Play mode enabled</a:t>
            </a:r>
          </a:p>
          <a:p>
            <a:pPr marL="171450" indent="-171450">
              <a:buFont typeface="Arial" panose="020B0604020202020204" pitchFamily="34" charset="0"/>
              <a:buChar char="•"/>
            </a:pPr>
            <a:r>
              <a:rPr lang="en-US" sz="1000" b="1" dirty="0" smtClean="0"/>
              <a:t>Hosting is subordinate to Mob function, so all Mob processes still occur.</a:t>
            </a:r>
            <a:endParaRPr lang="en-US" sz="1000" b="1" dirty="0"/>
          </a:p>
        </p:txBody>
      </p:sp>
      <p:sp>
        <p:nvSpPr>
          <p:cNvPr id="6" name="TextBox 5"/>
          <p:cNvSpPr txBox="1"/>
          <p:nvPr/>
        </p:nvSpPr>
        <p:spPr>
          <a:xfrm>
            <a:off x="5823474" y="6324600"/>
            <a:ext cx="2057400" cy="1631216"/>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000" b="1" dirty="0" smtClean="0"/>
              <a:t>Database</a:t>
            </a:r>
          </a:p>
          <a:p>
            <a:pPr marL="171450" indent="-171450">
              <a:buFont typeface="Arial" panose="020B0604020202020204" pitchFamily="34" charset="0"/>
              <a:buChar char="•"/>
            </a:pPr>
            <a:r>
              <a:rPr lang="en-US" sz="1000" dirty="0" smtClean="0"/>
              <a:t>Web-based database</a:t>
            </a:r>
          </a:p>
          <a:p>
            <a:pPr marL="171450" indent="-171450">
              <a:buFont typeface="Arial" panose="020B0604020202020204" pitchFamily="34" charset="0"/>
              <a:buChar char="•"/>
            </a:pPr>
            <a:r>
              <a:rPr lang="en-US" sz="1000" dirty="0" smtClean="0"/>
              <a:t>For each user:</a:t>
            </a:r>
          </a:p>
          <a:p>
            <a:pPr marL="365760" lvl="2" indent="-171450">
              <a:buFont typeface="Calibri" panose="020F0502020204030204" pitchFamily="34" charset="0"/>
              <a:buChar char="▫"/>
            </a:pPr>
            <a:r>
              <a:rPr lang="en-US" sz="1000" dirty="0" smtClean="0"/>
              <a:t>Location</a:t>
            </a:r>
          </a:p>
          <a:p>
            <a:pPr marL="365760" lvl="2" indent="-171450">
              <a:buFont typeface="Calibri" panose="020F0502020204030204" pitchFamily="34" charset="0"/>
              <a:buChar char="▫"/>
            </a:pPr>
            <a:r>
              <a:rPr lang="en-US" sz="1000" dirty="0" smtClean="0"/>
              <a:t>Session ID</a:t>
            </a:r>
          </a:p>
          <a:p>
            <a:pPr marL="365760" lvl="2" indent="-171450">
              <a:buFont typeface="Calibri" panose="020F0502020204030204" pitchFamily="34" charset="0"/>
              <a:buChar char="▫"/>
            </a:pPr>
            <a:r>
              <a:rPr lang="en-US" sz="1000" dirty="0" smtClean="0"/>
              <a:t>Passive Influence (outgoing)</a:t>
            </a:r>
          </a:p>
          <a:p>
            <a:pPr marL="365760" lvl="2" indent="-171450">
              <a:buFont typeface="Calibri" panose="020F0502020204030204" pitchFamily="34" charset="0"/>
              <a:buChar char="▫"/>
            </a:pPr>
            <a:r>
              <a:rPr lang="en-US" sz="1000" dirty="0" smtClean="0"/>
              <a:t>Active Demands (incoming)</a:t>
            </a:r>
          </a:p>
          <a:p>
            <a:pPr marL="365760" lvl="2" indent="-171450">
              <a:buFont typeface="Calibri" panose="020F0502020204030204" pitchFamily="34" charset="0"/>
              <a:buChar char="▫"/>
            </a:pPr>
            <a:r>
              <a:rPr lang="en-US" sz="1000" dirty="0" smtClean="0"/>
              <a:t>Offline Library?</a:t>
            </a:r>
          </a:p>
          <a:p>
            <a:pPr marL="365760" lvl="2" indent="-171450">
              <a:buFont typeface="Calibri" panose="020F0502020204030204" pitchFamily="34" charset="0"/>
              <a:buChar char="▫"/>
            </a:pPr>
            <a:r>
              <a:rPr lang="en-US" sz="1000" dirty="0" smtClean="0"/>
              <a:t>Current Song Playing?</a:t>
            </a:r>
          </a:p>
          <a:p>
            <a:pPr marL="365760" lvl="2" indent="-171450">
              <a:buFont typeface="Calibri" panose="020F0502020204030204" pitchFamily="34" charset="0"/>
              <a:buChar char="▫"/>
            </a:pPr>
            <a:r>
              <a:rPr lang="en-US" sz="1000" dirty="0" smtClean="0"/>
              <a:t>Avatar?</a:t>
            </a:r>
          </a:p>
        </p:txBody>
      </p:sp>
      <p:sp>
        <p:nvSpPr>
          <p:cNvPr id="7" name="TextBox 6"/>
          <p:cNvSpPr txBox="1"/>
          <p:nvPr/>
        </p:nvSpPr>
        <p:spPr>
          <a:xfrm>
            <a:off x="7347474" y="3575415"/>
            <a:ext cx="1905000" cy="1169551"/>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000" b="1" dirty="0" smtClean="0"/>
              <a:t>Location</a:t>
            </a:r>
          </a:p>
          <a:p>
            <a:pPr marL="171450" indent="-171450">
              <a:buFont typeface="Arial" panose="020B0604020202020204" pitchFamily="34" charset="0"/>
              <a:buChar char="•"/>
            </a:pPr>
            <a:r>
              <a:rPr lang="en-US" sz="1000" dirty="0" smtClean="0"/>
              <a:t>Poll-GPS obtained location periodically (~20 min?) [possibly allow vector to dictate poll frequency].</a:t>
            </a:r>
          </a:p>
          <a:p>
            <a:pPr marL="171450" indent="-171450">
              <a:buFont typeface="Arial" panose="020B0604020202020204" pitchFamily="34" charset="0"/>
              <a:buChar char="•"/>
            </a:pPr>
            <a:r>
              <a:rPr lang="en-US" sz="1000" dirty="0" smtClean="0"/>
              <a:t>Push updated location  to DB</a:t>
            </a:r>
          </a:p>
          <a:p>
            <a:pPr marL="171450" indent="-171450">
              <a:buFont typeface="Arial" panose="020B0604020202020204" pitchFamily="34" charset="0"/>
              <a:buChar char="•"/>
            </a:pPr>
            <a:r>
              <a:rPr lang="en-US" sz="1000" dirty="0" smtClean="0"/>
              <a:t>Call for a Mob Count</a:t>
            </a:r>
            <a:endParaRPr lang="en-US" sz="1000" dirty="0"/>
          </a:p>
        </p:txBody>
      </p:sp>
      <p:sp>
        <p:nvSpPr>
          <p:cNvPr id="9" name="TextBox 8"/>
          <p:cNvSpPr txBox="1"/>
          <p:nvPr/>
        </p:nvSpPr>
        <p:spPr>
          <a:xfrm>
            <a:off x="9465672" y="3421527"/>
            <a:ext cx="1905000" cy="1631216"/>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000" b="1" dirty="0" smtClean="0"/>
              <a:t>Active Demands</a:t>
            </a:r>
          </a:p>
          <a:p>
            <a:pPr marL="171450" indent="-171450">
              <a:buFont typeface="Arial" panose="020B0604020202020204" pitchFamily="34" charset="0"/>
              <a:buChar char="•"/>
            </a:pPr>
            <a:r>
              <a:rPr lang="en-US" sz="1000" dirty="0" smtClean="0"/>
              <a:t>Listen for input by user (text box song title submission)</a:t>
            </a:r>
          </a:p>
          <a:p>
            <a:pPr marL="171450" indent="-171450">
              <a:buFont typeface="Arial" panose="020B0604020202020204" pitchFamily="34" charset="0"/>
              <a:buChar char="•"/>
            </a:pPr>
            <a:r>
              <a:rPr lang="en-US" sz="1000" dirty="0" smtClean="0"/>
              <a:t>Check request against DB library*</a:t>
            </a:r>
          </a:p>
          <a:p>
            <a:pPr marL="365760" lvl="2" indent="-171450">
              <a:buFont typeface="Calibri" panose="020F0502020204030204" pitchFamily="34" charset="0"/>
              <a:buChar char="▫"/>
            </a:pPr>
            <a:r>
              <a:rPr lang="en-US" sz="1000" dirty="0"/>
              <a:t>If not recognized, reject</a:t>
            </a:r>
          </a:p>
          <a:p>
            <a:pPr marL="171450" indent="-171450">
              <a:buFont typeface="Arial" panose="020B0604020202020204" pitchFamily="34" charset="0"/>
              <a:buChar char="•"/>
            </a:pPr>
            <a:r>
              <a:rPr lang="en-US" sz="1000" dirty="0" smtClean="0"/>
              <a:t>Shout Out or Shove (P2P)</a:t>
            </a:r>
          </a:p>
          <a:p>
            <a:pPr marL="365760" lvl="2" indent="-171450">
              <a:buFont typeface="Calibri" panose="020F0502020204030204" pitchFamily="34" charset="0"/>
              <a:buChar char="▫"/>
            </a:pPr>
            <a:r>
              <a:rPr lang="en-US" sz="1000" dirty="0" smtClean="0"/>
              <a:t>Shout Out pushes request to DB</a:t>
            </a:r>
          </a:p>
          <a:p>
            <a:pPr marL="365760" lvl="2" indent="-171450">
              <a:buFont typeface="Calibri" panose="020F0502020204030204" pitchFamily="34" charset="0"/>
              <a:buChar char="▫"/>
            </a:pPr>
            <a:r>
              <a:rPr lang="en-US" sz="1000" dirty="0" smtClean="0"/>
              <a:t>P2P calls Shove</a:t>
            </a:r>
            <a:endParaRPr lang="en-US" sz="1000" dirty="0"/>
          </a:p>
        </p:txBody>
      </p:sp>
      <p:sp>
        <p:nvSpPr>
          <p:cNvPr id="10" name="TextBox 9"/>
          <p:cNvSpPr txBox="1"/>
          <p:nvPr/>
        </p:nvSpPr>
        <p:spPr>
          <a:xfrm>
            <a:off x="3232674" y="6632376"/>
            <a:ext cx="1905000" cy="1015663"/>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000" b="1" dirty="0" err="1" smtClean="0"/>
              <a:t>MobCount</a:t>
            </a:r>
            <a:endParaRPr lang="en-US" sz="1000" b="1" dirty="0" smtClean="0"/>
          </a:p>
          <a:p>
            <a:pPr marL="171450" indent="-171450">
              <a:buFont typeface="Arial" panose="020B0604020202020204" pitchFamily="34" charset="0"/>
              <a:buChar char="•"/>
            </a:pPr>
            <a:r>
              <a:rPr lang="en-US" sz="1000" dirty="0" smtClean="0"/>
              <a:t>Poll DB Location field for Mob members nearby (possibly allow user-defined radius)</a:t>
            </a:r>
          </a:p>
          <a:p>
            <a:pPr marL="171450" indent="-171450">
              <a:buFont typeface="Arial" panose="020B0604020202020204" pitchFamily="34" charset="0"/>
              <a:buChar char="•"/>
            </a:pPr>
            <a:r>
              <a:rPr lang="en-US" sz="1000" dirty="0" smtClean="0"/>
              <a:t>Return list of user IDs in Mob (</a:t>
            </a:r>
            <a:r>
              <a:rPr lang="en-US" sz="1000" dirty="0" err="1" smtClean="0"/>
              <a:t>mobID</a:t>
            </a:r>
            <a:r>
              <a:rPr lang="en-US" sz="1000" dirty="0" smtClean="0"/>
              <a:t>)</a:t>
            </a:r>
            <a:endParaRPr lang="en-US" sz="1000" dirty="0"/>
          </a:p>
        </p:txBody>
      </p:sp>
      <p:cxnSp>
        <p:nvCxnSpPr>
          <p:cNvPr id="16" name="Elbow Connector 15"/>
          <p:cNvCxnSpPr>
            <a:stCxn id="7" idx="2"/>
          </p:cNvCxnSpPr>
          <p:nvPr/>
        </p:nvCxnSpPr>
        <p:spPr>
          <a:xfrm rot="5400000">
            <a:off x="6919607" y="4944233"/>
            <a:ext cx="1579634" cy="1181100"/>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45" name="Straight Connector 44"/>
          <p:cNvCxnSpPr>
            <a:stCxn id="9" idx="2"/>
          </p:cNvCxnSpPr>
          <p:nvPr/>
        </p:nvCxnSpPr>
        <p:spPr>
          <a:xfrm>
            <a:off x="10418172" y="5052743"/>
            <a:ext cx="0" cy="662257"/>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flipH="1">
            <a:off x="7347474" y="5715000"/>
            <a:ext cx="3070698" cy="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Arrow Connector 48"/>
          <p:cNvCxnSpPr/>
          <p:nvPr/>
        </p:nvCxnSpPr>
        <p:spPr>
          <a:xfrm>
            <a:off x="7347474" y="5715000"/>
            <a:ext cx="0" cy="6096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1" name="Straight Connector 50"/>
          <p:cNvCxnSpPr>
            <a:stCxn id="8" idx="2"/>
          </p:cNvCxnSpPr>
          <p:nvPr/>
        </p:nvCxnSpPr>
        <p:spPr>
          <a:xfrm>
            <a:off x="12482868" y="5206629"/>
            <a:ext cx="0" cy="868294"/>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Arrow Connector 52"/>
          <p:cNvCxnSpPr/>
          <p:nvPr/>
        </p:nvCxnSpPr>
        <p:spPr>
          <a:xfrm>
            <a:off x="7557274" y="6074923"/>
            <a:ext cx="0" cy="24967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a:off x="7557274" y="6074923"/>
            <a:ext cx="4925594" cy="0"/>
          </a:xfrm>
          <a:prstGeom prst="line">
            <a:avLst/>
          </a:prstGeom>
        </p:spPr>
        <p:style>
          <a:lnRef idx="1">
            <a:schemeClr val="dk1"/>
          </a:lnRef>
          <a:fillRef idx="0">
            <a:schemeClr val="dk1"/>
          </a:fillRef>
          <a:effectRef idx="0">
            <a:schemeClr val="dk1"/>
          </a:effectRef>
          <a:fontRef idx="minor">
            <a:schemeClr val="tx1"/>
          </a:fontRef>
        </p:style>
      </p:cxnSp>
      <p:cxnSp>
        <p:nvCxnSpPr>
          <p:cNvPr id="68" name="Elbow Connector 67"/>
          <p:cNvCxnSpPr>
            <a:stCxn id="4" idx="3"/>
            <a:endCxn id="9" idx="0"/>
          </p:cNvCxnSpPr>
          <p:nvPr/>
        </p:nvCxnSpPr>
        <p:spPr>
          <a:xfrm>
            <a:off x="7804674" y="1841863"/>
            <a:ext cx="2613498" cy="1579664"/>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70" name="Elbow Connector 69"/>
          <p:cNvCxnSpPr>
            <a:endCxn id="8" idx="0"/>
          </p:cNvCxnSpPr>
          <p:nvPr/>
        </p:nvCxnSpPr>
        <p:spPr>
          <a:xfrm>
            <a:off x="7804674" y="1600200"/>
            <a:ext cx="4678194" cy="1667437"/>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74" name="Straight Connector 73"/>
          <p:cNvCxnSpPr/>
          <p:nvPr/>
        </p:nvCxnSpPr>
        <p:spPr>
          <a:xfrm>
            <a:off x="7804674" y="2057400"/>
            <a:ext cx="474681" cy="0"/>
          </a:xfrm>
          <a:prstGeom prst="line">
            <a:avLst/>
          </a:prstGeom>
        </p:spPr>
        <p:style>
          <a:lnRef idx="1">
            <a:schemeClr val="dk1"/>
          </a:lnRef>
          <a:fillRef idx="0">
            <a:schemeClr val="dk1"/>
          </a:fillRef>
          <a:effectRef idx="0">
            <a:schemeClr val="dk1"/>
          </a:effectRef>
          <a:fontRef idx="minor">
            <a:schemeClr val="tx1"/>
          </a:fontRef>
        </p:style>
      </p:cxnSp>
      <p:cxnSp>
        <p:nvCxnSpPr>
          <p:cNvPr id="76" name="Straight Arrow Connector 75"/>
          <p:cNvCxnSpPr/>
          <p:nvPr/>
        </p:nvCxnSpPr>
        <p:spPr>
          <a:xfrm>
            <a:off x="8279355" y="2057400"/>
            <a:ext cx="0" cy="151801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5" name="Straight Arrow Connector 84"/>
          <p:cNvCxnSpPr/>
          <p:nvPr/>
        </p:nvCxnSpPr>
        <p:spPr>
          <a:xfrm>
            <a:off x="4375674" y="4160190"/>
            <a:ext cx="0" cy="247218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8" name="Straight Connector 87"/>
          <p:cNvCxnSpPr>
            <a:stCxn id="7" idx="1"/>
          </p:cNvCxnSpPr>
          <p:nvPr/>
        </p:nvCxnSpPr>
        <p:spPr>
          <a:xfrm flipH="1" flipV="1">
            <a:off x="4375674" y="4160190"/>
            <a:ext cx="2971800" cy="1"/>
          </a:xfrm>
          <a:prstGeom prst="line">
            <a:avLst/>
          </a:prstGeom>
        </p:spPr>
        <p:style>
          <a:lnRef idx="1">
            <a:schemeClr val="dk1"/>
          </a:lnRef>
          <a:fillRef idx="0">
            <a:schemeClr val="dk1"/>
          </a:fillRef>
          <a:effectRef idx="0">
            <a:schemeClr val="dk1"/>
          </a:effectRef>
          <a:fontRef idx="minor">
            <a:schemeClr val="tx1"/>
          </a:fontRef>
        </p:style>
      </p:cxnSp>
      <p:cxnSp>
        <p:nvCxnSpPr>
          <p:cNvPr id="91" name="Straight Arrow Connector 90"/>
          <p:cNvCxnSpPr/>
          <p:nvPr/>
        </p:nvCxnSpPr>
        <p:spPr>
          <a:xfrm>
            <a:off x="5137674" y="6934200"/>
            <a:ext cx="6858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3" name="Straight Arrow Connector 92"/>
          <p:cNvCxnSpPr/>
          <p:nvPr/>
        </p:nvCxnSpPr>
        <p:spPr>
          <a:xfrm flipH="1">
            <a:off x="5137674" y="7315200"/>
            <a:ext cx="6858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6" name="Elbow Connector 95"/>
          <p:cNvCxnSpPr>
            <a:endCxn id="4" idx="1"/>
          </p:cNvCxnSpPr>
          <p:nvPr/>
        </p:nvCxnSpPr>
        <p:spPr>
          <a:xfrm rot="5400000" flipH="1" flipV="1">
            <a:off x="2551918" y="3284620"/>
            <a:ext cx="4790513" cy="1905000"/>
          </a:xfrm>
          <a:prstGeom prst="bentConnector2">
            <a:avLst/>
          </a:prstGeom>
          <a:ln>
            <a:tailEnd type="arrow"/>
          </a:ln>
        </p:spPr>
        <p:style>
          <a:lnRef idx="1">
            <a:schemeClr val="dk1"/>
          </a:lnRef>
          <a:fillRef idx="0">
            <a:schemeClr val="dk1"/>
          </a:fillRef>
          <a:effectRef idx="0">
            <a:schemeClr val="dk1"/>
          </a:effectRef>
          <a:fontRef idx="minor">
            <a:schemeClr val="tx1"/>
          </a:fontRef>
        </p:style>
      </p:cxnSp>
      <p:sp>
        <p:nvSpPr>
          <p:cNvPr id="97" name="Rectangle 96"/>
          <p:cNvSpPr/>
          <p:nvPr/>
        </p:nvSpPr>
        <p:spPr>
          <a:xfrm>
            <a:off x="7347474" y="3575415"/>
            <a:ext cx="1905000" cy="1169551"/>
          </a:xfrm>
          <a:prstGeom prst="rect">
            <a:avLst/>
          </a:prstGeom>
          <a:no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p:cNvSpPr txBox="1"/>
          <p:nvPr/>
        </p:nvSpPr>
        <p:spPr>
          <a:xfrm>
            <a:off x="8057029" y="457200"/>
            <a:ext cx="510702" cy="24622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000" b="1" dirty="0" smtClean="0"/>
              <a:t>Node</a:t>
            </a:r>
          </a:p>
        </p:txBody>
      </p:sp>
      <p:sp>
        <p:nvSpPr>
          <p:cNvPr id="99" name="TextBox 98"/>
          <p:cNvSpPr txBox="1"/>
          <p:nvPr/>
        </p:nvSpPr>
        <p:spPr>
          <a:xfrm>
            <a:off x="8735128" y="457200"/>
            <a:ext cx="637472" cy="247709"/>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000" b="1" dirty="0" smtClean="0"/>
              <a:t>Process</a:t>
            </a:r>
          </a:p>
        </p:txBody>
      </p:sp>
      <p:sp>
        <p:nvSpPr>
          <p:cNvPr id="100" name="TextBox 99"/>
          <p:cNvSpPr txBox="1"/>
          <p:nvPr/>
        </p:nvSpPr>
        <p:spPr>
          <a:xfrm>
            <a:off x="9543870" y="458688"/>
            <a:ext cx="1524000" cy="24622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000" b="1" dirty="0" smtClean="0"/>
              <a:t>Shared Process/Resource</a:t>
            </a:r>
          </a:p>
        </p:txBody>
      </p:sp>
      <p:sp>
        <p:nvSpPr>
          <p:cNvPr id="101" name="TextBox 100"/>
          <p:cNvSpPr txBox="1"/>
          <p:nvPr/>
        </p:nvSpPr>
        <p:spPr>
          <a:xfrm>
            <a:off x="11251362" y="458688"/>
            <a:ext cx="1600200" cy="246221"/>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1000" b="1" dirty="0" smtClean="0"/>
              <a:t>Discrete Function/Method</a:t>
            </a:r>
          </a:p>
        </p:txBody>
      </p:sp>
      <p:sp>
        <p:nvSpPr>
          <p:cNvPr id="103" name="TextBox 102"/>
          <p:cNvSpPr txBox="1"/>
          <p:nvPr/>
        </p:nvSpPr>
        <p:spPr>
          <a:xfrm>
            <a:off x="5899674" y="9263230"/>
            <a:ext cx="1905000" cy="2092881"/>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000" b="1" dirty="0" smtClean="0"/>
              <a:t>New Session</a:t>
            </a:r>
          </a:p>
          <a:p>
            <a:pPr marL="171450" indent="-171450">
              <a:buFont typeface="Arial" panose="020B0604020202020204" pitchFamily="34" charset="0"/>
              <a:buChar char="•"/>
            </a:pPr>
            <a:r>
              <a:rPr lang="en-US" sz="1000" dirty="0" smtClean="0"/>
              <a:t>User enables Play mode</a:t>
            </a:r>
          </a:p>
          <a:p>
            <a:pPr marL="171450" indent="-171450">
              <a:buFont typeface="Arial" panose="020B0604020202020204" pitchFamily="34" charset="0"/>
              <a:buChar char="•"/>
            </a:pPr>
            <a:r>
              <a:rPr lang="en-US" sz="1000" dirty="0" smtClean="0"/>
              <a:t>Establish playlist from Passive Preferences</a:t>
            </a:r>
          </a:p>
          <a:p>
            <a:pPr marL="365760" lvl="2" indent="-171450">
              <a:buFont typeface="Calibri" panose="020F0502020204030204" pitchFamily="34" charset="0"/>
              <a:buChar char="▫"/>
            </a:pPr>
            <a:r>
              <a:rPr lang="en-US" sz="1000" dirty="0"/>
              <a:t>Poll last.fm</a:t>
            </a:r>
          </a:p>
          <a:p>
            <a:pPr marL="171450" indent="-171450">
              <a:buFont typeface="Arial" panose="020B0604020202020204" pitchFamily="34" charset="0"/>
              <a:buChar char="•"/>
            </a:pPr>
            <a:r>
              <a:rPr lang="en-US" sz="1000" dirty="0" smtClean="0"/>
              <a:t>Poll DB for Influence and Demands (as frequently as practically possible)</a:t>
            </a:r>
          </a:p>
          <a:p>
            <a:pPr marL="171450" indent="-171450">
              <a:buFont typeface="Arial" panose="020B0604020202020204" pitchFamily="34" charset="0"/>
              <a:buChar char="•"/>
            </a:pPr>
            <a:r>
              <a:rPr lang="en-US" sz="1000" dirty="0" smtClean="0"/>
              <a:t>Update playlist from Influence</a:t>
            </a:r>
          </a:p>
          <a:p>
            <a:pPr marL="365760" lvl="2" indent="-171450">
              <a:buFont typeface="Calibri" panose="020F0502020204030204" pitchFamily="34" charset="0"/>
              <a:buChar char="▫"/>
            </a:pPr>
            <a:r>
              <a:rPr lang="en-US" sz="1000" dirty="0"/>
              <a:t>Poll last.fm</a:t>
            </a:r>
          </a:p>
          <a:p>
            <a:pPr marL="171450" indent="-171450">
              <a:buFont typeface="Arial" panose="020B0604020202020204" pitchFamily="34" charset="0"/>
              <a:buChar char="•"/>
            </a:pPr>
            <a:r>
              <a:rPr lang="en-US" sz="1000" dirty="0" smtClean="0"/>
              <a:t>Insert Demands in queue</a:t>
            </a:r>
          </a:p>
          <a:p>
            <a:pPr marL="171450" indent="-171450">
              <a:buFont typeface="Arial" panose="020B0604020202020204" pitchFamily="34" charset="0"/>
              <a:buChar char="•"/>
            </a:pPr>
            <a:r>
              <a:rPr lang="en-US" sz="1000" dirty="0" smtClean="0"/>
              <a:t>Push current song to DB</a:t>
            </a:r>
            <a:endParaRPr lang="en-US" sz="1000" dirty="0"/>
          </a:p>
        </p:txBody>
      </p:sp>
      <p:cxnSp>
        <p:nvCxnSpPr>
          <p:cNvPr id="105" name="Straight Arrow Connector 104"/>
          <p:cNvCxnSpPr>
            <a:stCxn id="5" idx="0"/>
            <a:endCxn id="103" idx="2"/>
          </p:cNvCxnSpPr>
          <p:nvPr/>
        </p:nvCxnSpPr>
        <p:spPr>
          <a:xfrm flipV="1">
            <a:off x="6852174" y="11356111"/>
            <a:ext cx="0" cy="60728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07" name="TextBox 106"/>
          <p:cNvSpPr txBox="1"/>
          <p:nvPr/>
        </p:nvSpPr>
        <p:spPr>
          <a:xfrm>
            <a:off x="3708924" y="10186559"/>
            <a:ext cx="952500"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000" b="1" dirty="0" smtClean="0"/>
              <a:t>Output Music</a:t>
            </a:r>
          </a:p>
        </p:txBody>
      </p:sp>
      <p:sp>
        <p:nvSpPr>
          <p:cNvPr id="108" name="TextBox 107"/>
          <p:cNvSpPr txBox="1"/>
          <p:nvPr/>
        </p:nvSpPr>
        <p:spPr>
          <a:xfrm>
            <a:off x="11530368" y="10186558"/>
            <a:ext cx="1905000" cy="24622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000" b="1" dirty="0" smtClean="0"/>
              <a:t>Last.fm</a:t>
            </a:r>
          </a:p>
        </p:txBody>
      </p:sp>
      <p:cxnSp>
        <p:nvCxnSpPr>
          <p:cNvPr id="110" name="Straight Arrow Connector 109"/>
          <p:cNvCxnSpPr>
            <a:stCxn id="103" idx="1"/>
            <a:endCxn id="107" idx="3"/>
          </p:cNvCxnSpPr>
          <p:nvPr/>
        </p:nvCxnSpPr>
        <p:spPr>
          <a:xfrm flipH="1" flipV="1">
            <a:off x="4661424" y="10309670"/>
            <a:ext cx="1238250" cy="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2" name="Straight Arrow Connector 111"/>
          <p:cNvCxnSpPr/>
          <p:nvPr/>
        </p:nvCxnSpPr>
        <p:spPr>
          <a:xfrm>
            <a:off x="7804674" y="10432780"/>
            <a:ext cx="3725694"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4" name="Straight Arrow Connector 113"/>
          <p:cNvCxnSpPr/>
          <p:nvPr/>
        </p:nvCxnSpPr>
        <p:spPr>
          <a:xfrm flipH="1">
            <a:off x="7804674" y="10186558"/>
            <a:ext cx="3725694"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6" name="Straight Arrow Connector 115"/>
          <p:cNvCxnSpPr/>
          <p:nvPr/>
        </p:nvCxnSpPr>
        <p:spPr>
          <a:xfrm flipV="1">
            <a:off x="7009506" y="7955816"/>
            <a:ext cx="0" cy="13074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8" name="Straight Arrow Connector 117"/>
          <p:cNvCxnSpPr/>
          <p:nvPr/>
        </p:nvCxnSpPr>
        <p:spPr>
          <a:xfrm>
            <a:off x="6704706" y="7955816"/>
            <a:ext cx="0" cy="13074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2" name="Straight Arrow Connector 121"/>
          <p:cNvCxnSpPr/>
          <p:nvPr/>
        </p:nvCxnSpPr>
        <p:spPr>
          <a:xfrm flipH="1">
            <a:off x="13138674" y="5206629"/>
            <a:ext cx="76200" cy="497992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4" name="Straight Arrow Connector 123"/>
          <p:cNvCxnSpPr/>
          <p:nvPr/>
        </p:nvCxnSpPr>
        <p:spPr>
          <a:xfrm flipV="1">
            <a:off x="12910074" y="5206629"/>
            <a:ext cx="76200" cy="497992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 name="TextBox 2"/>
          <p:cNvSpPr txBox="1"/>
          <p:nvPr/>
        </p:nvSpPr>
        <p:spPr>
          <a:xfrm>
            <a:off x="457200" y="1985364"/>
            <a:ext cx="2489724" cy="646331"/>
          </a:xfrm>
          <a:prstGeom prst="rect">
            <a:avLst/>
          </a:prstGeom>
          <a:noFill/>
        </p:spPr>
        <p:txBody>
          <a:bodyPr wrap="square" rtlCol="0">
            <a:spAutoFit/>
          </a:bodyPr>
          <a:lstStyle/>
          <a:p>
            <a:r>
              <a:rPr lang="en-US" sz="1200" dirty="0" smtClean="0"/>
              <a:t>Page 1: High Level Outline</a:t>
            </a:r>
          </a:p>
          <a:p>
            <a:r>
              <a:rPr lang="en-US" sz="1200" dirty="0" smtClean="0"/>
              <a:t>Page 2: Passive Influence</a:t>
            </a:r>
          </a:p>
          <a:p>
            <a:r>
              <a:rPr lang="en-US" sz="1200" dirty="0" smtClean="0"/>
              <a:t>Page 3:</a:t>
            </a:r>
            <a:endParaRPr lang="en-US" sz="1200" dirty="0"/>
          </a:p>
        </p:txBody>
      </p:sp>
      <p:sp>
        <p:nvSpPr>
          <p:cNvPr id="11" name="TextBox 10"/>
          <p:cNvSpPr txBox="1"/>
          <p:nvPr/>
        </p:nvSpPr>
        <p:spPr>
          <a:xfrm>
            <a:off x="12940842" y="7371198"/>
            <a:ext cx="279244" cy="338554"/>
          </a:xfrm>
          <a:prstGeom prst="rect">
            <a:avLst/>
          </a:prstGeom>
          <a:noFill/>
        </p:spPr>
        <p:txBody>
          <a:bodyPr wrap="none" rtlCol="0">
            <a:spAutoFit/>
          </a:bodyPr>
          <a:lstStyle/>
          <a:p>
            <a:r>
              <a:rPr lang="en-US" sz="1600" dirty="0" smtClean="0"/>
              <a:t>?</a:t>
            </a:r>
            <a:endParaRPr lang="en-US" sz="1600" dirty="0"/>
          </a:p>
        </p:txBody>
      </p:sp>
      <p:sp>
        <p:nvSpPr>
          <p:cNvPr id="12" name="TextBox 11"/>
          <p:cNvSpPr txBox="1"/>
          <p:nvPr/>
        </p:nvSpPr>
        <p:spPr>
          <a:xfrm>
            <a:off x="9731459" y="5872937"/>
            <a:ext cx="824624" cy="246221"/>
          </a:xfrm>
          <a:prstGeom prst="rect">
            <a:avLst/>
          </a:prstGeom>
          <a:noFill/>
        </p:spPr>
        <p:txBody>
          <a:bodyPr wrap="square" rtlCol="0">
            <a:spAutoFit/>
          </a:bodyPr>
          <a:lstStyle/>
          <a:p>
            <a:r>
              <a:rPr lang="en-US" sz="1000" dirty="0" smtClean="0"/>
              <a:t>influence()</a:t>
            </a:r>
            <a:endParaRPr lang="en-US" sz="1000" dirty="0"/>
          </a:p>
        </p:txBody>
      </p:sp>
      <p:sp>
        <p:nvSpPr>
          <p:cNvPr id="46" name="TextBox 45"/>
          <p:cNvSpPr txBox="1"/>
          <p:nvPr/>
        </p:nvSpPr>
        <p:spPr>
          <a:xfrm>
            <a:off x="8541049" y="5517665"/>
            <a:ext cx="824624" cy="246221"/>
          </a:xfrm>
          <a:prstGeom prst="rect">
            <a:avLst/>
          </a:prstGeom>
          <a:noFill/>
        </p:spPr>
        <p:txBody>
          <a:bodyPr wrap="square" rtlCol="0">
            <a:spAutoFit/>
          </a:bodyPr>
          <a:lstStyle/>
          <a:p>
            <a:r>
              <a:rPr lang="en-US" sz="1000" dirty="0" smtClean="0"/>
              <a:t>demand()</a:t>
            </a:r>
            <a:endParaRPr lang="en-US" sz="1000" dirty="0"/>
          </a:p>
        </p:txBody>
      </p:sp>
      <p:sp>
        <p:nvSpPr>
          <p:cNvPr id="48" name="TextBox 47"/>
          <p:cNvSpPr txBox="1"/>
          <p:nvPr/>
        </p:nvSpPr>
        <p:spPr>
          <a:xfrm>
            <a:off x="7398332" y="5334000"/>
            <a:ext cx="824624" cy="246221"/>
          </a:xfrm>
          <a:prstGeom prst="rect">
            <a:avLst/>
          </a:prstGeom>
          <a:noFill/>
        </p:spPr>
        <p:txBody>
          <a:bodyPr wrap="square" rtlCol="0">
            <a:spAutoFit/>
          </a:bodyPr>
          <a:lstStyle/>
          <a:p>
            <a:r>
              <a:rPr lang="en-US" sz="1000" dirty="0" err="1" smtClean="0"/>
              <a:t>coords</a:t>
            </a:r>
            <a:r>
              <a:rPr lang="en-US" sz="1000" dirty="0" smtClean="0"/>
              <a:t>()</a:t>
            </a:r>
            <a:endParaRPr lang="en-US" sz="1000" dirty="0"/>
          </a:p>
        </p:txBody>
      </p:sp>
      <p:sp>
        <p:nvSpPr>
          <p:cNvPr id="50" name="TextBox 49"/>
          <p:cNvSpPr txBox="1"/>
          <p:nvPr/>
        </p:nvSpPr>
        <p:spPr>
          <a:xfrm rot="16200000">
            <a:off x="3503177" y="4099202"/>
            <a:ext cx="824624" cy="246221"/>
          </a:xfrm>
          <a:prstGeom prst="rect">
            <a:avLst/>
          </a:prstGeom>
          <a:noFill/>
        </p:spPr>
        <p:txBody>
          <a:bodyPr wrap="square" rtlCol="0">
            <a:spAutoFit/>
          </a:bodyPr>
          <a:lstStyle/>
          <a:p>
            <a:r>
              <a:rPr lang="en-US" sz="1000" dirty="0" err="1" smtClean="0"/>
              <a:t>mobID</a:t>
            </a:r>
            <a:r>
              <a:rPr lang="en-US" sz="1000" dirty="0" smtClean="0"/>
              <a:t>()</a:t>
            </a:r>
            <a:endParaRPr lang="en-US" sz="1000" dirty="0"/>
          </a:p>
        </p:txBody>
      </p:sp>
      <p:sp>
        <p:nvSpPr>
          <p:cNvPr id="52" name="TextBox 51"/>
          <p:cNvSpPr txBox="1"/>
          <p:nvPr/>
        </p:nvSpPr>
        <p:spPr>
          <a:xfrm rot="16200000">
            <a:off x="6131398" y="8389409"/>
            <a:ext cx="824624" cy="400110"/>
          </a:xfrm>
          <a:prstGeom prst="rect">
            <a:avLst/>
          </a:prstGeom>
          <a:noFill/>
        </p:spPr>
        <p:txBody>
          <a:bodyPr wrap="square" rtlCol="0">
            <a:spAutoFit/>
          </a:bodyPr>
          <a:lstStyle/>
          <a:p>
            <a:pPr algn="ctr"/>
            <a:r>
              <a:rPr lang="en-US" sz="1000" dirty="0"/>
              <a:t>i</a:t>
            </a:r>
            <a:r>
              <a:rPr lang="en-US" sz="1000" dirty="0" smtClean="0"/>
              <a:t>nfluence()</a:t>
            </a:r>
          </a:p>
          <a:p>
            <a:pPr algn="ctr"/>
            <a:r>
              <a:rPr lang="en-US" sz="1000" dirty="0" smtClean="0"/>
              <a:t>demand()</a:t>
            </a:r>
          </a:p>
        </p:txBody>
      </p:sp>
      <p:sp>
        <p:nvSpPr>
          <p:cNvPr id="54" name="TextBox 53"/>
          <p:cNvSpPr txBox="1"/>
          <p:nvPr/>
        </p:nvSpPr>
        <p:spPr>
          <a:xfrm rot="5400000">
            <a:off x="6709442" y="8409467"/>
            <a:ext cx="944635" cy="400110"/>
          </a:xfrm>
          <a:prstGeom prst="rect">
            <a:avLst/>
          </a:prstGeom>
          <a:noFill/>
        </p:spPr>
        <p:txBody>
          <a:bodyPr wrap="square" rtlCol="0">
            <a:spAutoFit/>
          </a:bodyPr>
          <a:lstStyle/>
          <a:p>
            <a:pPr algn="ctr"/>
            <a:r>
              <a:rPr lang="en-US" sz="1000" dirty="0" err="1" smtClean="0"/>
              <a:t>sessionID</a:t>
            </a:r>
            <a:r>
              <a:rPr lang="en-US" sz="1000" dirty="0" smtClean="0"/>
              <a:t>()</a:t>
            </a:r>
          </a:p>
          <a:p>
            <a:pPr algn="ctr"/>
            <a:r>
              <a:rPr lang="en-US" sz="1000" dirty="0" err="1" smtClean="0"/>
              <a:t>currentSong</a:t>
            </a:r>
            <a:r>
              <a:rPr lang="en-US" sz="1000" dirty="0" smtClean="0"/>
              <a:t>()</a:t>
            </a:r>
          </a:p>
        </p:txBody>
      </p:sp>
    </p:spTree>
    <p:extLst>
      <p:ext uri="{BB962C8B-B14F-4D97-AF65-F5344CB8AC3E}">
        <p14:creationId xmlns:p14="http://schemas.microsoft.com/office/powerpoint/2010/main" val="3009324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07946" y="685800"/>
            <a:ext cx="4923091" cy="3733800"/>
          </a:xfrm>
          <a:prstGeom prst="rect">
            <a:avLst/>
          </a:prstGeom>
          <a:gradFill flip="none" rotWithShape="1">
            <a:gsLst>
              <a:gs pos="0">
                <a:schemeClr val="accent3">
                  <a:tint val="66000"/>
                  <a:satMod val="160000"/>
                </a:schemeClr>
              </a:gs>
              <a:gs pos="50000">
                <a:schemeClr val="accent3">
                  <a:tint val="44500"/>
                  <a:satMod val="160000"/>
                </a:schemeClr>
              </a:gs>
              <a:gs pos="100000">
                <a:schemeClr val="accent3">
                  <a:tint val="23500"/>
                  <a:satMod val="160000"/>
                </a:schemeClr>
              </a:gs>
            </a:gsLst>
            <a:lin ang="2700000" scaled="1"/>
            <a:tileRect/>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TextBox 5"/>
          <p:cNvSpPr txBox="1"/>
          <p:nvPr/>
        </p:nvSpPr>
        <p:spPr>
          <a:xfrm>
            <a:off x="450574" y="685800"/>
            <a:ext cx="3390900" cy="3908762"/>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smtClean="0"/>
              <a:t>Passive Influence/Preference</a:t>
            </a:r>
          </a:p>
          <a:p>
            <a:pPr marL="171450" indent="-171450">
              <a:buFont typeface="Arial" panose="020B0604020202020204" pitchFamily="34" charset="0"/>
              <a:buChar char="•"/>
            </a:pPr>
            <a:r>
              <a:rPr lang="en-US" sz="1000" dirty="0" smtClean="0"/>
              <a:t>Seed (during first run/setup)</a:t>
            </a:r>
          </a:p>
          <a:p>
            <a:pPr marL="365760" lvl="2" indent="-171450">
              <a:buFont typeface="Calibri" panose="020F0502020204030204" pitchFamily="34" charset="0"/>
              <a:buChar char="▫"/>
            </a:pPr>
            <a:r>
              <a:rPr lang="en-US" sz="1000" dirty="0"/>
              <a:t>Prompt for open-ended list of artists/songs</a:t>
            </a:r>
          </a:p>
          <a:p>
            <a:pPr marL="365760" lvl="2" indent="-171450">
              <a:buFont typeface="Calibri" panose="020F0502020204030204" pitchFamily="34" charset="0"/>
              <a:buChar char="▫"/>
            </a:pPr>
            <a:r>
              <a:rPr lang="en-US" sz="1000" dirty="0"/>
              <a:t>Synthesize influence summary (No idea what form this will take, maybe just remain a list of artists/songs)</a:t>
            </a:r>
          </a:p>
          <a:p>
            <a:pPr marL="171450" indent="-171450">
              <a:buFont typeface="Arial" panose="020B0604020202020204" pitchFamily="34" charset="0"/>
              <a:buChar char="•"/>
            </a:pPr>
            <a:r>
              <a:rPr lang="en-US" sz="1000" dirty="0" smtClean="0"/>
              <a:t>Evolve (ongoing)</a:t>
            </a:r>
          </a:p>
          <a:p>
            <a:pPr marL="365760" lvl="2" indent="-171450">
              <a:buFont typeface="Calibri" panose="020F0502020204030204" pitchFamily="34" charset="0"/>
              <a:buChar char="▫"/>
            </a:pPr>
            <a:r>
              <a:rPr lang="en-US" sz="1000" dirty="0"/>
              <a:t>Pandora-style input to realign </a:t>
            </a:r>
            <a:r>
              <a:rPr lang="en-US" sz="1000" dirty="0" smtClean="0"/>
              <a:t>influence/preferences. </a:t>
            </a:r>
            <a:r>
              <a:rPr lang="en-US" sz="1000" dirty="0"/>
              <a:t>This will be added to all previous inputs (Seed included), but with a higher weight. The weight is reduced when a new input is received. Repeat inputs will naturally </a:t>
            </a:r>
            <a:r>
              <a:rPr lang="en-US" sz="1000" dirty="0" smtClean="0"/>
              <a:t>accrue </a:t>
            </a:r>
            <a:r>
              <a:rPr lang="en-US" sz="1000" dirty="0"/>
              <a:t>a higher weight </a:t>
            </a:r>
            <a:r>
              <a:rPr lang="en-US" sz="1000" dirty="0" smtClean="0"/>
              <a:t>than </a:t>
            </a:r>
            <a:r>
              <a:rPr lang="en-US" sz="1000" dirty="0"/>
              <a:t>one-time inputs, and thus carry more influence.  Only inputs with a weight over a given threshold will be sent to the </a:t>
            </a:r>
            <a:r>
              <a:rPr lang="en-US" sz="1000" dirty="0" smtClean="0"/>
              <a:t>DB.</a:t>
            </a:r>
          </a:p>
          <a:p>
            <a:pPr marL="171450" lvl="1" indent="-171450">
              <a:buFont typeface="Arial" panose="020B0604020202020204" pitchFamily="34" charset="0"/>
              <a:buChar char="•"/>
            </a:pPr>
            <a:r>
              <a:rPr lang="en-US" sz="1000" dirty="0" smtClean="0"/>
              <a:t>Influence and Preference are a nearly identical data set.  Influence is what a user broadcasts to the mob, while Preferences are used internally to queue music for the session.  Preferences consist of the entire weighted list of inputs, while Influence (stored on the DB) only holds inputs with weights over a given value (</a:t>
            </a:r>
            <a:r>
              <a:rPr lang="en-US" sz="1000" dirty="0" err="1" smtClean="0"/>
              <a:t>tbd</a:t>
            </a:r>
            <a:r>
              <a:rPr lang="en-US" sz="1000" dirty="0" smtClean="0"/>
              <a:t>).  Thus Influence is merely a subset of Preference.</a:t>
            </a:r>
          </a:p>
          <a:p>
            <a:pPr marL="171450" lvl="1" indent="-171450">
              <a:buFont typeface="Arial" panose="020B0604020202020204" pitchFamily="34" charset="0"/>
              <a:buChar char="•"/>
            </a:pPr>
            <a:r>
              <a:rPr lang="en-US" sz="1000" b="1" dirty="0" smtClean="0"/>
              <a:t>Explore possible implementation of </a:t>
            </a:r>
            <a:r>
              <a:rPr lang="en-US" sz="1000" b="1" dirty="0" err="1" smtClean="0"/>
              <a:t>Scrobbler</a:t>
            </a:r>
            <a:r>
              <a:rPr lang="en-US" sz="1000" b="1" dirty="0" smtClean="0"/>
              <a:t> to build preferences based on what the user listens to (even external of MM)</a:t>
            </a:r>
            <a:endParaRPr lang="en-US" sz="1000" b="1" dirty="0"/>
          </a:p>
        </p:txBody>
      </p:sp>
      <p:sp>
        <p:nvSpPr>
          <p:cNvPr id="7" name="TextBox 6"/>
          <p:cNvSpPr txBox="1"/>
          <p:nvPr/>
        </p:nvSpPr>
        <p:spPr>
          <a:xfrm>
            <a:off x="5905500" y="838200"/>
            <a:ext cx="1905000" cy="116955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000" b="1" dirty="0" smtClean="0"/>
              <a:t>Mob</a:t>
            </a:r>
          </a:p>
          <a:p>
            <a:pPr marL="171450" indent="-171450">
              <a:buFont typeface="Arial" panose="020B0604020202020204" pitchFamily="34" charset="0"/>
              <a:buChar char="•"/>
            </a:pPr>
            <a:r>
              <a:rPr lang="en-US" sz="1000" dirty="0" smtClean="0"/>
              <a:t>Mobile device with location service and internet connection.</a:t>
            </a:r>
          </a:p>
          <a:p>
            <a:pPr marL="171450" indent="-171450">
              <a:buFont typeface="Arial" panose="020B0604020202020204" pitchFamily="34" charset="0"/>
              <a:buChar char="•"/>
            </a:pPr>
            <a:r>
              <a:rPr lang="en-US" sz="1000" dirty="0" smtClean="0"/>
              <a:t>MM app installed and running in the background, at a minimum.</a:t>
            </a:r>
            <a:endParaRPr lang="en-US" sz="1000" dirty="0"/>
          </a:p>
        </p:txBody>
      </p:sp>
      <p:sp>
        <p:nvSpPr>
          <p:cNvPr id="8" name="TextBox 7"/>
          <p:cNvSpPr txBox="1"/>
          <p:nvPr/>
        </p:nvSpPr>
        <p:spPr>
          <a:xfrm>
            <a:off x="5829300" y="11506200"/>
            <a:ext cx="2057400" cy="1631216"/>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000" b="1" dirty="0" smtClean="0"/>
              <a:t>Database</a:t>
            </a:r>
          </a:p>
          <a:p>
            <a:pPr marL="171450" indent="-171450">
              <a:buFont typeface="Arial" panose="020B0604020202020204" pitchFamily="34" charset="0"/>
              <a:buChar char="•"/>
            </a:pPr>
            <a:r>
              <a:rPr lang="en-US" sz="1000" dirty="0" smtClean="0"/>
              <a:t>Web-based database</a:t>
            </a:r>
          </a:p>
          <a:p>
            <a:pPr marL="171450" indent="-171450">
              <a:buFont typeface="Arial" panose="020B0604020202020204" pitchFamily="34" charset="0"/>
              <a:buChar char="•"/>
            </a:pPr>
            <a:r>
              <a:rPr lang="en-US" sz="1000" dirty="0" smtClean="0"/>
              <a:t>For each user:</a:t>
            </a:r>
          </a:p>
          <a:p>
            <a:pPr marL="365760" lvl="2" indent="-171450">
              <a:buFont typeface="Calibri" panose="020F0502020204030204" pitchFamily="34" charset="0"/>
              <a:buChar char="▫"/>
            </a:pPr>
            <a:r>
              <a:rPr lang="en-US" sz="1000" dirty="0" smtClean="0"/>
              <a:t>Location</a:t>
            </a:r>
          </a:p>
          <a:p>
            <a:pPr marL="365760" lvl="2" indent="-171450">
              <a:buFont typeface="Calibri" panose="020F0502020204030204" pitchFamily="34" charset="0"/>
              <a:buChar char="▫"/>
            </a:pPr>
            <a:r>
              <a:rPr lang="en-US" sz="1000" dirty="0" smtClean="0"/>
              <a:t>Session ID</a:t>
            </a:r>
          </a:p>
          <a:p>
            <a:pPr marL="365760" lvl="2" indent="-171450">
              <a:buFont typeface="Calibri" panose="020F0502020204030204" pitchFamily="34" charset="0"/>
              <a:buChar char="▫"/>
            </a:pPr>
            <a:r>
              <a:rPr lang="en-US" sz="1000" dirty="0" smtClean="0"/>
              <a:t>Passive Influence (outgoing)</a:t>
            </a:r>
          </a:p>
          <a:p>
            <a:pPr marL="365760" lvl="2" indent="-171450">
              <a:buFont typeface="Calibri" panose="020F0502020204030204" pitchFamily="34" charset="0"/>
              <a:buChar char="▫"/>
            </a:pPr>
            <a:r>
              <a:rPr lang="en-US" sz="1000" dirty="0" smtClean="0"/>
              <a:t>Active Demands (incoming)</a:t>
            </a:r>
          </a:p>
          <a:p>
            <a:pPr marL="365760" lvl="2" indent="-171450">
              <a:buFont typeface="Calibri" panose="020F0502020204030204" pitchFamily="34" charset="0"/>
              <a:buChar char="▫"/>
            </a:pPr>
            <a:r>
              <a:rPr lang="en-US" sz="1000" dirty="0" smtClean="0"/>
              <a:t>Offline Library?</a:t>
            </a:r>
          </a:p>
          <a:p>
            <a:pPr marL="365760" lvl="2" indent="-171450">
              <a:buFont typeface="Calibri" panose="020F0502020204030204" pitchFamily="34" charset="0"/>
              <a:buChar char="▫"/>
            </a:pPr>
            <a:r>
              <a:rPr lang="en-US" sz="1000" dirty="0" smtClean="0"/>
              <a:t>Current Song Playing?</a:t>
            </a:r>
          </a:p>
          <a:p>
            <a:pPr marL="365760" lvl="2" indent="-171450">
              <a:buFont typeface="Calibri" panose="020F0502020204030204" pitchFamily="34" charset="0"/>
              <a:buChar char="▫"/>
            </a:pPr>
            <a:r>
              <a:rPr lang="en-US" sz="1000" dirty="0" smtClean="0"/>
              <a:t>Avatar?</a:t>
            </a:r>
          </a:p>
        </p:txBody>
      </p:sp>
      <p:sp>
        <p:nvSpPr>
          <p:cNvPr id="9" name="TextBox 8"/>
          <p:cNvSpPr txBox="1"/>
          <p:nvPr/>
        </p:nvSpPr>
        <p:spPr>
          <a:xfrm>
            <a:off x="4724400" y="2742907"/>
            <a:ext cx="1905000" cy="1323439"/>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000" b="1" dirty="0" smtClean="0"/>
              <a:t>Seed (First Run/Setup)</a:t>
            </a:r>
          </a:p>
          <a:p>
            <a:pPr marL="171450" indent="-171450">
              <a:buFont typeface="Arial" panose="020B0604020202020204" pitchFamily="34" charset="0"/>
              <a:buChar char="•"/>
            </a:pPr>
            <a:r>
              <a:rPr lang="en-US" sz="1000" dirty="0" smtClean="0"/>
              <a:t>Prompt for a handful of favorite artists and songs</a:t>
            </a:r>
          </a:p>
          <a:p>
            <a:pPr marL="171450" indent="-171450">
              <a:buFont typeface="Arial" panose="020B0604020202020204" pitchFamily="34" charset="0"/>
              <a:buChar char="•"/>
            </a:pPr>
            <a:r>
              <a:rPr lang="en-US" sz="1000" dirty="0" smtClean="0"/>
              <a:t>Parse input from textbox</a:t>
            </a:r>
          </a:p>
          <a:p>
            <a:pPr marL="171450" indent="-171450">
              <a:buFont typeface="Arial" panose="020B0604020202020204" pitchFamily="34" charset="0"/>
              <a:buChar char="•"/>
            </a:pPr>
            <a:r>
              <a:rPr lang="en-US" sz="1000" dirty="0" smtClean="0"/>
              <a:t>Check against DB Library*</a:t>
            </a:r>
          </a:p>
          <a:p>
            <a:pPr marL="171450" indent="-171450">
              <a:buFont typeface="Arial" panose="020B0604020202020204" pitchFamily="34" charset="0"/>
              <a:buChar char="•"/>
            </a:pPr>
            <a:r>
              <a:rPr lang="en-US" sz="1000" dirty="0" smtClean="0"/>
              <a:t>Store locally as Preferences</a:t>
            </a:r>
          </a:p>
          <a:p>
            <a:pPr marL="171450" indent="-171450">
              <a:buFont typeface="Arial" panose="020B0604020202020204" pitchFamily="34" charset="0"/>
              <a:buChar char="•"/>
            </a:pPr>
            <a:r>
              <a:rPr lang="en-US" sz="1000" dirty="0" smtClean="0"/>
              <a:t>Push a few inputs to DB as Influence</a:t>
            </a:r>
            <a:endParaRPr lang="en-US" sz="1000" dirty="0"/>
          </a:p>
        </p:txBody>
      </p:sp>
      <p:sp>
        <p:nvSpPr>
          <p:cNvPr id="10" name="TextBox 9"/>
          <p:cNvSpPr txBox="1"/>
          <p:nvPr/>
        </p:nvSpPr>
        <p:spPr>
          <a:xfrm>
            <a:off x="7086600" y="2512075"/>
            <a:ext cx="1905000" cy="1785104"/>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000" b="1" dirty="0" smtClean="0"/>
              <a:t>Evolve </a:t>
            </a:r>
          </a:p>
          <a:p>
            <a:pPr marL="171450" indent="-171450">
              <a:buFont typeface="Arial" panose="020B0604020202020204" pitchFamily="34" charset="0"/>
              <a:buChar char="•"/>
            </a:pPr>
            <a:r>
              <a:rPr lang="en-US" sz="1000" dirty="0" smtClean="0"/>
              <a:t>Listen for a new song/artist</a:t>
            </a:r>
          </a:p>
          <a:p>
            <a:pPr marL="171450" indent="-171450">
              <a:buFont typeface="Arial" panose="020B0604020202020204" pitchFamily="34" charset="0"/>
              <a:buChar char="•"/>
            </a:pPr>
            <a:r>
              <a:rPr lang="en-US" sz="1000" dirty="0" smtClean="0"/>
              <a:t>Parse input from textbox</a:t>
            </a:r>
          </a:p>
          <a:p>
            <a:pPr marL="171450" indent="-171450">
              <a:buFont typeface="Arial" panose="020B0604020202020204" pitchFamily="34" charset="0"/>
              <a:buChar char="•"/>
            </a:pPr>
            <a:r>
              <a:rPr lang="en-US" sz="1000" dirty="0" smtClean="0"/>
              <a:t>Check against DB Library*</a:t>
            </a:r>
          </a:p>
          <a:p>
            <a:pPr marL="171450" indent="-171450">
              <a:buFont typeface="Arial" panose="020B0604020202020204" pitchFamily="34" charset="0"/>
              <a:buChar char="•"/>
            </a:pPr>
            <a:r>
              <a:rPr lang="en-US" sz="1000" dirty="0" smtClean="0"/>
              <a:t>Assign weights</a:t>
            </a:r>
          </a:p>
          <a:p>
            <a:pPr marL="171450" indent="-171450">
              <a:buFont typeface="Arial" panose="020B0604020202020204" pitchFamily="34" charset="0"/>
              <a:buChar char="•"/>
            </a:pPr>
            <a:r>
              <a:rPr lang="en-US" sz="1000" dirty="0" smtClean="0"/>
              <a:t>Store locally as Preferences, adjusting weights of existing inputs.</a:t>
            </a:r>
          </a:p>
          <a:p>
            <a:pPr marL="171450" indent="-171450">
              <a:buFont typeface="Arial" panose="020B0604020202020204" pitchFamily="34" charset="0"/>
              <a:buChar char="•"/>
            </a:pPr>
            <a:r>
              <a:rPr lang="en-US" sz="1000" dirty="0" smtClean="0"/>
              <a:t>Push Preferences over X weight to DB as Influence (replaces existing Influence)</a:t>
            </a:r>
            <a:endParaRPr lang="en-US" sz="1000" dirty="0"/>
          </a:p>
        </p:txBody>
      </p:sp>
      <p:sp>
        <p:nvSpPr>
          <p:cNvPr id="11" name="TextBox 10"/>
          <p:cNvSpPr txBox="1"/>
          <p:nvPr/>
        </p:nvSpPr>
        <p:spPr>
          <a:xfrm>
            <a:off x="5905500" y="9026412"/>
            <a:ext cx="1905000" cy="1785104"/>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1000" b="1" dirty="0" err="1" smtClean="0"/>
              <a:t>pushToUser</a:t>
            </a:r>
            <a:endParaRPr lang="en-US" sz="1000" b="1" dirty="0" smtClean="0"/>
          </a:p>
          <a:p>
            <a:pPr marL="171450" indent="-171450">
              <a:buFont typeface="Arial" panose="020B0604020202020204" pitchFamily="34" charset="0"/>
              <a:buChar char="•"/>
            </a:pPr>
            <a:r>
              <a:rPr lang="en-US" sz="1000" dirty="0" smtClean="0"/>
              <a:t>Takes the following </a:t>
            </a:r>
            <a:r>
              <a:rPr lang="en-US" sz="1000" dirty="0" err="1" smtClean="0"/>
              <a:t>args</a:t>
            </a:r>
            <a:endParaRPr lang="en-US" sz="1000" dirty="0" smtClean="0"/>
          </a:p>
          <a:p>
            <a:pPr marL="365760" lvl="2" indent="-171450">
              <a:buFont typeface="Calibri" panose="020F0502020204030204" pitchFamily="34" charset="0"/>
              <a:buChar char="▫"/>
            </a:pPr>
            <a:r>
              <a:rPr lang="en-US" sz="1000" dirty="0" err="1"/>
              <a:t>userID</a:t>
            </a:r>
            <a:r>
              <a:rPr lang="en-US" sz="1000" dirty="0"/>
              <a:t> list (could be self, or </a:t>
            </a:r>
            <a:r>
              <a:rPr lang="en-US" sz="1000" dirty="0" err="1" smtClean="0"/>
              <a:t>mobID</a:t>
            </a:r>
            <a:r>
              <a:rPr lang="en-US" sz="1000" dirty="0" smtClean="0"/>
              <a:t>)</a:t>
            </a:r>
            <a:endParaRPr lang="en-US" sz="1000" dirty="0"/>
          </a:p>
          <a:p>
            <a:pPr marL="365760" lvl="2" indent="-171450">
              <a:buFont typeface="Calibri" panose="020F0502020204030204" pitchFamily="34" charset="0"/>
              <a:buChar char="▫"/>
            </a:pPr>
            <a:r>
              <a:rPr lang="en-US" sz="1000" dirty="0"/>
              <a:t>DB field name</a:t>
            </a:r>
          </a:p>
          <a:p>
            <a:pPr marL="365760" lvl="2" indent="-171450">
              <a:buFont typeface="Calibri" panose="020F0502020204030204" pitchFamily="34" charset="0"/>
              <a:buChar char="▫"/>
            </a:pPr>
            <a:r>
              <a:rPr lang="en-US" sz="1000" dirty="0"/>
              <a:t>Value</a:t>
            </a:r>
          </a:p>
          <a:p>
            <a:pPr marL="365760" lvl="2" indent="-171450">
              <a:buFont typeface="Calibri" panose="020F0502020204030204" pitchFamily="34" charset="0"/>
              <a:buChar char="▫"/>
            </a:pPr>
            <a:r>
              <a:rPr lang="en-US" sz="1000" dirty="0"/>
              <a:t>Append/Overwrite </a:t>
            </a:r>
            <a:r>
              <a:rPr lang="en-US" sz="1000" dirty="0" err="1" smtClean="0"/>
              <a:t>boolean</a:t>
            </a:r>
            <a:endParaRPr lang="en-US" sz="1000" dirty="0" smtClean="0"/>
          </a:p>
          <a:p>
            <a:pPr marL="171450" indent="-171450">
              <a:buFont typeface="Arial" panose="020B0604020202020204" pitchFamily="34" charset="0"/>
              <a:buChar char="•"/>
            </a:pPr>
            <a:r>
              <a:rPr lang="en-US" sz="1000" dirty="0" smtClean="0"/>
              <a:t>Connects to DB and writes Value to the appropriate Field</a:t>
            </a:r>
          </a:p>
          <a:p>
            <a:pPr marL="171450" indent="-171450">
              <a:buFont typeface="Arial" panose="020B0604020202020204" pitchFamily="34" charset="0"/>
              <a:buChar char="•"/>
            </a:pPr>
            <a:r>
              <a:rPr lang="en-US" sz="1000" dirty="0" smtClean="0"/>
              <a:t>Void return</a:t>
            </a:r>
            <a:endParaRPr lang="en-US" sz="1000" dirty="0"/>
          </a:p>
        </p:txBody>
      </p:sp>
      <p:sp>
        <p:nvSpPr>
          <p:cNvPr id="12" name="TextBox 11"/>
          <p:cNvSpPr txBox="1"/>
          <p:nvPr/>
        </p:nvSpPr>
        <p:spPr>
          <a:xfrm>
            <a:off x="3455446" y="7088089"/>
            <a:ext cx="1905000" cy="1169551"/>
          </a:xfrm>
          <a:prstGeom prst="rect">
            <a:avLst/>
          </a:prstGeom>
          <a:ln>
            <a:prstDash val="dash"/>
          </a:ln>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1000" b="1" dirty="0" err="1" smtClean="0"/>
              <a:t>checkSongArtist</a:t>
            </a:r>
            <a:r>
              <a:rPr lang="en-US" sz="1000" b="1" dirty="0" smtClean="0"/>
              <a:t>*</a:t>
            </a:r>
          </a:p>
          <a:p>
            <a:pPr marL="171450" indent="-171450">
              <a:buFont typeface="Arial" panose="020B0604020202020204" pitchFamily="34" charset="0"/>
              <a:buChar char="•"/>
            </a:pPr>
            <a:r>
              <a:rPr lang="en-US" sz="1000" dirty="0" smtClean="0"/>
              <a:t>Takes the following </a:t>
            </a:r>
            <a:r>
              <a:rPr lang="en-US" sz="1000" dirty="0" err="1" smtClean="0"/>
              <a:t>args</a:t>
            </a:r>
            <a:endParaRPr lang="en-US" sz="1000" dirty="0" smtClean="0"/>
          </a:p>
          <a:p>
            <a:pPr marL="365760" lvl="2" indent="-171450">
              <a:buFont typeface="Calibri" panose="020F0502020204030204" pitchFamily="34" charset="0"/>
              <a:buChar char="▫"/>
            </a:pPr>
            <a:r>
              <a:rPr lang="en-US" sz="1000" dirty="0" smtClean="0"/>
              <a:t>Single song or artist input</a:t>
            </a:r>
          </a:p>
          <a:p>
            <a:pPr marL="171450" indent="-171450">
              <a:buFont typeface="Arial" panose="020B0604020202020204" pitchFamily="34" charset="0"/>
              <a:buChar char="•"/>
            </a:pPr>
            <a:r>
              <a:rPr lang="en-US" sz="1000" dirty="0" smtClean="0"/>
              <a:t>Connects to DB and compares </a:t>
            </a:r>
            <a:r>
              <a:rPr lang="en-US" sz="1000" dirty="0" err="1" smtClean="0"/>
              <a:t>arg</a:t>
            </a:r>
            <a:r>
              <a:rPr lang="en-US" sz="1000" dirty="0" smtClean="0"/>
              <a:t> against DB library</a:t>
            </a:r>
          </a:p>
          <a:p>
            <a:pPr marL="171450" indent="-171450">
              <a:buFont typeface="Arial" panose="020B0604020202020204" pitchFamily="34" charset="0"/>
              <a:buChar char="•"/>
            </a:pPr>
            <a:r>
              <a:rPr lang="en-US" sz="1000" dirty="0" smtClean="0"/>
              <a:t>Returns song or artist ID, or </a:t>
            </a:r>
            <a:br>
              <a:rPr lang="en-US" sz="1000" dirty="0" smtClean="0"/>
            </a:br>
            <a:r>
              <a:rPr lang="en-US" sz="1000" dirty="0" smtClean="0"/>
              <a:t>-1 if not found.</a:t>
            </a:r>
            <a:endParaRPr lang="en-US" sz="1000" dirty="0"/>
          </a:p>
        </p:txBody>
      </p:sp>
      <p:sp>
        <p:nvSpPr>
          <p:cNvPr id="13" name="TextBox 12"/>
          <p:cNvSpPr txBox="1"/>
          <p:nvPr/>
        </p:nvSpPr>
        <p:spPr>
          <a:xfrm>
            <a:off x="5905500" y="5105400"/>
            <a:ext cx="1905000" cy="1169551"/>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1000" b="1" dirty="0" err="1" smtClean="0"/>
              <a:t>parseInput</a:t>
            </a:r>
            <a:endParaRPr lang="en-US" sz="1000" b="1" dirty="0" smtClean="0"/>
          </a:p>
          <a:p>
            <a:pPr marL="171450" indent="-171450">
              <a:buFont typeface="Arial" panose="020B0604020202020204" pitchFamily="34" charset="0"/>
              <a:buChar char="•"/>
            </a:pPr>
            <a:r>
              <a:rPr lang="en-US" sz="1000" dirty="0" smtClean="0"/>
              <a:t>Takes the following </a:t>
            </a:r>
            <a:r>
              <a:rPr lang="en-US" sz="1000" dirty="0" err="1" smtClean="0"/>
              <a:t>args</a:t>
            </a:r>
            <a:endParaRPr lang="en-US" sz="1000" dirty="0" smtClean="0"/>
          </a:p>
          <a:p>
            <a:pPr marL="365760" lvl="2" indent="-171450">
              <a:buFont typeface="Calibri" panose="020F0502020204030204" pitchFamily="34" charset="0"/>
              <a:buChar char="▫"/>
            </a:pPr>
            <a:r>
              <a:rPr lang="en-US" sz="1000" dirty="0" smtClean="0"/>
              <a:t>String of artists or songs from textbox</a:t>
            </a:r>
          </a:p>
          <a:p>
            <a:pPr marL="171450" indent="-171450">
              <a:buFont typeface="Arial" panose="020B0604020202020204" pitchFamily="34" charset="0"/>
              <a:buChar char="•"/>
            </a:pPr>
            <a:r>
              <a:rPr lang="en-US" sz="1000" dirty="0" smtClean="0"/>
              <a:t>Parse out via delimiters (,)</a:t>
            </a:r>
          </a:p>
          <a:p>
            <a:pPr marL="171450" indent="-171450">
              <a:buFont typeface="Arial" panose="020B0604020202020204" pitchFamily="34" charset="0"/>
              <a:buChar char="•"/>
            </a:pPr>
            <a:r>
              <a:rPr lang="en-US" sz="1000" dirty="0" smtClean="0"/>
              <a:t>Return a list of strings (each being a single song or artist)</a:t>
            </a:r>
            <a:endParaRPr lang="en-US" sz="1000" dirty="0"/>
          </a:p>
        </p:txBody>
      </p:sp>
      <p:sp>
        <p:nvSpPr>
          <p:cNvPr id="14" name="TextBox 13"/>
          <p:cNvSpPr txBox="1"/>
          <p:nvPr/>
        </p:nvSpPr>
        <p:spPr>
          <a:xfrm>
            <a:off x="5905500" y="6934200"/>
            <a:ext cx="1905000" cy="1477328"/>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1000" b="1" dirty="0" err="1" smtClean="0"/>
              <a:t>inputToPref</a:t>
            </a:r>
            <a:endParaRPr lang="en-US" sz="1000" b="1" dirty="0" smtClean="0"/>
          </a:p>
          <a:p>
            <a:pPr marL="171450" indent="-171450">
              <a:buFont typeface="Arial" panose="020B0604020202020204" pitchFamily="34" charset="0"/>
              <a:buChar char="•"/>
            </a:pPr>
            <a:r>
              <a:rPr lang="en-US" sz="1000" dirty="0" smtClean="0"/>
              <a:t>Takes the following </a:t>
            </a:r>
            <a:r>
              <a:rPr lang="en-US" sz="1000" dirty="0" err="1" smtClean="0"/>
              <a:t>args</a:t>
            </a:r>
            <a:endParaRPr lang="en-US" sz="1000" dirty="0" smtClean="0"/>
          </a:p>
          <a:p>
            <a:pPr marL="365760" lvl="2" indent="-171450">
              <a:buFont typeface="Calibri" panose="020F0502020204030204" pitchFamily="34" charset="0"/>
              <a:buChar char="▫"/>
            </a:pPr>
            <a:r>
              <a:rPr lang="en-US" sz="1000" dirty="0" smtClean="0"/>
              <a:t>List of </a:t>
            </a:r>
            <a:r>
              <a:rPr lang="en-US" sz="1000" dirty="0" err="1" smtClean="0"/>
              <a:t>ints</a:t>
            </a:r>
            <a:r>
              <a:rPr lang="en-US" sz="1000" dirty="0" smtClean="0"/>
              <a:t> (</a:t>
            </a:r>
            <a:r>
              <a:rPr lang="en-US" sz="1000" dirty="0" err="1" smtClean="0"/>
              <a:t>songIDs</a:t>
            </a:r>
            <a:r>
              <a:rPr lang="en-US" sz="1000" dirty="0" smtClean="0"/>
              <a:t>)</a:t>
            </a:r>
          </a:p>
          <a:p>
            <a:pPr marL="171450" indent="-171450">
              <a:buFont typeface="Arial" panose="020B0604020202020204" pitchFamily="34" charset="0"/>
              <a:buChar char="•"/>
            </a:pPr>
            <a:r>
              <a:rPr lang="en-US" sz="1000" dirty="0" smtClean="0"/>
              <a:t>Apply weight of 100 to each</a:t>
            </a:r>
          </a:p>
          <a:p>
            <a:pPr marL="171450" indent="-171450">
              <a:buFont typeface="Arial" panose="020B0604020202020204" pitchFamily="34" charset="0"/>
              <a:buChar char="•"/>
            </a:pPr>
            <a:r>
              <a:rPr lang="en-US" sz="1000" dirty="0" smtClean="0"/>
              <a:t>Reduce all weights in Preferences by 20</a:t>
            </a:r>
          </a:p>
          <a:p>
            <a:pPr marL="171450" indent="-171450">
              <a:buFont typeface="Arial" panose="020B0604020202020204" pitchFamily="34" charset="0"/>
              <a:buChar char="•"/>
            </a:pPr>
            <a:r>
              <a:rPr lang="en-US" sz="1000" dirty="0" smtClean="0"/>
              <a:t>Return a reduced 2d list of </a:t>
            </a:r>
            <a:r>
              <a:rPr lang="en-US" sz="1000" dirty="0" err="1" smtClean="0"/>
              <a:t>ints</a:t>
            </a:r>
            <a:r>
              <a:rPr lang="en-US" sz="1000" dirty="0" smtClean="0"/>
              <a:t> (</a:t>
            </a:r>
            <a:r>
              <a:rPr lang="en-US" sz="1000" dirty="0" err="1" smtClean="0"/>
              <a:t>weight,songID</a:t>
            </a:r>
            <a:r>
              <a:rPr lang="en-US" sz="1000" dirty="0" smtClean="0"/>
              <a:t>; when weight &gt;50)</a:t>
            </a:r>
            <a:endParaRPr lang="en-US" sz="1000" dirty="0"/>
          </a:p>
        </p:txBody>
      </p:sp>
      <p:sp>
        <p:nvSpPr>
          <p:cNvPr id="15" name="TextBox 14"/>
          <p:cNvSpPr txBox="1"/>
          <p:nvPr/>
        </p:nvSpPr>
        <p:spPr>
          <a:xfrm>
            <a:off x="8378537" y="8011418"/>
            <a:ext cx="1905000" cy="400110"/>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1000" b="1" dirty="0" smtClean="0"/>
              <a:t>If Seed</a:t>
            </a:r>
          </a:p>
          <a:p>
            <a:pPr marL="171450" indent="-171450">
              <a:buFont typeface="Arial" panose="020B0604020202020204" pitchFamily="34" charset="0"/>
              <a:buChar char="•"/>
            </a:pPr>
            <a:r>
              <a:rPr lang="en-US" sz="1000" dirty="0" smtClean="0"/>
              <a:t>Take item 1, 2, 4, and 5</a:t>
            </a:r>
            <a:endParaRPr lang="en-US" sz="1000" dirty="0"/>
          </a:p>
        </p:txBody>
      </p:sp>
      <p:cxnSp>
        <p:nvCxnSpPr>
          <p:cNvPr id="17" name="Straight Arrow Connector 16"/>
          <p:cNvCxnSpPr>
            <a:stCxn id="14" idx="2"/>
            <a:endCxn id="11" idx="0"/>
          </p:cNvCxnSpPr>
          <p:nvPr/>
        </p:nvCxnSpPr>
        <p:spPr>
          <a:xfrm>
            <a:off x="6858000" y="8411528"/>
            <a:ext cx="0" cy="61488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a:off x="7810500" y="8153400"/>
            <a:ext cx="568037"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12" idx="3"/>
          </p:cNvCxnSpPr>
          <p:nvPr/>
        </p:nvCxnSpPr>
        <p:spPr>
          <a:xfrm flipV="1">
            <a:off x="5360446" y="7672864"/>
            <a:ext cx="545054" cy="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flipH="1">
            <a:off x="7810500" y="8270175"/>
            <a:ext cx="568037"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5" name="Elbow Connector 34"/>
          <p:cNvCxnSpPr>
            <a:stCxn id="7" idx="2"/>
            <a:endCxn id="9" idx="0"/>
          </p:cNvCxnSpPr>
          <p:nvPr/>
        </p:nvCxnSpPr>
        <p:spPr>
          <a:xfrm rot="5400000">
            <a:off x="5899872" y="1784779"/>
            <a:ext cx="735156" cy="1181100"/>
          </a:xfrm>
          <a:prstGeom prst="bentConnector3">
            <a:avLst/>
          </a:prstGeom>
          <a:ln>
            <a:tailEnd type="arrow"/>
          </a:ln>
        </p:spPr>
        <p:style>
          <a:lnRef idx="1">
            <a:schemeClr val="dk1"/>
          </a:lnRef>
          <a:fillRef idx="0">
            <a:schemeClr val="dk1"/>
          </a:fillRef>
          <a:effectRef idx="0">
            <a:schemeClr val="dk1"/>
          </a:effectRef>
          <a:fontRef idx="minor">
            <a:schemeClr val="tx1"/>
          </a:fontRef>
        </p:style>
      </p:cxnSp>
      <p:cxnSp>
        <p:nvCxnSpPr>
          <p:cNvPr id="37" name="Elbow Connector 36"/>
          <p:cNvCxnSpPr>
            <a:stCxn id="7" idx="2"/>
            <a:endCxn id="10" idx="0"/>
          </p:cNvCxnSpPr>
          <p:nvPr/>
        </p:nvCxnSpPr>
        <p:spPr>
          <a:xfrm rot="16200000" flipH="1">
            <a:off x="7196388" y="1669363"/>
            <a:ext cx="504324" cy="1181100"/>
          </a:xfrm>
          <a:prstGeom prst="bentConnector3">
            <a:avLst/>
          </a:prstGeom>
          <a:ln>
            <a:tailEnd type="arrow"/>
          </a:ln>
        </p:spPr>
        <p:style>
          <a:lnRef idx="1">
            <a:schemeClr val="dk1"/>
          </a:lnRef>
          <a:fillRef idx="0">
            <a:schemeClr val="dk1"/>
          </a:fillRef>
          <a:effectRef idx="0">
            <a:schemeClr val="dk1"/>
          </a:effectRef>
          <a:fontRef idx="minor">
            <a:schemeClr val="tx1"/>
          </a:fontRef>
        </p:style>
      </p:cxnSp>
      <p:cxnSp>
        <p:nvCxnSpPr>
          <p:cNvPr id="39" name="Elbow Connector 38"/>
          <p:cNvCxnSpPr>
            <a:stCxn id="9" idx="2"/>
            <a:endCxn id="13" idx="0"/>
          </p:cNvCxnSpPr>
          <p:nvPr/>
        </p:nvCxnSpPr>
        <p:spPr>
          <a:xfrm rot="16200000" flipH="1">
            <a:off x="5747923" y="3995323"/>
            <a:ext cx="1039054" cy="1181100"/>
          </a:xfrm>
          <a:prstGeom prst="bentConnector3">
            <a:avLst/>
          </a:prstGeom>
          <a:ln>
            <a:tailEnd type="arrow"/>
          </a:ln>
        </p:spPr>
        <p:style>
          <a:lnRef idx="1">
            <a:schemeClr val="dk1"/>
          </a:lnRef>
          <a:fillRef idx="0">
            <a:schemeClr val="dk1"/>
          </a:fillRef>
          <a:effectRef idx="0">
            <a:schemeClr val="dk1"/>
          </a:effectRef>
          <a:fontRef idx="minor">
            <a:schemeClr val="tx1"/>
          </a:fontRef>
        </p:style>
      </p:cxnSp>
      <p:cxnSp>
        <p:nvCxnSpPr>
          <p:cNvPr id="41" name="Elbow Connector 40"/>
          <p:cNvCxnSpPr>
            <a:stCxn id="10" idx="2"/>
            <a:endCxn id="13" idx="0"/>
          </p:cNvCxnSpPr>
          <p:nvPr/>
        </p:nvCxnSpPr>
        <p:spPr>
          <a:xfrm rot="5400000">
            <a:off x="7044440" y="4110739"/>
            <a:ext cx="808221" cy="1181100"/>
          </a:xfrm>
          <a:prstGeom prst="bentConnector3">
            <a:avLst/>
          </a:prstGeom>
          <a:ln>
            <a:tailEnd type="arrow"/>
          </a:ln>
        </p:spPr>
        <p:style>
          <a:lnRef idx="1">
            <a:schemeClr val="dk1"/>
          </a:lnRef>
          <a:fillRef idx="0">
            <a:schemeClr val="dk1"/>
          </a:fillRef>
          <a:effectRef idx="0">
            <a:schemeClr val="dk1"/>
          </a:effectRef>
          <a:fontRef idx="minor">
            <a:schemeClr val="tx1"/>
          </a:fontRef>
        </p:style>
      </p:cxnSp>
      <p:cxnSp>
        <p:nvCxnSpPr>
          <p:cNvPr id="45" name="Elbow Connector 44"/>
          <p:cNvCxnSpPr>
            <a:stCxn id="13" idx="2"/>
            <a:endCxn id="12" idx="0"/>
          </p:cNvCxnSpPr>
          <p:nvPr/>
        </p:nvCxnSpPr>
        <p:spPr>
          <a:xfrm rot="5400000">
            <a:off x="5226404" y="5456493"/>
            <a:ext cx="813138" cy="2450054"/>
          </a:xfrm>
          <a:prstGeom prst="bentConnector3">
            <a:avLst/>
          </a:prstGeom>
          <a:ln>
            <a:tailEnd type="arrow"/>
          </a:ln>
        </p:spPr>
        <p:style>
          <a:lnRef idx="1">
            <a:schemeClr val="dk1"/>
          </a:lnRef>
          <a:fillRef idx="0">
            <a:schemeClr val="dk1"/>
          </a:fillRef>
          <a:effectRef idx="0">
            <a:schemeClr val="dk1"/>
          </a:effectRef>
          <a:fontRef idx="minor">
            <a:schemeClr val="tx1"/>
          </a:fontRef>
        </p:style>
      </p:cxnSp>
      <p:cxnSp>
        <p:nvCxnSpPr>
          <p:cNvPr id="47" name="Straight Arrow Connector 46"/>
          <p:cNvCxnSpPr>
            <a:stCxn id="11" idx="2"/>
            <a:endCxn id="8" idx="0"/>
          </p:cNvCxnSpPr>
          <p:nvPr/>
        </p:nvCxnSpPr>
        <p:spPr>
          <a:xfrm>
            <a:off x="6858000" y="10811516"/>
            <a:ext cx="0" cy="69468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98176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0574" y="685800"/>
            <a:ext cx="3390900" cy="1323439"/>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smtClean="0"/>
              <a:t>Active Demands</a:t>
            </a:r>
          </a:p>
          <a:p>
            <a:pPr marL="171450" indent="-171450">
              <a:buFont typeface="Arial" panose="020B0604020202020204" pitchFamily="34" charset="0"/>
              <a:buChar char="•"/>
            </a:pPr>
            <a:r>
              <a:rPr lang="en-US" sz="1000" dirty="0"/>
              <a:t>Listen for input by user (text box song title submission)</a:t>
            </a:r>
          </a:p>
          <a:p>
            <a:pPr marL="171450" indent="-171450">
              <a:buFont typeface="Arial" panose="020B0604020202020204" pitchFamily="34" charset="0"/>
              <a:buChar char="•"/>
            </a:pPr>
            <a:r>
              <a:rPr lang="en-US" sz="1000" dirty="0"/>
              <a:t>Check request against DB library*</a:t>
            </a:r>
          </a:p>
          <a:p>
            <a:pPr marL="365760" lvl="2" indent="-171450">
              <a:buFont typeface="Calibri" panose="020F0502020204030204" pitchFamily="34" charset="0"/>
              <a:buChar char="▫"/>
            </a:pPr>
            <a:r>
              <a:rPr lang="en-US" sz="1000" dirty="0"/>
              <a:t>If not recognized, reject</a:t>
            </a:r>
          </a:p>
          <a:p>
            <a:pPr marL="171450" indent="-171450">
              <a:buFont typeface="Arial" panose="020B0604020202020204" pitchFamily="34" charset="0"/>
              <a:buChar char="•"/>
            </a:pPr>
            <a:r>
              <a:rPr lang="en-US" sz="1000" dirty="0"/>
              <a:t>Shout Out or Shove (P2P)</a:t>
            </a:r>
          </a:p>
          <a:p>
            <a:pPr marL="365760" lvl="2" indent="-171450">
              <a:buFont typeface="Calibri" panose="020F0502020204030204" pitchFamily="34" charset="0"/>
              <a:buChar char="▫"/>
            </a:pPr>
            <a:r>
              <a:rPr lang="en-US" sz="1000" dirty="0"/>
              <a:t>Shout Out pushes request to DB</a:t>
            </a:r>
          </a:p>
          <a:p>
            <a:pPr marL="365760" lvl="2" indent="-171450">
              <a:buFont typeface="Calibri" panose="020F0502020204030204" pitchFamily="34" charset="0"/>
              <a:buChar char="▫"/>
            </a:pPr>
            <a:r>
              <a:rPr lang="en-US" sz="1000" dirty="0"/>
              <a:t>P2P calls Shove</a:t>
            </a:r>
          </a:p>
        </p:txBody>
      </p:sp>
      <p:sp>
        <p:nvSpPr>
          <p:cNvPr id="5" name="TextBox 4"/>
          <p:cNvSpPr txBox="1"/>
          <p:nvPr/>
        </p:nvSpPr>
        <p:spPr>
          <a:xfrm>
            <a:off x="450574" y="7136487"/>
            <a:ext cx="1905000" cy="861774"/>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1000" b="1" dirty="0" smtClean="0"/>
              <a:t>Shove</a:t>
            </a:r>
          </a:p>
          <a:p>
            <a:pPr marL="171450" indent="-171450">
              <a:buFont typeface="Arial" panose="020B0604020202020204" pitchFamily="34" charset="0"/>
              <a:buChar char="•"/>
            </a:pPr>
            <a:r>
              <a:rPr lang="en-US" sz="1000" dirty="0" smtClean="0"/>
              <a:t>Displays Mob list (from latest </a:t>
            </a:r>
            <a:r>
              <a:rPr lang="en-US" sz="1000" dirty="0" err="1" smtClean="0"/>
              <a:t>mobID</a:t>
            </a:r>
            <a:r>
              <a:rPr lang="en-US" sz="1000" dirty="0" smtClean="0"/>
              <a:t>)</a:t>
            </a:r>
          </a:p>
          <a:p>
            <a:pPr marL="171450" indent="-171450">
              <a:buFont typeface="Arial" panose="020B0604020202020204" pitchFamily="34" charset="0"/>
              <a:buChar char="•"/>
            </a:pPr>
            <a:r>
              <a:rPr lang="en-US" sz="1000" dirty="0" smtClean="0"/>
              <a:t>Select target user</a:t>
            </a:r>
          </a:p>
          <a:p>
            <a:pPr marL="171450" indent="-171450">
              <a:buFont typeface="Arial" panose="020B0604020202020204" pitchFamily="34" charset="0"/>
              <a:buChar char="•"/>
            </a:pPr>
            <a:r>
              <a:rPr lang="en-US" sz="1000" dirty="0" smtClean="0"/>
              <a:t>Calls </a:t>
            </a:r>
            <a:r>
              <a:rPr lang="en-US" sz="1000" dirty="0" err="1" smtClean="0"/>
              <a:t>PushToUser</a:t>
            </a:r>
            <a:r>
              <a:rPr lang="en-US" sz="1000" dirty="0" smtClean="0"/>
              <a:t>(</a:t>
            </a:r>
            <a:r>
              <a:rPr lang="en-US" sz="1000" dirty="0" err="1" smtClean="0"/>
              <a:t>userID</a:t>
            </a:r>
            <a:r>
              <a:rPr lang="en-US" sz="1000" dirty="0" smtClean="0"/>
              <a:t>)</a:t>
            </a:r>
            <a:endParaRPr lang="en-US" sz="1000" dirty="0"/>
          </a:p>
        </p:txBody>
      </p:sp>
      <p:sp>
        <p:nvSpPr>
          <p:cNvPr id="6" name="TextBox 5"/>
          <p:cNvSpPr txBox="1"/>
          <p:nvPr/>
        </p:nvSpPr>
        <p:spPr>
          <a:xfrm>
            <a:off x="450574" y="8103833"/>
            <a:ext cx="1905000" cy="707886"/>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1000" b="1" dirty="0" err="1" smtClean="0"/>
              <a:t>ShoutOut</a:t>
            </a:r>
            <a:endParaRPr lang="en-US" sz="1000" b="1" dirty="0" smtClean="0"/>
          </a:p>
          <a:p>
            <a:pPr marL="171450" indent="-171450">
              <a:buFont typeface="Arial" panose="020B0604020202020204" pitchFamily="34" charset="0"/>
              <a:buChar char="•"/>
            </a:pPr>
            <a:r>
              <a:rPr lang="en-US" sz="1000" dirty="0" smtClean="0"/>
              <a:t>Takes Mob list (latest </a:t>
            </a:r>
            <a:r>
              <a:rPr lang="en-US" sz="1000" dirty="0" err="1" smtClean="0"/>
              <a:t>mobID</a:t>
            </a:r>
            <a:r>
              <a:rPr lang="en-US" sz="1000" dirty="0" smtClean="0"/>
              <a:t>) and request</a:t>
            </a:r>
          </a:p>
          <a:p>
            <a:pPr marL="171450" indent="-171450">
              <a:buFont typeface="Arial" panose="020B0604020202020204" pitchFamily="34" charset="0"/>
              <a:buChar char="•"/>
            </a:pPr>
            <a:r>
              <a:rPr lang="en-US" sz="1000" dirty="0" smtClean="0"/>
              <a:t>Calls </a:t>
            </a:r>
            <a:r>
              <a:rPr lang="en-US" sz="1000" dirty="0" err="1" smtClean="0"/>
              <a:t>PushToUser</a:t>
            </a:r>
            <a:r>
              <a:rPr lang="en-US" sz="1000" dirty="0" smtClean="0"/>
              <a:t>(</a:t>
            </a:r>
            <a:r>
              <a:rPr lang="en-US" sz="1000" dirty="0" err="1" smtClean="0"/>
              <a:t>mobID</a:t>
            </a:r>
            <a:r>
              <a:rPr lang="en-US" sz="1000" dirty="0" smtClean="0"/>
              <a:t>)</a:t>
            </a:r>
            <a:endParaRPr lang="en-US" sz="1000" dirty="0"/>
          </a:p>
        </p:txBody>
      </p:sp>
      <p:sp>
        <p:nvSpPr>
          <p:cNvPr id="7" name="Rectangle 6"/>
          <p:cNvSpPr/>
          <p:nvPr/>
        </p:nvSpPr>
        <p:spPr>
          <a:xfrm>
            <a:off x="4407946" y="685800"/>
            <a:ext cx="4923091" cy="3733800"/>
          </a:xfrm>
          <a:prstGeom prst="rect">
            <a:avLst/>
          </a:prstGeom>
          <a:gradFill flip="none" rotWithShape="1">
            <a:gsLst>
              <a:gs pos="0">
                <a:schemeClr val="accent3">
                  <a:tint val="66000"/>
                  <a:satMod val="160000"/>
                </a:schemeClr>
              </a:gs>
              <a:gs pos="50000">
                <a:schemeClr val="accent3">
                  <a:tint val="44500"/>
                  <a:satMod val="160000"/>
                </a:schemeClr>
              </a:gs>
              <a:gs pos="100000">
                <a:schemeClr val="accent3">
                  <a:tint val="23500"/>
                  <a:satMod val="160000"/>
                </a:schemeClr>
              </a:gs>
            </a:gsLst>
            <a:lin ang="2700000" scaled="1"/>
            <a:tileRect/>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TextBox 7"/>
          <p:cNvSpPr txBox="1"/>
          <p:nvPr/>
        </p:nvSpPr>
        <p:spPr>
          <a:xfrm>
            <a:off x="5905500" y="838200"/>
            <a:ext cx="1905000" cy="116955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000" b="1" dirty="0" smtClean="0"/>
              <a:t>Mob</a:t>
            </a:r>
          </a:p>
          <a:p>
            <a:pPr marL="171450" indent="-171450">
              <a:buFont typeface="Arial" panose="020B0604020202020204" pitchFamily="34" charset="0"/>
              <a:buChar char="•"/>
            </a:pPr>
            <a:r>
              <a:rPr lang="en-US" sz="1000" dirty="0" smtClean="0"/>
              <a:t>Mobile device with location service and internet connection.</a:t>
            </a:r>
          </a:p>
          <a:p>
            <a:pPr marL="171450" indent="-171450">
              <a:buFont typeface="Arial" panose="020B0604020202020204" pitchFamily="34" charset="0"/>
              <a:buChar char="•"/>
            </a:pPr>
            <a:r>
              <a:rPr lang="en-US" sz="1000" dirty="0" smtClean="0"/>
              <a:t>MM app installed and running in the background, at a minimum.</a:t>
            </a:r>
            <a:endParaRPr lang="en-US" sz="1000" dirty="0"/>
          </a:p>
        </p:txBody>
      </p:sp>
      <p:sp>
        <p:nvSpPr>
          <p:cNvPr id="9" name="TextBox 8"/>
          <p:cNvSpPr txBox="1"/>
          <p:nvPr/>
        </p:nvSpPr>
        <p:spPr>
          <a:xfrm>
            <a:off x="4724400" y="2742907"/>
            <a:ext cx="1905000" cy="24622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endParaRPr lang="en-US" sz="1000" dirty="0"/>
          </a:p>
        </p:txBody>
      </p:sp>
      <p:sp>
        <p:nvSpPr>
          <p:cNvPr id="10" name="TextBox 9"/>
          <p:cNvSpPr txBox="1"/>
          <p:nvPr/>
        </p:nvSpPr>
        <p:spPr>
          <a:xfrm>
            <a:off x="7086600" y="2512075"/>
            <a:ext cx="1905000" cy="24622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endParaRPr lang="en-US" sz="1000" dirty="0"/>
          </a:p>
        </p:txBody>
      </p:sp>
      <p:cxnSp>
        <p:nvCxnSpPr>
          <p:cNvPr id="11" name="Elbow Connector 10"/>
          <p:cNvCxnSpPr>
            <a:stCxn id="8" idx="2"/>
            <a:endCxn id="9" idx="0"/>
          </p:cNvCxnSpPr>
          <p:nvPr/>
        </p:nvCxnSpPr>
        <p:spPr>
          <a:xfrm rot="5400000">
            <a:off x="5899872" y="1784779"/>
            <a:ext cx="735156" cy="1181100"/>
          </a:xfrm>
          <a:prstGeom prst="bentConnector3">
            <a:avLst/>
          </a:prstGeom>
          <a:ln>
            <a:tailEnd type="arrow"/>
          </a:ln>
        </p:spPr>
        <p:style>
          <a:lnRef idx="1">
            <a:schemeClr val="dk1"/>
          </a:lnRef>
          <a:fillRef idx="0">
            <a:schemeClr val="dk1"/>
          </a:fillRef>
          <a:effectRef idx="0">
            <a:schemeClr val="dk1"/>
          </a:effectRef>
          <a:fontRef idx="minor">
            <a:schemeClr val="tx1"/>
          </a:fontRef>
        </p:style>
      </p:cxnSp>
      <p:cxnSp>
        <p:nvCxnSpPr>
          <p:cNvPr id="12" name="Elbow Connector 11"/>
          <p:cNvCxnSpPr>
            <a:stCxn id="8" idx="2"/>
            <a:endCxn id="10" idx="0"/>
          </p:cNvCxnSpPr>
          <p:nvPr/>
        </p:nvCxnSpPr>
        <p:spPr>
          <a:xfrm rot="16200000" flipH="1">
            <a:off x="7196388" y="1669363"/>
            <a:ext cx="504324" cy="1181100"/>
          </a:xfrm>
          <a:prstGeom prst="bentConnector3">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546970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1133</TotalTime>
  <Words>876</Words>
  <Application>Microsoft Office PowerPoint</Application>
  <PresentationFormat>Custom</PresentationFormat>
  <Paragraphs>142</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Mob Mentality</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 Mentality</dc:title>
  <dc:creator>arl</dc:creator>
  <cp:lastModifiedBy>arl</cp:lastModifiedBy>
  <cp:revision>48</cp:revision>
  <dcterms:created xsi:type="dcterms:W3CDTF">2013-09-19T16:00:24Z</dcterms:created>
  <dcterms:modified xsi:type="dcterms:W3CDTF">2013-09-27T00:23:00Z</dcterms:modified>
</cp:coreProperties>
</file>