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7" r:id="rId4"/>
    <p:sldId id="279" r:id="rId5"/>
    <p:sldId id="278" r:id="rId6"/>
    <p:sldId id="280" r:id="rId7"/>
    <p:sldId id="258" r:id="rId8"/>
    <p:sldId id="262" r:id="rId9"/>
    <p:sldId id="263" r:id="rId10"/>
    <p:sldId id="268" r:id="rId11"/>
    <p:sldId id="267" r:id="rId12"/>
    <p:sldId id="269" r:id="rId13"/>
    <p:sldId id="274" r:id="rId14"/>
    <p:sldId id="270" r:id="rId15"/>
    <p:sldId id="271" r:id="rId16"/>
    <p:sldId id="272" r:id="rId17"/>
    <p:sldId id="275" r:id="rId18"/>
    <p:sldId id="282" r:id="rId19"/>
    <p:sldId id="273" r:id="rId20"/>
    <p:sldId id="281" r:id="rId21"/>
    <p:sldId id="276" r:id="rId22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Sälzer" initials="PS" lastIdx="2" clrIdx="0">
    <p:extLst>
      <p:ext uri="{19B8F6BF-5375-455C-9EA6-DF929625EA0E}">
        <p15:presenceInfo xmlns:p15="http://schemas.microsoft.com/office/powerpoint/2012/main" userId="S-1-5-21-3941486757-3520671550-4272312091-41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  <a:srgbClr val="9FC5E8"/>
    <a:srgbClr val="FFFFFF"/>
    <a:srgbClr val="851E49"/>
    <a:srgbClr val="535353"/>
    <a:srgbClr val="C5005A"/>
    <a:srgbClr val="ECC2CB"/>
    <a:srgbClr val="9B9B9B"/>
    <a:srgbClr val="9A0346"/>
    <a:srgbClr val="9B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660"/>
  </p:normalViewPr>
  <p:slideViewPr>
    <p:cSldViewPr snapToGrid="0">
      <p:cViewPr>
        <p:scale>
          <a:sx n="95" d="100"/>
          <a:sy n="95" d="100"/>
        </p:scale>
        <p:origin x="67" y="15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EA541E6-7CAA-4BF2-B602-FAE409D74BD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60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2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7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623392" y="2852936"/>
            <a:ext cx="8217885" cy="576064"/>
          </a:xfrm>
        </p:spPr>
        <p:txBody>
          <a:bodyPr anchor="b">
            <a:normAutofit/>
          </a:bodyPr>
          <a:lstStyle>
            <a:lvl1pPr algn="ctr"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des Vortrags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11777" y="3716343"/>
            <a:ext cx="7241115" cy="76095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Name des Autors</a:t>
            </a:r>
            <a:br>
              <a:rPr lang="de-DE" dirty="0"/>
            </a:br>
            <a:r>
              <a:rPr lang="de-DE" dirty="0"/>
              <a:t>Veranstaltung</a:t>
            </a:r>
          </a:p>
        </p:txBody>
      </p:sp>
      <p:pic>
        <p:nvPicPr>
          <p:cNvPr id="10" name="Picture 9" descr="Logo-heim-klein-fett">
            <a:extLst>
              <a:ext uri="{FF2B5EF4-FFF2-40B4-BE49-F238E27FC236}">
                <a16:creationId xmlns:a16="http://schemas.microsoft.com/office/drawing/2014/main" id="{DC9AB845-6636-4671-BD41-45D9BD9E25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ifw-logo">
            <a:extLst>
              <a:ext uri="{FF2B5EF4-FFF2-40B4-BE49-F238E27FC236}">
                <a16:creationId xmlns:a16="http://schemas.microsoft.com/office/drawing/2014/main" id="{DFF61C8F-95BD-47C5-914D-84A7712FE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32D82FB-28EC-474B-A32C-9AEA5EE1F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1D716C8-6EFC-4B38-B808-E015AC00D790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 dirty="0"/>
              <a:t>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737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2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265EA3-3354-4D3F-ABA9-5115E24C62DD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A44896E-A13C-4A1F-AFD2-00C54B54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5544615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9183CD3-580B-4E94-A165-51F5E88CBD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981075"/>
            <a:ext cx="5544621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96960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 dirty="0"/>
              <a:t>Textschema 1/2</a:t>
            </a:r>
          </a:p>
        </p:txBody>
      </p:sp>
      <p:sp>
        <p:nvSpPr>
          <p:cNvPr id="4" name="Textfeld 21"/>
          <p:cNvSpPr txBox="1">
            <a:spLocks noChangeArrowheads="1"/>
          </p:cNvSpPr>
          <p:nvPr userDrawn="1"/>
        </p:nvSpPr>
        <p:spPr bwMode="auto">
          <a:xfrm>
            <a:off x="239188" y="1735141"/>
            <a:ext cx="1171363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Schriftart:</a:t>
            </a:r>
          </a:p>
          <a:p>
            <a:pPr eaLnBrk="1" hangingPunct="1"/>
            <a:r>
              <a:rPr lang="de-DE" altLang="de-DE" dirty="0"/>
              <a:t>Calibri</a:t>
            </a:r>
          </a:p>
          <a:p>
            <a:pPr eaLnBrk="1" hangingPunct="1"/>
            <a:r>
              <a:rPr lang="de-DE" altLang="de-DE" b="1" dirty="0"/>
              <a:t>Schriftgröße:</a:t>
            </a:r>
          </a:p>
          <a:p>
            <a:pPr eaLnBrk="1" hangingPunct="1"/>
            <a:r>
              <a:rPr lang="de-DE" altLang="de-DE" dirty="0"/>
              <a:t>28 für Folienüberschriften,</a:t>
            </a:r>
          </a:p>
          <a:p>
            <a:pPr eaLnBrk="1" hangingPunct="1"/>
            <a:r>
              <a:rPr lang="de-DE" altLang="de-DE" dirty="0"/>
              <a:t>20 für weitere Überschriften,</a:t>
            </a:r>
          </a:p>
          <a:p>
            <a:pPr eaLnBrk="1" hangingPunct="1"/>
            <a:r>
              <a:rPr lang="de-DE" altLang="de-DE" dirty="0"/>
              <a:t>18 für Resttexte und Aufzählungen (nur in Ausnahmen auch mal 14-16),</a:t>
            </a:r>
          </a:p>
          <a:p>
            <a:pPr eaLnBrk="1" hangingPunct="1"/>
            <a:r>
              <a:rPr lang="de-DE" altLang="de-DE" dirty="0"/>
              <a:t>mindestens 12 für Bildunterschriften</a:t>
            </a:r>
          </a:p>
          <a:p>
            <a:pPr eaLnBrk="1" hangingPunct="1"/>
            <a:r>
              <a:rPr lang="de-DE" altLang="de-DE" dirty="0"/>
              <a:t>12 für Quellenangaben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/>
              <a:t>Schriftfarben:</a:t>
            </a:r>
          </a:p>
          <a:p>
            <a:pPr eaLnBrk="1" hangingPunct="1"/>
            <a:r>
              <a:rPr lang="de-DE" altLang="de-DE" dirty="0"/>
              <a:t>schwarz, grau, </a:t>
            </a:r>
            <a:r>
              <a:rPr lang="de-DE" altLang="de-DE" dirty="0" err="1"/>
              <a:t>magenta</a:t>
            </a:r>
            <a:r>
              <a:rPr lang="de-DE" altLang="de-DE" dirty="0"/>
              <a:t> (genauer: R/G/B 197/0/90)</a:t>
            </a:r>
          </a:p>
        </p:txBody>
      </p:sp>
    </p:spTree>
    <p:extLst>
      <p:ext uri="{BB962C8B-B14F-4D97-AF65-F5344CB8AC3E}">
        <p14:creationId xmlns:p14="http://schemas.microsoft.com/office/powerpoint/2010/main" val="35146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/>
              <a:t>Farbschema</a:t>
            </a:r>
          </a:p>
        </p:txBody>
      </p:sp>
      <p:sp>
        <p:nvSpPr>
          <p:cNvPr id="3" name="Rechteck 3"/>
          <p:cNvSpPr>
            <a:spLocks noChangeArrowheads="1"/>
          </p:cNvSpPr>
          <p:nvPr userDrawn="1"/>
        </p:nvSpPr>
        <p:spPr bwMode="auto">
          <a:xfrm>
            <a:off x="527051" y="2349500"/>
            <a:ext cx="1246716" cy="603250"/>
          </a:xfrm>
          <a:prstGeom prst="rect">
            <a:avLst/>
          </a:prstGeom>
          <a:solidFill>
            <a:srgbClr val="851E49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4" name="Rechteck 4"/>
          <p:cNvSpPr>
            <a:spLocks noChangeArrowheads="1"/>
          </p:cNvSpPr>
          <p:nvPr userDrawn="1"/>
        </p:nvSpPr>
        <p:spPr bwMode="auto">
          <a:xfrm>
            <a:off x="527054" y="1557338"/>
            <a:ext cx="1248833" cy="603250"/>
          </a:xfrm>
          <a:prstGeom prst="rect">
            <a:avLst/>
          </a:prstGeom>
          <a:solidFill>
            <a:srgbClr val="C5005A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527054" y="3933825"/>
            <a:ext cx="1248833" cy="6032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527054" y="4724400"/>
            <a:ext cx="1248833" cy="603250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527051" y="5516563"/>
            <a:ext cx="1246716" cy="603250"/>
          </a:xfrm>
          <a:prstGeom prst="rect">
            <a:avLst/>
          </a:prstGeom>
          <a:solidFill>
            <a:srgbClr val="5353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8" name="Rechteck 16"/>
          <p:cNvSpPr>
            <a:spLocks noChangeArrowheads="1"/>
          </p:cNvSpPr>
          <p:nvPr userDrawn="1"/>
        </p:nvSpPr>
        <p:spPr bwMode="auto">
          <a:xfrm>
            <a:off x="527054" y="3127375"/>
            <a:ext cx="1248833" cy="603250"/>
          </a:xfrm>
          <a:prstGeom prst="rect">
            <a:avLst/>
          </a:prstGeom>
          <a:solidFill>
            <a:srgbClr val="ECC2CB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1968503" y="1676404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197r 0g 90b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1968503" y="246698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133r 30g 73b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968503" y="3244855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236r 194g 203b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1968503" y="4052888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220r 220g 220b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1968503" y="563563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83r 83g 83b</a:t>
            </a: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1968503" y="4843463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155r 155g 155b</a:t>
            </a:r>
          </a:p>
        </p:txBody>
      </p:sp>
    </p:spTree>
    <p:extLst>
      <p:ext uri="{BB962C8B-B14F-4D97-AF65-F5344CB8AC3E}">
        <p14:creationId xmlns:p14="http://schemas.microsoft.com/office/powerpoint/2010/main" val="37757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239188" y="2849568"/>
            <a:ext cx="864023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3200" b="1" dirty="0"/>
              <a:t>www.ifw-kassel.de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11949C4-E844-4B6D-81C3-78E2CD57ED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2">
            <a:extLst>
              <a:ext uri="{FF2B5EF4-FFF2-40B4-BE49-F238E27FC236}">
                <a16:creationId xmlns:a16="http://schemas.microsoft.com/office/drawing/2014/main" id="{48078CC2-4477-4FBA-9320-F7C854C211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1260475"/>
            <a:ext cx="1150937" cy="1681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3">
            <a:extLst>
              <a:ext uri="{FF2B5EF4-FFF2-40B4-BE49-F238E27FC236}">
                <a16:creationId xmlns:a16="http://schemas.microsoft.com/office/drawing/2014/main" id="{ED761AAB-EA79-4435-BC85-B84D41FFE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4945063"/>
            <a:ext cx="1150937" cy="172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4">
            <a:extLst>
              <a:ext uri="{FF2B5EF4-FFF2-40B4-BE49-F238E27FC236}">
                <a16:creationId xmlns:a16="http://schemas.microsoft.com/office/drawing/2014/main" id="{8E90679A-CBC0-423C-9945-FE9567986B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3" r="13148"/>
          <a:stretch>
            <a:fillRect/>
          </a:stretch>
        </p:blipFill>
        <p:spPr bwMode="auto">
          <a:xfrm>
            <a:off x="8977511" y="3108325"/>
            <a:ext cx="1150937" cy="165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fw-logo">
            <a:extLst>
              <a:ext uri="{FF2B5EF4-FFF2-40B4-BE49-F238E27FC236}">
                <a16:creationId xmlns:a16="http://schemas.microsoft.com/office/drawing/2014/main" id="{391A05AC-DE60-427B-A96D-5C83E20A89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Logo-heim-klein-fett">
            <a:extLst>
              <a:ext uri="{FF2B5EF4-FFF2-40B4-BE49-F238E27FC236}">
                <a16:creationId xmlns:a16="http://schemas.microsoft.com/office/drawing/2014/main" id="{DE492D5E-2DEF-4485-AF50-5E590BEB85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81B9E506-26CD-4747-9164-F7064E9EDC9B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01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026586" y="188913"/>
            <a:ext cx="10135370" cy="50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50863" y="981074"/>
            <a:ext cx="11090275" cy="5472114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92088" y="6489090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0F27-08DE-43BB-9EEE-6A65A77AA6FB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2207573" y="6489088"/>
            <a:ext cx="777686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056441" y="6489089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7" descr="ifw-logo">
            <a:extLst>
              <a:ext uri="{FF2B5EF4-FFF2-40B4-BE49-F238E27FC236}">
                <a16:creationId xmlns:a16="http://schemas.microsoft.com/office/drawing/2014/main" id="{0FE45C89-2B88-4572-A160-620E5CCB6C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90" r:id="rId5"/>
    <p:sldLayoutId id="2147483697" r:id="rId6"/>
    <p:sldLayoutId id="2147483698" r:id="rId7"/>
    <p:sldLayoutId id="214748369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0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6000" indent="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None/>
        <a:defRPr sz="1800">
          <a:solidFill>
            <a:schemeClr val="tx1"/>
          </a:solidFill>
          <a:latin typeface="+mn-lt"/>
          <a:cs typeface="+mn-cs"/>
        </a:defRPr>
      </a:lvl2pPr>
      <a:lvl3pPr marL="36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  <a:cs typeface="+mn-cs"/>
        </a:defRPr>
      </a:lvl3pPr>
      <a:lvl4pPr marL="72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SzPct val="100000"/>
        <a:buFont typeface="Arial" panose="020B0604020202020204" pitchFamily="34" charset="0"/>
        <a:buChar char="&gt;"/>
        <a:defRPr sz="1400" i="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341" userDrawn="1">
          <p15:clr>
            <a:srgbClr val="F26B43"/>
          </p15:clr>
        </p15:guide>
        <p15:guide id="3" pos="121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618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119" userDrawn="1">
          <p15:clr>
            <a:srgbClr val="F26B43"/>
          </p15:clr>
        </p15:guide>
        <p15:guide id="9" pos="347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7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6AB-0510-453B-9DDF-EB3711520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Kick-Off</a:t>
            </a:r>
            <a:br>
              <a:rPr lang="de-DE" dirty="0"/>
            </a:br>
            <a:r>
              <a:rPr lang="de-DE" dirty="0"/>
              <a:t>Digital Twin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Molding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AA47F-9885-4EB4-88A7-93E2F1FAC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4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1;p14">
            <a:extLst>
              <a:ext uri="{FF2B5EF4-FFF2-40B4-BE49-F238E27FC236}">
                <a16:creationId xmlns:a16="http://schemas.microsoft.com/office/drawing/2014/main" id="{7551CCAE-9DA9-41E8-BB6D-7CD42A1D72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400"/>
            </a:pPr>
            <a:r>
              <a:rPr lang="en" sz="1867" dirty="0">
                <a:latin typeface="Calibri" panose="020F0502020204030204" pitchFamily="34" charset="0"/>
                <a:cs typeface="Calibri" panose="020F0502020204030204" pitchFamily="34" charset="0"/>
              </a:rPr>
              <a:t>Schließung des Regelkreises</a:t>
            </a:r>
          </a:p>
          <a:p>
            <a:pPr indent="-34200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</a:t>
            </a:r>
            <a:r>
              <a:rPr lang="en" b="0" dirty="0"/>
              <a:t>eine</a:t>
            </a:r>
            <a:r>
              <a:rPr lang="en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Qualitätsmessung in Echtzeit</a:t>
            </a:r>
          </a:p>
          <a:p>
            <a:pPr marL="864000" lvl="2" indent="-342900">
              <a:buSzPts val="1400"/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irekte Messung nicht möglich</a:t>
            </a:r>
          </a:p>
          <a:p>
            <a:pPr marL="864000" lvl="2" indent="-342900"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Indirekte Messung </a:t>
            </a: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 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Soft-Sensor</a:t>
            </a: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denkbar</a:t>
            </a:r>
          </a:p>
          <a:p>
            <a:pPr indent="-34290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Führungsgrößen </a:t>
            </a: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9693F0-7CC1-4FAE-A79F-F2CB4DE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Lösungsansätze (1/2)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E7ECE-411C-418F-997D-01DBBA7B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475CA-4D71-4CA8-A5FE-54CFFE6E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E0397-0B8A-4BB3-BE65-8704318E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C6F2673-1141-44E2-A58B-65403A9287F9}"/>
              </a:ext>
            </a:extLst>
          </p:cNvPr>
          <p:cNvGrpSpPr/>
          <p:nvPr/>
        </p:nvGrpSpPr>
        <p:grpSpPr>
          <a:xfrm>
            <a:off x="1933101" y="3010464"/>
            <a:ext cx="8322340" cy="2866461"/>
            <a:chOff x="687655" y="2145028"/>
            <a:chExt cx="8322340" cy="2866461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BC4E8222-5177-42AA-ACD9-EB29723937A8}"/>
                </a:ext>
              </a:extLst>
            </p:cNvPr>
            <p:cNvSpPr/>
            <p:nvPr/>
          </p:nvSpPr>
          <p:spPr>
            <a:xfrm>
              <a:off x="4741519" y="2528055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Optimierung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278;p16">
              <a:extLst>
                <a:ext uri="{FF2B5EF4-FFF2-40B4-BE49-F238E27FC236}">
                  <a16:creationId xmlns:a16="http://schemas.microsoft.com/office/drawing/2014/main" id="{D3DD3CCB-984B-4F32-AAAE-58A5995C8BF6}"/>
                </a:ext>
              </a:extLst>
            </p:cNvPr>
            <p:cNvSpPr/>
            <p:nvPr/>
          </p:nvSpPr>
          <p:spPr>
            <a:xfrm>
              <a:off x="912604" y="3929732"/>
              <a:ext cx="4490927" cy="1081757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;p14">
              <a:extLst>
                <a:ext uri="{FF2B5EF4-FFF2-40B4-BE49-F238E27FC236}">
                  <a16:creationId xmlns:a16="http://schemas.microsoft.com/office/drawing/2014/main" id="{5942756B-ECD6-45A7-B492-98F5DCA800C9}"/>
                </a:ext>
              </a:extLst>
            </p:cNvPr>
            <p:cNvSpPr/>
            <p:nvPr/>
          </p:nvSpPr>
          <p:spPr>
            <a:xfrm>
              <a:off x="2138683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63;p14">
              <a:extLst>
                <a:ext uri="{FF2B5EF4-FFF2-40B4-BE49-F238E27FC236}">
                  <a16:creationId xmlns:a16="http://schemas.microsoft.com/office/drawing/2014/main" id="{555E5223-FCF8-46BA-8013-3EAA9FA1DA92}"/>
                </a:ext>
              </a:extLst>
            </p:cNvPr>
            <p:cNvSpPr/>
            <p:nvPr/>
          </p:nvSpPr>
          <p:spPr>
            <a:xfrm>
              <a:off x="4353209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Google Shape;99;p14">
              <a:extLst>
                <a:ext uri="{FF2B5EF4-FFF2-40B4-BE49-F238E27FC236}">
                  <a16:creationId xmlns:a16="http://schemas.microsoft.com/office/drawing/2014/main" id="{E8BEC606-27E6-4B71-92FC-C27CC232998B}"/>
                </a:ext>
              </a:extLst>
            </p:cNvPr>
            <p:cNvCxnSpPr/>
            <p:nvPr/>
          </p:nvCxnSpPr>
          <p:spPr>
            <a:xfrm>
              <a:off x="4060951" y="424796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Google Shape;101;p14">
                  <a:extLst>
                    <a:ext uri="{FF2B5EF4-FFF2-40B4-BE49-F238E27FC236}">
                      <a16:creationId xmlns:a16="http://schemas.microsoft.com/office/drawing/2014/main" id="{D7436D47-B0B7-4E60-9649-18CF7040C5BE}"/>
                    </a:ext>
                  </a:extLst>
                </p:cNvPr>
                <p:cNvSpPr txBox="1"/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" name="Google Shape;101;p14">
                  <a:extLst>
                    <a:ext uri="{FF2B5EF4-FFF2-40B4-BE49-F238E27FC236}">
                      <a16:creationId xmlns:a16="http://schemas.microsoft.com/office/drawing/2014/main" id="{D7436D47-B0B7-4E60-9649-18CF7040C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blipFill>
                  <a:blip r:embed="rId2"/>
                  <a:stretch>
                    <a:fillRect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oogle Shape;104;p14">
              <a:extLst>
                <a:ext uri="{FF2B5EF4-FFF2-40B4-BE49-F238E27FC236}">
                  <a16:creationId xmlns:a16="http://schemas.microsoft.com/office/drawing/2014/main" id="{7396C563-EE50-4495-B8C5-2339551560FA}"/>
                </a:ext>
              </a:extLst>
            </p:cNvPr>
            <p:cNvCxnSpPr/>
            <p:nvPr/>
          </p:nvCxnSpPr>
          <p:spPr>
            <a:xfrm>
              <a:off x="1523156" y="424796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05;p14">
              <a:extLst>
                <a:ext uri="{FF2B5EF4-FFF2-40B4-BE49-F238E27FC236}">
                  <a16:creationId xmlns:a16="http://schemas.microsoft.com/office/drawing/2014/main" id="{D083A4C7-3459-4A9C-8853-560C89870B07}"/>
                </a:ext>
              </a:extLst>
            </p:cNvPr>
            <p:cNvCxnSpPr/>
            <p:nvPr/>
          </p:nvCxnSpPr>
          <p:spPr>
            <a:xfrm>
              <a:off x="3118558" y="424796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13;p14">
              <a:extLst>
                <a:ext uri="{FF2B5EF4-FFF2-40B4-BE49-F238E27FC236}">
                  <a16:creationId xmlns:a16="http://schemas.microsoft.com/office/drawing/2014/main" id="{9F53A98E-CF48-49E9-9DA6-B209B1076DDB}"/>
                </a:ext>
              </a:extLst>
            </p:cNvPr>
            <p:cNvSpPr txBox="1"/>
            <p:nvPr/>
          </p:nvSpPr>
          <p:spPr>
            <a:xfrm>
              <a:off x="1747676" y="464161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A98295EF-2A3E-4C68-ADAB-4C619F935DF4}"/>
                </a:ext>
              </a:extLst>
            </p:cNvPr>
            <p:cNvCxnSpPr>
              <a:cxnSpLocks/>
              <a:stCxn id="13" idx="2"/>
              <a:endCxn id="26" idx="2"/>
            </p:cNvCxnSpPr>
            <p:nvPr/>
          </p:nvCxnSpPr>
          <p:spPr>
            <a:xfrm rot="5400000" flipH="1">
              <a:off x="2452717" y="3225188"/>
              <a:ext cx="71441" cy="2402518"/>
            </a:xfrm>
            <a:prstGeom prst="bentConnector3">
              <a:avLst>
                <a:gd name="adj1" fmla="val -319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031154-372A-468D-887F-4F081B691F29}"/>
                </a:ext>
              </a:extLst>
            </p:cNvPr>
            <p:cNvSpPr/>
            <p:nvPr/>
          </p:nvSpPr>
          <p:spPr>
            <a:xfrm>
              <a:off x="687655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97270C6-39FD-4892-9FE9-4E8E0539B17E}"/>
                </a:ext>
              </a:extLst>
            </p:cNvPr>
            <p:cNvSpPr/>
            <p:nvPr/>
          </p:nvSpPr>
          <p:spPr>
            <a:xfrm>
              <a:off x="793539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Google Shape;62;p14">
              <a:extLst>
                <a:ext uri="{FF2B5EF4-FFF2-40B4-BE49-F238E27FC236}">
                  <a16:creationId xmlns:a16="http://schemas.microsoft.com/office/drawing/2014/main" id="{CF9100A4-A455-4E0F-B8C9-2643B725D3C7}"/>
                </a:ext>
              </a:extLst>
            </p:cNvPr>
            <p:cNvSpPr/>
            <p:nvPr/>
          </p:nvSpPr>
          <p:spPr>
            <a:xfrm>
              <a:off x="4028620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63;p14">
              <a:extLst>
                <a:ext uri="{FF2B5EF4-FFF2-40B4-BE49-F238E27FC236}">
                  <a16:creationId xmlns:a16="http://schemas.microsoft.com/office/drawing/2014/main" id="{087CDED7-D5E8-42F3-AE92-DEA16954F9BF}"/>
                </a:ext>
              </a:extLst>
            </p:cNvPr>
            <p:cNvSpPr/>
            <p:nvPr/>
          </p:nvSpPr>
          <p:spPr>
            <a:xfrm>
              <a:off x="5518441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52D78F-50A7-4D91-92E7-7238C6AF0EE4}"/>
                </a:ext>
              </a:extLst>
            </p:cNvPr>
            <p:cNvSpPr/>
            <p:nvPr/>
          </p:nvSpPr>
          <p:spPr>
            <a:xfrm>
              <a:off x="3236885" y="2145028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3040D271-85FF-439E-9652-A10D969C4DCF}"/>
                </a:ext>
              </a:extLst>
            </p:cNvPr>
            <p:cNvCxnSpPr>
              <a:cxnSpLocks/>
              <a:stCxn id="33" idx="0"/>
              <a:endCxn id="43" idx="4"/>
            </p:cNvCxnSpPr>
            <p:nvPr/>
          </p:nvCxnSpPr>
          <p:spPr>
            <a:xfrm rot="16200000" flipV="1">
              <a:off x="7357827" y="2911613"/>
              <a:ext cx="1256250" cy="9407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Google Shape;100;p14">
                  <a:extLst>
                    <a:ext uri="{FF2B5EF4-FFF2-40B4-BE49-F238E27FC236}">
                      <a16:creationId xmlns:a16="http://schemas.microsoft.com/office/drawing/2014/main" id="{D87378C5-923B-46A8-AD4D-46ECC1F8C1D5}"/>
                    </a:ext>
                  </a:extLst>
                </p:cNvPr>
                <p:cNvSpPr txBox="1"/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</m:acc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Google Shape;100;p14">
                  <a:extLst>
                    <a:ext uri="{FF2B5EF4-FFF2-40B4-BE49-F238E27FC236}">
                      <a16:creationId xmlns:a16="http://schemas.microsoft.com/office/drawing/2014/main" id="{89D62A96-776B-4306-9035-AD6835CEB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blipFill>
                  <a:blip r:embed="rId4"/>
                  <a:stretch>
                    <a:fillRect r="-28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Google Shape;103;p14">
              <a:extLst>
                <a:ext uri="{FF2B5EF4-FFF2-40B4-BE49-F238E27FC236}">
                  <a16:creationId xmlns:a16="http://schemas.microsoft.com/office/drawing/2014/main" id="{76EAF0CD-6113-4A19-B0EA-2190E8CB0FA4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4943020" y="3486373"/>
              <a:ext cx="57542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Google Shape;100;p14">
                  <a:extLst>
                    <a:ext uri="{FF2B5EF4-FFF2-40B4-BE49-F238E27FC236}">
                      <a16:creationId xmlns:a16="http://schemas.microsoft.com/office/drawing/2014/main" id="{2EB8E023-D5E8-497D-83D2-649B135371AA}"/>
                    </a:ext>
                  </a:extLst>
                </p:cNvPr>
                <p:cNvSpPr txBox="1"/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2" name="Google Shape;100;p14">
                  <a:extLst>
                    <a:ext uri="{FF2B5EF4-FFF2-40B4-BE49-F238E27FC236}">
                      <a16:creationId xmlns:a16="http://schemas.microsoft.com/office/drawing/2014/main" id="{A52D1B90-A92A-49A7-BA64-1AC9E6FE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blipFill>
                  <a:blip r:embed="rId5"/>
                  <a:stretch>
                    <a:fillRect l="-38889" r="-3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Verbinder: gewinkelt 26">
              <a:extLst>
                <a:ext uri="{FF2B5EF4-FFF2-40B4-BE49-F238E27FC236}">
                  <a16:creationId xmlns:a16="http://schemas.microsoft.com/office/drawing/2014/main" id="{ECFCD8F1-6733-4CDA-8957-7387F4E7FC02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1287180" y="3476061"/>
              <a:ext cx="2107955" cy="591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0AF19531-8A67-496D-9FBC-398FFD160F80}"/>
                </a:ext>
              </a:extLst>
            </p:cNvPr>
            <p:cNvCxnSpPr>
              <a:cxnSpLocks/>
              <a:stCxn id="8" idx="1"/>
              <a:endCxn id="24" idx="0"/>
            </p:cNvCxnSpPr>
            <p:nvPr/>
          </p:nvCxnSpPr>
          <p:spPr>
            <a:xfrm rot="10800000" flipV="1">
              <a:off x="3557959" y="2781705"/>
              <a:ext cx="1183561" cy="53295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28F2A852-A8A5-4C58-A16F-4EC5211A19BE}"/>
                </a:ext>
              </a:extLst>
            </p:cNvPr>
            <p:cNvCxnSpPr>
              <a:cxnSpLocks/>
              <a:stCxn id="21" idx="3"/>
              <a:endCxn id="31" idx="6"/>
            </p:cNvCxnSpPr>
            <p:nvPr/>
          </p:nvCxnSpPr>
          <p:spPr>
            <a:xfrm flipH="1" flipV="1">
              <a:off x="5655919" y="2899525"/>
              <a:ext cx="776922" cy="586848"/>
            </a:xfrm>
            <a:prstGeom prst="bentConnector3">
              <a:avLst>
                <a:gd name="adj1" fmla="val -588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Google Shape;102;p14">
                  <a:extLst>
                    <a:ext uri="{FF2B5EF4-FFF2-40B4-BE49-F238E27FC236}">
                      <a16:creationId xmlns:a16="http://schemas.microsoft.com/office/drawing/2014/main" id="{00255269-716D-4BD5-BD6B-B633664992A1}"/>
                    </a:ext>
                  </a:extLst>
                </p:cNvPr>
                <p:cNvSpPr txBox="1"/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Google Shape;102;p14">
                  <a:extLst>
                    <a:ext uri="{FF2B5EF4-FFF2-40B4-BE49-F238E27FC236}">
                      <a16:creationId xmlns:a16="http://schemas.microsoft.com/office/drawing/2014/main" id="{8FFF46A5-E14E-438A-83B4-46999BD31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D336390-2FBB-4DF0-B2C9-29F2B56075EE}"/>
                </a:ext>
              </a:extLst>
            </p:cNvPr>
            <p:cNvSpPr/>
            <p:nvPr/>
          </p:nvSpPr>
          <p:spPr>
            <a:xfrm>
              <a:off x="5610200" y="287666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09F07E5-1C06-4BF7-89ED-CC80E7563E75}"/>
                </a:ext>
              </a:extLst>
            </p:cNvPr>
            <p:cNvGrpSpPr/>
            <p:nvPr/>
          </p:nvGrpSpPr>
          <p:grpSpPr>
            <a:xfrm>
              <a:off x="7596674" y="2356929"/>
              <a:ext cx="795393" cy="322800"/>
              <a:chOff x="7553541" y="984283"/>
              <a:chExt cx="795393" cy="322800"/>
            </a:xfrm>
          </p:grpSpPr>
          <p:cxnSp>
            <p:nvCxnSpPr>
              <p:cNvPr id="45" name="Google Shape;104;p14">
                <a:extLst>
                  <a:ext uri="{FF2B5EF4-FFF2-40B4-BE49-F238E27FC236}">
                    <a16:creationId xmlns:a16="http://schemas.microsoft.com/office/drawing/2014/main" id="{10A25038-BCD6-44F5-B2F3-4EFAB61084DD}"/>
                  </a:ext>
                </a:extLst>
              </p:cNvPr>
              <p:cNvCxnSpPr>
                <a:cxnSpLocks/>
                <a:endCxn id="43" idx="6"/>
              </p:cNvCxnSpPr>
              <p:nvPr/>
            </p:nvCxnSpPr>
            <p:spPr>
              <a:xfrm flipH="1">
                <a:off x="7553541" y="1292172"/>
                <a:ext cx="585160" cy="79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Google Shape;102;p14">
                    <a:extLst>
                      <a:ext uri="{FF2B5EF4-FFF2-40B4-BE49-F238E27FC236}">
                        <a16:creationId xmlns:a16="http://schemas.microsoft.com/office/drawing/2014/main" id="{B2360ADC-AABF-40F3-9315-BBA3965355E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Google Shape;102;p14">
                    <a:extLst>
                      <a:ext uri="{FF2B5EF4-FFF2-40B4-BE49-F238E27FC236}">
                        <a16:creationId xmlns:a16="http://schemas.microsoft.com/office/drawing/2014/main" id="{F7F3265E-FDDC-4042-9978-D2E60F1D8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Google Shape;334;p16">
                  <a:extLst>
                    <a:ext uri="{FF2B5EF4-FFF2-40B4-BE49-F238E27FC236}">
                      <a16:creationId xmlns:a16="http://schemas.microsoft.com/office/drawing/2014/main" id="{D1EE8E0E-3458-478E-9EE6-9B3041A3C57F}"/>
                    </a:ext>
                  </a:extLst>
                </p:cNvPr>
                <p:cNvSpPr txBox="1"/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09" name="Google Shape;334;p16">
                  <a:extLst>
                    <a:ext uri="{FF2B5EF4-FFF2-40B4-BE49-F238E27FC236}">
                      <a16:creationId xmlns:a16="http://schemas.microsoft.com/office/drawing/2014/main" id="{831F7B53-0C6B-4C79-81CD-9212E61B6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blipFill>
                  <a:blip r:embed="rId8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oogle Shape;335;p16">
              <a:extLst>
                <a:ext uri="{FF2B5EF4-FFF2-40B4-BE49-F238E27FC236}">
                  <a16:creationId xmlns:a16="http://schemas.microsoft.com/office/drawing/2014/main" id="{693C0358-1BD6-4293-96C7-1504690799A0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35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284;p16">
              <a:extLst>
                <a:ext uri="{FF2B5EF4-FFF2-40B4-BE49-F238E27FC236}">
                  <a16:creationId xmlns:a16="http://schemas.microsoft.com/office/drawing/2014/main" id="{A8332444-78CC-402F-A55F-D256434AB0E1}"/>
                </a:ext>
              </a:extLst>
            </p:cNvPr>
            <p:cNvSpPr/>
            <p:nvPr/>
          </p:nvSpPr>
          <p:spPr>
            <a:xfrm>
              <a:off x="6798266" y="3985076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334;p16">
              <a:extLst>
                <a:ext uri="{FF2B5EF4-FFF2-40B4-BE49-F238E27FC236}">
                  <a16:creationId xmlns:a16="http://schemas.microsoft.com/office/drawing/2014/main" id="{502B8394-B771-4221-9829-2FD42334EB45}"/>
                </a:ext>
              </a:extLst>
            </p:cNvPr>
            <p:cNvSpPr txBox="1"/>
            <p:nvPr/>
          </p:nvSpPr>
          <p:spPr>
            <a:xfrm>
              <a:off x="5416761" y="4002964"/>
              <a:ext cx="1107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Bauteileigen-schaften</a:t>
              </a:r>
              <a:endParaRPr sz="1000" dirty="0"/>
            </a:p>
          </p:txBody>
        </p:sp>
        <p:cxnSp>
          <p:nvCxnSpPr>
            <p:cNvPr id="37" name="Google Shape;337;p16">
              <a:extLst>
                <a:ext uri="{FF2B5EF4-FFF2-40B4-BE49-F238E27FC236}">
                  <a16:creationId xmlns:a16="http://schemas.microsoft.com/office/drawing/2014/main" id="{9AF6C445-967F-47DC-A5B7-AD866ECEA9A7}"/>
                </a:ext>
              </a:extLst>
            </p:cNvPr>
            <p:cNvCxnSpPr/>
            <p:nvPr/>
          </p:nvCxnSpPr>
          <p:spPr>
            <a:xfrm>
              <a:off x="5316717" y="4243181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35;p16">
              <a:extLst>
                <a:ext uri="{FF2B5EF4-FFF2-40B4-BE49-F238E27FC236}">
                  <a16:creationId xmlns:a16="http://schemas.microsoft.com/office/drawing/2014/main" id="{6AF6FBB4-0DC7-4AE2-BD51-AF86DFB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7779666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9" name="Google Shape;458;p16">
              <a:extLst>
                <a:ext uri="{FF2B5EF4-FFF2-40B4-BE49-F238E27FC236}">
                  <a16:creationId xmlns:a16="http://schemas.microsoft.com/office/drawing/2014/main" id="{B10BCD61-34F1-461E-B6EB-D061AE1593F7}"/>
                </a:ext>
              </a:extLst>
            </p:cNvPr>
            <p:cNvGrpSpPr/>
            <p:nvPr/>
          </p:nvGrpSpPr>
          <p:grpSpPr>
            <a:xfrm>
              <a:off x="7434443" y="2591650"/>
              <a:ext cx="162231" cy="162231"/>
              <a:chOff x="8157975" y="3853800"/>
              <a:chExt cx="180900" cy="180900"/>
            </a:xfrm>
          </p:grpSpPr>
          <p:sp>
            <p:nvSpPr>
              <p:cNvPr id="43" name="Google Shape;459;p16">
                <a:extLst>
                  <a:ext uri="{FF2B5EF4-FFF2-40B4-BE49-F238E27FC236}">
                    <a16:creationId xmlns:a16="http://schemas.microsoft.com/office/drawing/2014/main" id="{CF2DDC2A-B7FF-4F29-AA47-EDC3068EFC15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44" name="Google Shape;460;p16">
                <a:extLst>
                  <a:ext uri="{FF2B5EF4-FFF2-40B4-BE49-F238E27FC236}">
                    <a16:creationId xmlns:a16="http://schemas.microsoft.com/office/drawing/2014/main" id="{97E5F096-7737-4132-B365-6A577721A002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1F821E2-FF48-4DF7-B392-4CFF60D24FB9}"/>
                </a:ext>
              </a:extLst>
            </p:cNvPr>
            <p:cNvSpPr/>
            <p:nvPr/>
          </p:nvSpPr>
          <p:spPr>
            <a:xfrm>
              <a:off x="5613306" y="264587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Google Shape;104;p14">
              <a:extLst>
                <a:ext uri="{FF2B5EF4-FFF2-40B4-BE49-F238E27FC236}">
                  <a16:creationId xmlns:a16="http://schemas.microsoft.com/office/drawing/2014/main" id="{098C7F03-F6D7-420E-A0AD-9824B9309AE8}"/>
                </a:ext>
              </a:extLst>
            </p:cNvPr>
            <p:cNvCxnSpPr>
              <a:cxnSpLocks/>
              <a:stCxn id="43" idx="2"/>
              <a:endCxn id="40" idx="6"/>
            </p:cNvCxnSpPr>
            <p:nvPr/>
          </p:nvCxnSpPr>
          <p:spPr>
            <a:xfrm flipH="1" flipV="1">
              <a:off x="5659025" y="2668735"/>
              <a:ext cx="1775418" cy="40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Google Shape;104;p14">
              <a:extLst>
                <a:ext uri="{FF2B5EF4-FFF2-40B4-BE49-F238E27FC236}">
                  <a16:creationId xmlns:a16="http://schemas.microsoft.com/office/drawing/2014/main" id="{E99CF798-2F64-4DC2-8BE0-DFDB9A835FA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751923" y="3486373"/>
              <a:ext cx="27669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3660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1344573"/>
          </a:xfrm>
        </p:spPr>
        <p:txBody>
          <a:bodyPr/>
          <a:lstStyle/>
          <a:p>
            <a:r>
              <a:rPr lang="de-DE" dirty="0" err="1"/>
              <a:t>Optimalsteuerung</a:t>
            </a:r>
            <a:r>
              <a:rPr lang="de-DE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Führungsgrößentrajektorie</a:t>
            </a:r>
            <a:r>
              <a:rPr lang="en-GB" b="0" dirty="0"/>
              <a:t> </a:t>
            </a:r>
            <a:r>
              <a:rPr lang="en-GB" b="0" dirty="0" err="1"/>
              <a:t>wird</a:t>
            </a:r>
            <a:r>
              <a:rPr lang="en-GB" b="0" dirty="0"/>
              <a:t> </a:t>
            </a:r>
            <a:r>
              <a:rPr lang="en-GB" b="0" dirty="0" err="1"/>
              <a:t>für</a:t>
            </a:r>
            <a:r>
              <a:rPr lang="en-GB" b="0" dirty="0"/>
              <a:t> den </a:t>
            </a:r>
            <a:r>
              <a:rPr lang="en-GB" b="0" dirty="0" err="1"/>
              <a:t>gesamten</a:t>
            </a:r>
            <a:r>
              <a:rPr lang="en-GB" b="0" dirty="0"/>
              <a:t> Batch </a:t>
            </a:r>
            <a:r>
              <a:rPr lang="en-GB" b="0" dirty="0" err="1"/>
              <a:t>einmalig</a:t>
            </a:r>
            <a:r>
              <a:rPr lang="en-GB" b="0" dirty="0"/>
              <a:t> </a:t>
            </a:r>
            <a:r>
              <a:rPr lang="en-GB" b="0" dirty="0" err="1"/>
              <a:t>berechnet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Kompensation</a:t>
            </a:r>
            <a:r>
              <a:rPr lang="en-GB" b="0" dirty="0"/>
              <a:t> von </a:t>
            </a:r>
            <a:r>
              <a:rPr lang="en-GB" b="0" dirty="0" err="1"/>
              <a:t>Störgrößen</a:t>
            </a:r>
            <a:r>
              <a:rPr lang="en-GB" b="0" dirty="0"/>
              <a:t> und </a:t>
            </a:r>
            <a:r>
              <a:rPr lang="en-GB" b="0" dirty="0" err="1"/>
              <a:t>Modellfehlern</a:t>
            </a:r>
            <a:r>
              <a:rPr lang="en-GB" b="0" dirty="0"/>
              <a:t> </a:t>
            </a:r>
            <a:r>
              <a:rPr lang="en-GB" b="0" dirty="0" err="1"/>
              <a:t>durch</a:t>
            </a:r>
            <a:r>
              <a:rPr lang="en-GB" b="0" dirty="0"/>
              <a:t> </a:t>
            </a:r>
            <a:r>
              <a:rPr lang="en-GB" b="0" dirty="0" err="1"/>
              <a:t>regelmäßige</a:t>
            </a:r>
            <a:r>
              <a:rPr lang="en-GB" b="0" dirty="0"/>
              <a:t> (</a:t>
            </a:r>
            <a:r>
              <a:rPr lang="en-GB" b="0" dirty="0" err="1"/>
              <a:t>z.B.</a:t>
            </a:r>
            <a:r>
              <a:rPr lang="en-GB" b="0" dirty="0"/>
              <a:t> </a:t>
            </a:r>
            <a:r>
              <a:rPr lang="en-GB" b="0" dirty="0" err="1"/>
              <a:t>batchweise</a:t>
            </a:r>
            <a:r>
              <a:rPr lang="en-GB" b="0" dirty="0"/>
              <a:t>) </a:t>
            </a:r>
            <a:r>
              <a:rPr lang="en-GB" b="0" dirty="0" err="1"/>
              <a:t>Modelladaption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Lösungsansätze (2/2)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AB0610-6B06-4DFC-92CD-75866BC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en-GB"/>
          </a:p>
        </p:txBody>
      </p:sp>
      <p:sp>
        <p:nvSpPr>
          <p:cNvPr id="9" name="Google Shape;278;p16">
            <a:extLst>
              <a:ext uri="{FF2B5EF4-FFF2-40B4-BE49-F238E27FC236}">
                <a16:creationId xmlns:a16="http://schemas.microsoft.com/office/drawing/2014/main" id="{8E1FDA2E-CD94-4607-B1EE-63ECB73D8820}"/>
              </a:ext>
            </a:extLst>
          </p:cNvPr>
          <p:cNvSpPr/>
          <p:nvPr/>
        </p:nvSpPr>
        <p:spPr>
          <a:xfrm>
            <a:off x="2495908" y="2672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/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283;p16">
            <a:extLst>
              <a:ext uri="{FF2B5EF4-FFF2-40B4-BE49-F238E27FC236}">
                <a16:creationId xmlns:a16="http://schemas.microsoft.com/office/drawing/2014/main" id="{6C209643-C526-4733-A6A4-80641AC572EF}"/>
              </a:ext>
            </a:extLst>
          </p:cNvPr>
          <p:cNvSpPr/>
          <p:nvPr/>
        </p:nvSpPr>
        <p:spPr>
          <a:xfrm>
            <a:off x="2822885" y="2827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284;p16">
            <a:extLst>
              <a:ext uri="{FF2B5EF4-FFF2-40B4-BE49-F238E27FC236}">
                <a16:creationId xmlns:a16="http://schemas.microsoft.com/office/drawing/2014/main" id="{08839720-1F24-4430-A203-6342BF9025F8}"/>
              </a:ext>
            </a:extLst>
          </p:cNvPr>
          <p:cNvSpPr/>
          <p:nvPr/>
        </p:nvSpPr>
        <p:spPr>
          <a:xfrm>
            <a:off x="5043244" y="2808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332;p16">
            <a:extLst>
              <a:ext uri="{FF2B5EF4-FFF2-40B4-BE49-F238E27FC236}">
                <a16:creationId xmlns:a16="http://schemas.microsoft.com/office/drawing/2014/main" id="{CF6B6CD6-FA89-4412-8E19-64946E2DCAF5}"/>
              </a:ext>
            </a:extLst>
          </p:cNvPr>
          <p:cNvCxnSpPr>
            <a:cxnSpLocks/>
          </p:cNvCxnSpPr>
          <p:nvPr/>
        </p:nvCxnSpPr>
        <p:spPr>
          <a:xfrm>
            <a:off x="4629210" y="3068955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/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335;p16">
            <a:extLst>
              <a:ext uri="{FF2B5EF4-FFF2-40B4-BE49-F238E27FC236}">
                <a16:creationId xmlns:a16="http://schemas.microsoft.com/office/drawing/2014/main" id="{4065BAD9-4BE4-44F2-A34A-9BC965FDEF8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19515" y="3065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37;p16">
            <a:extLst>
              <a:ext uri="{FF2B5EF4-FFF2-40B4-BE49-F238E27FC236}">
                <a16:creationId xmlns:a16="http://schemas.microsoft.com/office/drawing/2014/main" id="{8B64296A-E8B5-44D1-AC59-EFFF5E15B2E8}"/>
              </a:ext>
            </a:extLst>
          </p:cNvPr>
          <p:cNvCxnSpPr/>
          <p:nvPr/>
        </p:nvCxnSpPr>
        <p:spPr>
          <a:xfrm>
            <a:off x="3767488" y="3076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28;p16">
            <a:extLst>
              <a:ext uri="{FF2B5EF4-FFF2-40B4-BE49-F238E27FC236}">
                <a16:creationId xmlns:a16="http://schemas.microsoft.com/office/drawing/2014/main" id="{497A9D2A-A709-485D-B1F4-C74D08CFBD6D}"/>
              </a:ext>
            </a:extLst>
          </p:cNvPr>
          <p:cNvCxnSpPr/>
          <p:nvPr/>
        </p:nvCxnSpPr>
        <p:spPr>
          <a:xfrm rot="10800000">
            <a:off x="3290421" y="4253155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442;p16">
            <a:extLst>
              <a:ext uri="{FF2B5EF4-FFF2-40B4-BE49-F238E27FC236}">
                <a16:creationId xmlns:a16="http://schemas.microsoft.com/office/drawing/2014/main" id="{1636FFD8-810C-44B0-9D40-4307A5BBADF1}"/>
              </a:ext>
            </a:extLst>
          </p:cNvPr>
          <p:cNvCxnSpPr/>
          <p:nvPr/>
        </p:nvCxnSpPr>
        <p:spPr>
          <a:xfrm rot="10800000">
            <a:off x="7098322" y="4237116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443;p16">
            <a:extLst>
              <a:ext uri="{FF2B5EF4-FFF2-40B4-BE49-F238E27FC236}">
                <a16:creationId xmlns:a16="http://schemas.microsoft.com/office/drawing/2014/main" id="{7BD9A663-B667-454B-A3B2-E11DF1D6A71A}"/>
              </a:ext>
            </a:extLst>
          </p:cNvPr>
          <p:cNvCxnSpPr>
            <a:cxnSpLocks/>
          </p:cNvCxnSpPr>
          <p:nvPr/>
        </p:nvCxnSpPr>
        <p:spPr>
          <a:xfrm>
            <a:off x="3847566" y="3932286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45;p16">
            <a:extLst>
              <a:ext uri="{FF2B5EF4-FFF2-40B4-BE49-F238E27FC236}">
                <a16:creationId xmlns:a16="http://schemas.microsoft.com/office/drawing/2014/main" id="{95AF3C66-D80D-4200-B6C7-181823AB4984}"/>
              </a:ext>
            </a:extLst>
          </p:cNvPr>
          <p:cNvCxnSpPr>
            <a:cxnSpLocks/>
            <a:stCxn id="34" idx="4"/>
            <a:endCxn id="94" idx="0"/>
          </p:cNvCxnSpPr>
          <p:nvPr/>
        </p:nvCxnSpPr>
        <p:spPr>
          <a:xfrm>
            <a:off x="4698009" y="3095320"/>
            <a:ext cx="15186" cy="190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447;p16">
            <a:extLst>
              <a:ext uri="{FF2B5EF4-FFF2-40B4-BE49-F238E27FC236}">
                <a16:creationId xmlns:a16="http://schemas.microsoft.com/office/drawing/2014/main" id="{688153FE-5553-4241-AA23-470E24317079}"/>
              </a:ext>
            </a:extLst>
          </p:cNvPr>
          <p:cNvGrpSpPr/>
          <p:nvPr/>
        </p:nvGrpSpPr>
        <p:grpSpPr>
          <a:xfrm>
            <a:off x="4632079" y="4995379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94" name="Google Shape;446;p16">
              <a:extLst>
                <a:ext uri="{FF2B5EF4-FFF2-40B4-BE49-F238E27FC236}">
                  <a16:creationId xmlns:a16="http://schemas.microsoft.com/office/drawing/2014/main" id="{13512C82-9754-4EEE-B5E0-1B0F08634143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5" name="Google Shape;448;p16">
              <a:extLst>
                <a:ext uri="{FF2B5EF4-FFF2-40B4-BE49-F238E27FC236}">
                  <a16:creationId xmlns:a16="http://schemas.microsoft.com/office/drawing/2014/main" id="{5F421A89-95EB-40C6-B3F7-880925B70453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81DE42D4-5B1B-4DF0-806C-1230FE3DBA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910201" y="3930611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AAAE01-9167-4F9A-8067-08D48AE909A0}"/>
              </a:ext>
            </a:extLst>
          </p:cNvPr>
          <p:cNvGrpSpPr/>
          <p:nvPr/>
        </p:nvGrpSpPr>
        <p:grpSpPr>
          <a:xfrm>
            <a:off x="2614007" y="4588198"/>
            <a:ext cx="1352700" cy="970258"/>
            <a:chOff x="1435553" y="4145290"/>
            <a:chExt cx="1352700" cy="970258"/>
          </a:xfrm>
        </p:grpSpPr>
        <p:sp>
          <p:nvSpPr>
            <p:cNvPr id="79" name="Google Shape;277;p16">
              <a:extLst>
                <a:ext uri="{FF2B5EF4-FFF2-40B4-BE49-F238E27FC236}">
                  <a16:creationId xmlns:a16="http://schemas.microsoft.com/office/drawing/2014/main" id="{586B8089-16F1-4531-A639-08EA3B197D93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415;p16">
              <a:extLst>
                <a:ext uri="{FF2B5EF4-FFF2-40B4-BE49-F238E27FC236}">
                  <a16:creationId xmlns:a16="http://schemas.microsoft.com/office/drawing/2014/main" id="{56DC5186-6ECA-4549-9A47-710D24D34446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82" name="Google Shape;416;p16">
                <a:extLst>
                  <a:ext uri="{FF2B5EF4-FFF2-40B4-BE49-F238E27FC236}">
                    <a16:creationId xmlns:a16="http://schemas.microsoft.com/office/drawing/2014/main" id="{91B15CD0-5116-4C65-8341-F8BF93389EE8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7;p16">
                <a:extLst>
                  <a:ext uri="{FF2B5EF4-FFF2-40B4-BE49-F238E27FC236}">
                    <a16:creationId xmlns:a16="http://schemas.microsoft.com/office/drawing/2014/main" id="{22019733-5083-44D2-B826-558D91A36A36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18;p16">
                <a:extLst>
                  <a:ext uri="{FF2B5EF4-FFF2-40B4-BE49-F238E27FC236}">
                    <a16:creationId xmlns:a16="http://schemas.microsoft.com/office/drawing/2014/main" id="{EB724765-3E08-4672-8479-F9F64416E21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19;p16">
                <a:extLst>
                  <a:ext uri="{FF2B5EF4-FFF2-40B4-BE49-F238E27FC236}">
                    <a16:creationId xmlns:a16="http://schemas.microsoft.com/office/drawing/2014/main" id="{3938ADA7-E4D2-4EF3-8FF2-64DD336F7EB7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0;p16">
                <a:extLst>
                  <a:ext uri="{FF2B5EF4-FFF2-40B4-BE49-F238E27FC236}">
                    <a16:creationId xmlns:a16="http://schemas.microsoft.com/office/drawing/2014/main" id="{DCF34AD7-9CA0-4EC2-9505-BB279D20B899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21;p16">
                <a:extLst>
                  <a:ext uri="{FF2B5EF4-FFF2-40B4-BE49-F238E27FC236}">
                    <a16:creationId xmlns:a16="http://schemas.microsoft.com/office/drawing/2014/main" id="{7C149B4F-6675-40E8-B053-B6E9909BCE75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22;p16">
                <a:extLst>
                  <a:ext uri="{FF2B5EF4-FFF2-40B4-BE49-F238E27FC236}">
                    <a16:creationId xmlns:a16="http://schemas.microsoft.com/office/drawing/2014/main" id="{EF9CD835-7360-4A30-BEDE-ED65E735D55A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23;p16">
                <a:extLst>
                  <a:ext uri="{FF2B5EF4-FFF2-40B4-BE49-F238E27FC236}">
                    <a16:creationId xmlns:a16="http://schemas.microsoft.com/office/drawing/2014/main" id="{516910CB-D635-4296-9237-545845C14061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24;p16">
                <a:extLst>
                  <a:ext uri="{FF2B5EF4-FFF2-40B4-BE49-F238E27FC236}">
                    <a16:creationId xmlns:a16="http://schemas.microsoft.com/office/drawing/2014/main" id="{23949DD3-7F85-4C25-8DCF-970B998AE970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25;p16">
                <a:extLst>
                  <a:ext uri="{FF2B5EF4-FFF2-40B4-BE49-F238E27FC236}">
                    <a16:creationId xmlns:a16="http://schemas.microsoft.com/office/drawing/2014/main" id="{00999CAD-E296-411E-84BF-3D6A7A569C43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26;p16">
                <a:extLst>
                  <a:ext uri="{FF2B5EF4-FFF2-40B4-BE49-F238E27FC236}">
                    <a16:creationId xmlns:a16="http://schemas.microsoft.com/office/drawing/2014/main" id="{26E7EFA5-5CB5-48E8-BBAC-BFE61A86A9FA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27;p16">
                <a:extLst>
                  <a:ext uri="{FF2B5EF4-FFF2-40B4-BE49-F238E27FC236}">
                    <a16:creationId xmlns:a16="http://schemas.microsoft.com/office/drawing/2014/main" id="{70F186E0-89BD-4F35-9964-F571FCF9FF37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51;p16">
              <a:extLst>
                <a:ext uri="{FF2B5EF4-FFF2-40B4-BE49-F238E27FC236}">
                  <a16:creationId xmlns:a16="http://schemas.microsoft.com/office/drawing/2014/main" id="{614D375B-44B5-4D6F-A202-0689D79F4A44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24" name="Google Shape;456;p16">
            <a:extLst>
              <a:ext uri="{FF2B5EF4-FFF2-40B4-BE49-F238E27FC236}">
                <a16:creationId xmlns:a16="http://schemas.microsoft.com/office/drawing/2014/main" id="{6CAC499C-F119-4405-BD1C-4A2878B746A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19388" y="3930112"/>
            <a:ext cx="2584791" cy="22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63;p14">
            <a:extLst>
              <a:ext uri="{FF2B5EF4-FFF2-40B4-BE49-F238E27FC236}">
                <a16:creationId xmlns:a16="http://schemas.microsoft.com/office/drawing/2014/main" id="{642A3AD4-9D38-4502-B472-A38159C2889F}"/>
              </a:ext>
            </a:extLst>
          </p:cNvPr>
          <p:cNvSpPr/>
          <p:nvPr/>
        </p:nvSpPr>
        <p:spPr>
          <a:xfrm>
            <a:off x="6548936" y="3676961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2412C63C-DB81-4818-93C9-35153F8DACA2}"/>
              </a:ext>
            </a:extLst>
          </p:cNvPr>
          <p:cNvSpPr/>
          <p:nvPr/>
        </p:nvSpPr>
        <p:spPr>
          <a:xfrm>
            <a:off x="2825358" y="367863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/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/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284;p16">
            <a:extLst>
              <a:ext uri="{FF2B5EF4-FFF2-40B4-BE49-F238E27FC236}">
                <a16:creationId xmlns:a16="http://schemas.microsoft.com/office/drawing/2014/main" id="{DE4A24DE-8ECF-45E2-8C09-5FA355A6A7C0}"/>
              </a:ext>
            </a:extLst>
          </p:cNvPr>
          <p:cNvSpPr/>
          <p:nvPr/>
        </p:nvSpPr>
        <p:spPr>
          <a:xfrm>
            <a:off x="7423114" y="2809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334;p16">
            <a:extLst>
              <a:ext uri="{FF2B5EF4-FFF2-40B4-BE49-F238E27FC236}">
                <a16:creationId xmlns:a16="http://schemas.microsoft.com/office/drawing/2014/main" id="{ED33A614-FB9C-4213-894C-07AFB5B28405}"/>
              </a:ext>
            </a:extLst>
          </p:cNvPr>
          <p:cNvSpPr txBox="1"/>
          <p:nvPr/>
        </p:nvSpPr>
        <p:spPr>
          <a:xfrm>
            <a:off x="6135671" y="2827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31" name="Google Shape;337;p16">
            <a:extLst>
              <a:ext uri="{FF2B5EF4-FFF2-40B4-BE49-F238E27FC236}">
                <a16:creationId xmlns:a16="http://schemas.microsoft.com/office/drawing/2014/main" id="{F547168D-853E-43A6-908A-0A536431C867}"/>
              </a:ext>
            </a:extLst>
          </p:cNvPr>
          <p:cNvCxnSpPr/>
          <p:nvPr/>
        </p:nvCxnSpPr>
        <p:spPr>
          <a:xfrm>
            <a:off x="6000397" y="3067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35;p16">
            <a:extLst>
              <a:ext uri="{FF2B5EF4-FFF2-40B4-BE49-F238E27FC236}">
                <a16:creationId xmlns:a16="http://schemas.microsoft.com/office/drawing/2014/main" id="{05D280C4-1102-4B10-A9CD-4A60E6E6A759}"/>
              </a:ext>
            </a:extLst>
          </p:cNvPr>
          <p:cNvCxnSpPr>
            <a:cxnSpLocks/>
          </p:cNvCxnSpPr>
          <p:nvPr/>
        </p:nvCxnSpPr>
        <p:spPr>
          <a:xfrm>
            <a:off x="8375207" y="3065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445;p16">
            <a:extLst>
              <a:ext uri="{FF2B5EF4-FFF2-40B4-BE49-F238E27FC236}">
                <a16:creationId xmlns:a16="http://schemas.microsoft.com/office/drawing/2014/main" id="{FCCABE34-7E32-4860-89C3-53BBBF7FA79C}"/>
              </a:ext>
            </a:extLst>
          </p:cNvPr>
          <p:cNvCxnSpPr>
            <a:cxnSpLocks/>
            <a:stCxn id="94" idx="2"/>
            <a:endCxn id="79" idx="3"/>
          </p:cNvCxnSpPr>
          <p:nvPr/>
        </p:nvCxnSpPr>
        <p:spPr>
          <a:xfrm flipH="1" flipV="1">
            <a:off x="3847567" y="5073327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2161E80-A3FF-439A-8BE7-4748473C6FAC}"/>
              </a:ext>
            </a:extLst>
          </p:cNvPr>
          <p:cNvSpPr/>
          <p:nvPr/>
        </p:nvSpPr>
        <p:spPr>
          <a:xfrm>
            <a:off x="4675149" y="3049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B5900E9-0008-4C76-84C3-5B907593C5C3}"/>
              </a:ext>
            </a:extLst>
          </p:cNvPr>
          <p:cNvSpPr/>
          <p:nvPr/>
        </p:nvSpPr>
        <p:spPr>
          <a:xfrm>
            <a:off x="507007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Google Shape;279;p16">
            <a:extLst>
              <a:ext uri="{FF2B5EF4-FFF2-40B4-BE49-F238E27FC236}">
                <a16:creationId xmlns:a16="http://schemas.microsoft.com/office/drawing/2014/main" id="{1DF382A5-EB9B-48E3-A6BA-8B5B43822DDC}"/>
              </a:ext>
            </a:extLst>
          </p:cNvPr>
          <p:cNvCxnSpPr>
            <a:cxnSpLocks/>
            <a:stCxn id="35" idx="4"/>
            <a:endCxn id="94" idx="6"/>
          </p:cNvCxnSpPr>
          <p:nvPr/>
        </p:nvCxnSpPr>
        <p:spPr>
          <a:xfrm rot="5400000">
            <a:off x="4382108" y="4365672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EF6FEC0-69E8-47C3-A6F7-4231B32C3417}"/>
              </a:ext>
            </a:extLst>
          </p:cNvPr>
          <p:cNvGrpSpPr/>
          <p:nvPr/>
        </p:nvGrpSpPr>
        <p:grpSpPr>
          <a:xfrm>
            <a:off x="6421238" y="4576009"/>
            <a:ext cx="1352700" cy="970258"/>
            <a:chOff x="5242784" y="4133071"/>
            <a:chExt cx="1352700" cy="970258"/>
          </a:xfrm>
        </p:grpSpPr>
        <p:sp>
          <p:nvSpPr>
            <p:cNvPr id="64" name="Google Shape;277;p16">
              <a:extLst>
                <a:ext uri="{FF2B5EF4-FFF2-40B4-BE49-F238E27FC236}">
                  <a16:creationId xmlns:a16="http://schemas.microsoft.com/office/drawing/2014/main" id="{630B7BD4-7701-4C7F-A1E3-26FAB5827709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415;p16">
              <a:extLst>
                <a:ext uri="{FF2B5EF4-FFF2-40B4-BE49-F238E27FC236}">
                  <a16:creationId xmlns:a16="http://schemas.microsoft.com/office/drawing/2014/main" id="{566A6551-87F5-46B4-855B-007E8742A838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67" name="Google Shape;416;p16">
                <a:extLst>
                  <a:ext uri="{FF2B5EF4-FFF2-40B4-BE49-F238E27FC236}">
                    <a16:creationId xmlns:a16="http://schemas.microsoft.com/office/drawing/2014/main" id="{BC90CF8E-04D0-4E20-B618-D245F3BA47B1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17;p16">
                <a:extLst>
                  <a:ext uri="{FF2B5EF4-FFF2-40B4-BE49-F238E27FC236}">
                    <a16:creationId xmlns:a16="http://schemas.microsoft.com/office/drawing/2014/main" id="{6D3DCB95-E546-4CA7-9F94-7440C5D35C7F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18;p16">
                <a:extLst>
                  <a:ext uri="{FF2B5EF4-FFF2-40B4-BE49-F238E27FC236}">
                    <a16:creationId xmlns:a16="http://schemas.microsoft.com/office/drawing/2014/main" id="{112BCB3B-F59A-40CB-A396-B95FFB86C52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19;p16">
                <a:extLst>
                  <a:ext uri="{FF2B5EF4-FFF2-40B4-BE49-F238E27FC236}">
                    <a16:creationId xmlns:a16="http://schemas.microsoft.com/office/drawing/2014/main" id="{D17C48D9-8393-492B-9713-D37E22C51D5D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20;p16">
                <a:extLst>
                  <a:ext uri="{FF2B5EF4-FFF2-40B4-BE49-F238E27FC236}">
                    <a16:creationId xmlns:a16="http://schemas.microsoft.com/office/drawing/2014/main" id="{5F042FBE-6976-4A09-A6AB-745152083A0B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21;p16">
                <a:extLst>
                  <a:ext uri="{FF2B5EF4-FFF2-40B4-BE49-F238E27FC236}">
                    <a16:creationId xmlns:a16="http://schemas.microsoft.com/office/drawing/2014/main" id="{3980C8CC-ECB4-4B76-9CCB-DB1555745656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22;p16">
                <a:extLst>
                  <a:ext uri="{FF2B5EF4-FFF2-40B4-BE49-F238E27FC236}">
                    <a16:creationId xmlns:a16="http://schemas.microsoft.com/office/drawing/2014/main" id="{2266F60C-D65C-4401-9619-C3373A68FAB1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23;p16">
                <a:extLst>
                  <a:ext uri="{FF2B5EF4-FFF2-40B4-BE49-F238E27FC236}">
                    <a16:creationId xmlns:a16="http://schemas.microsoft.com/office/drawing/2014/main" id="{8E159383-5483-43F9-818D-F6B51E34CF79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24;p16">
                <a:extLst>
                  <a:ext uri="{FF2B5EF4-FFF2-40B4-BE49-F238E27FC236}">
                    <a16:creationId xmlns:a16="http://schemas.microsoft.com/office/drawing/2014/main" id="{6FB19FA7-4FA6-4BD8-8B35-9DB1E6A86C69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25;p16">
                <a:extLst>
                  <a:ext uri="{FF2B5EF4-FFF2-40B4-BE49-F238E27FC236}">
                    <a16:creationId xmlns:a16="http://schemas.microsoft.com/office/drawing/2014/main" id="{A5E478D9-B0FD-4DE7-8E9F-5FAC32FEACB2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26;p16">
                <a:extLst>
                  <a:ext uri="{FF2B5EF4-FFF2-40B4-BE49-F238E27FC236}">
                    <a16:creationId xmlns:a16="http://schemas.microsoft.com/office/drawing/2014/main" id="{90583349-D88D-4D46-9551-AE99D33F854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7;p16">
                <a:extLst>
                  <a:ext uri="{FF2B5EF4-FFF2-40B4-BE49-F238E27FC236}">
                    <a16:creationId xmlns:a16="http://schemas.microsoft.com/office/drawing/2014/main" id="{95177AC5-46F4-4CD3-BF71-9CBEED3D22A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451;p16">
              <a:extLst>
                <a:ext uri="{FF2B5EF4-FFF2-40B4-BE49-F238E27FC236}">
                  <a16:creationId xmlns:a16="http://schemas.microsoft.com/office/drawing/2014/main" id="{476EB496-DC55-45AF-91E2-5119F227CB79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9B8E7B95-80B8-4419-B71E-34CCAC58E6E0}"/>
              </a:ext>
            </a:extLst>
          </p:cNvPr>
          <p:cNvSpPr/>
          <p:nvPr/>
        </p:nvSpPr>
        <p:spPr>
          <a:xfrm>
            <a:off x="8667525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Google Shape;455;p16">
            <a:extLst>
              <a:ext uri="{FF2B5EF4-FFF2-40B4-BE49-F238E27FC236}">
                <a16:creationId xmlns:a16="http://schemas.microsoft.com/office/drawing/2014/main" id="{9157F7FA-8C64-457E-845E-65125E9727D9}"/>
              </a:ext>
            </a:extLst>
          </p:cNvPr>
          <p:cNvCxnSpPr>
            <a:cxnSpLocks/>
            <a:stCxn id="41" idx="4"/>
            <a:endCxn id="62" idx="0"/>
          </p:cNvCxnSpPr>
          <p:nvPr/>
        </p:nvCxnSpPr>
        <p:spPr>
          <a:xfrm flipH="1">
            <a:off x="8454719" y="3953470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C6AF9EF-1FD3-43EB-A0A4-D5A57BDFEA6B}"/>
              </a:ext>
            </a:extLst>
          </p:cNvPr>
          <p:cNvSpPr/>
          <p:nvPr/>
        </p:nvSpPr>
        <p:spPr>
          <a:xfrm>
            <a:off x="843186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oogle Shape;458;p16">
            <a:extLst>
              <a:ext uri="{FF2B5EF4-FFF2-40B4-BE49-F238E27FC236}">
                <a16:creationId xmlns:a16="http://schemas.microsoft.com/office/drawing/2014/main" id="{2B70D6D5-93C0-49F1-8270-F16E184BCB25}"/>
              </a:ext>
            </a:extLst>
          </p:cNvPr>
          <p:cNvGrpSpPr/>
          <p:nvPr/>
        </p:nvGrpSpPr>
        <p:grpSpPr>
          <a:xfrm>
            <a:off x="8373603" y="4978592"/>
            <a:ext cx="162231" cy="162231"/>
            <a:chOff x="8157975" y="3853800"/>
            <a:chExt cx="180900" cy="180900"/>
          </a:xfrm>
        </p:grpSpPr>
        <p:sp>
          <p:nvSpPr>
            <p:cNvPr id="62" name="Google Shape;459;p16">
              <a:extLst>
                <a:ext uri="{FF2B5EF4-FFF2-40B4-BE49-F238E27FC236}">
                  <a16:creationId xmlns:a16="http://schemas.microsoft.com/office/drawing/2014/main" id="{A6354EC0-DB8B-4D58-A49A-DDD34F591417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63" name="Google Shape;460;p16">
              <a:extLst>
                <a:ext uri="{FF2B5EF4-FFF2-40B4-BE49-F238E27FC236}">
                  <a16:creationId xmlns:a16="http://schemas.microsoft.com/office/drawing/2014/main" id="{0C4D62A6-AB38-41A1-BF19-A5C32349401C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" name="Google Shape;455;p16">
            <a:extLst>
              <a:ext uri="{FF2B5EF4-FFF2-40B4-BE49-F238E27FC236}">
                <a16:creationId xmlns:a16="http://schemas.microsoft.com/office/drawing/2014/main" id="{8991C367-E0AA-4A50-8206-FA418B6948F4}"/>
              </a:ext>
            </a:extLst>
          </p:cNvPr>
          <p:cNvCxnSpPr>
            <a:cxnSpLocks/>
            <a:stCxn id="62" idx="2"/>
            <a:endCxn id="64" idx="3"/>
          </p:cNvCxnSpPr>
          <p:nvPr/>
        </p:nvCxnSpPr>
        <p:spPr>
          <a:xfrm flipH="1">
            <a:off x="7670284" y="5059708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279;p16">
            <a:extLst>
              <a:ext uri="{FF2B5EF4-FFF2-40B4-BE49-F238E27FC236}">
                <a16:creationId xmlns:a16="http://schemas.microsoft.com/office/drawing/2014/main" id="{0FE28DDF-E5E3-45D7-A718-68082AF5E87E}"/>
              </a:ext>
            </a:extLst>
          </p:cNvPr>
          <p:cNvCxnSpPr>
            <a:cxnSpLocks/>
            <a:stCxn id="39" idx="4"/>
            <a:endCxn id="62" idx="6"/>
          </p:cNvCxnSpPr>
          <p:nvPr/>
        </p:nvCxnSpPr>
        <p:spPr>
          <a:xfrm rot="5400000">
            <a:off x="7627257" y="3996579"/>
            <a:ext cx="1971707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62;p14">
            <a:extLst>
              <a:ext uri="{FF2B5EF4-FFF2-40B4-BE49-F238E27FC236}">
                <a16:creationId xmlns:a16="http://schemas.microsoft.com/office/drawing/2014/main" id="{72AB3EDB-5DEC-456C-9C9F-A26882A09229}"/>
              </a:ext>
            </a:extLst>
          </p:cNvPr>
          <p:cNvSpPr/>
          <p:nvPr/>
        </p:nvSpPr>
        <p:spPr>
          <a:xfrm>
            <a:off x="5149760" y="5461875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A888E8-0AB1-4551-8F35-FAB46C99C8CD}"/>
              </a:ext>
            </a:extLst>
          </p:cNvPr>
          <p:cNvSpPr/>
          <p:nvPr/>
        </p:nvSpPr>
        <p:spPr>
          <a:xfrm>
            <a:off x="8877379" y="39077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oogle Shape;279;p16">
            <a:extLst>
              <a:ext uri="{FF2B5EF4-FFF2-40B4-BE49-F238E27FC236}">
                <a16:creationId xmlns:a16="http://schemas.microsoft.com/office/drawing/2014/main" id="{DFA14DE9-3B1F-4F73-9CDF-CC7237C85F0A}"/>
              </a:ext>
            </a:extLst>
          </p:cNvPr>
          <p:cNvCxnSpPr>
            <a:cxnSpLocks/>
            <a:stCxn id="46" idx="4"/>
            <a:endCxn id="53" idx="6"/>
          </p:cNvCxnSpPr>
          <p:nvPr/>
        </p:nvCxnSpPr>
        <p:spPr>
          <a:xfrm rot="5400000">
            <a:off x="6707450" y="3431760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9;p16">
            <a:extLst>
              <a:ext uri="{FF2B5EF4-FFF2-40B4-BE49-F238E27FC236}">
                <a16:creationId xmlns:a16="http://schemas.microsoft.com/office/drawing/2014/main" id="{F456E890-EF46-4471-B5CE-8504882CD929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1995764" y="4089389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449;p16">
            <a:extLst>
              <a:ext uri="{FF2B5EF4-FFF2-40B4-BE49-F238E27FC236}">
                <a16:creationId xmlns:a16="http://schemas.microsoft.com/office/drawing/2014/main" id="{80BB3F61-15AF-480C-A31B-1253BDF1B37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58587" y="3927990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79;p16">
            <a:extLst>
              <a:ext uri="{FF2B5EF4-FFF2-40B4-BE49-F238E27FC236}">
                <a16:creationId xmlns:a16="http://schemas.microsoft.com/office/drawing/2014/main" id="{ED075A20-1141-48D5-AFEE-EB49CB3CDAFC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2068004" y="3011710"/>
            <a:ext cx="68264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4D79EB6-4614-4F06-B1BA-FDA2FDB3A537}"/>
              </a:ext>
            </a:extLst>
          </p:cNvPr>
          <p:cNvGrpSpPr/>
          <p:nvPr/>
        </p:nvGrpSpPr>
        <p:grpSpPr>
          <a:xfrm>
            <a:off x="9299567" y="5312565"/>
            <a:ext cx="740746" cy="564360"/>
            <a:chOff x="6240643" y="3347849"/>
            <a:chExt cx="740746" cy="564360"/>
          </a:xfrm>
        </p:grpSpPr>
        <p:cxnSp>
          <p:nvCxnSpPr>
            <p:cNvPr id="60" name="Google Shape;104;p14">
              <a:extLst>
                <a:ext uri="{FF2B5EF4-FFF2-40B4-BE49-F238E27FC236}">
                  <a16:creationId xmlns:a16="http://schemas.microsoft.com/office/drawing/2014/main" id="{189C7A3B-B464-49FA-A0BF-BBE86C285C81}"/>
                </a:ext>
              </a:extLst>
            </p:cNvPr>
            <p:cNvCxnSpPr>
              <a:cxnSpLocks/>
              <a:endCxn id="58" idx="6"/>
            </p:cNvCxnSpPr>
            <p:nvPr/>
          </p:nvCxnSpPr>
          <p:spPr>
            <a:xfrm flipH="1">
              <a:off x="6240643" y="3347849"/>
              <a:ext cx="58362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9FCF4A55-2C9C-4A81-86FE-0CF85BB4B46E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1" name="Google Shape;102;p14">
                  <a:extLst>
                    <a:ext uri="{FF2B5EF4-FFF2-40B4-BE49-F238E27FC236}">
                      <a16:creationId xmlns:a16="http://schemas.microsoft.com/office/drawing/2014/main" id="{71C75C6E-84E2-4B9C-B89A-700678DC2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8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2F8FCD3-AA7A-4C7A-BCAD-CDEEBE18C49D}"/>
              </a:ext>
            </a:extLst>
          </p:cNvPr>
          <p:cNvSpPr/>
          <p:nvPr/>
        </p:nvSpPr>
        <p:spPr>
          <a:xfrm>
            <a:off x="6136914" y="583247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B7D1A05-CA98-4107-B301-ACD356A6BCAD}"/>
              </a:ext>
            </a:extLst>
          </p:cNvPr>
          <p:cNvSpPr/>
          <p:nvPr/>
        </p:nvSpPr>
        <p:spPr>
          <a:xfrm>
            <a:off x="6140020" y="560168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4D4BECC-E078-4BC9-99B2-38F81A12B32A}"/>
              </a:ext>
            </a:extLst>
          </p:cNvPr>
          <p:cNvSpPr/>
          <p:nvPr/>
        </p:nvSpPr>
        <p:spPr>
          <a:xfrm>
            <a:off x="9195593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oogle Shape;458;p16">
            <a:extLst>
              <a:ext uri="{FF2B5EF4-FFF2-40B4-BE49-F238E27FC236}">
                <a16:creationId xmlns:a16="http://schemas.microsoft.com/office/drawing/2014/main" id="{EEF6A53A-34FB-4AD4-B7D8-CA084F03DEAA}"/>
              </a:ext>
            </a:extLst>
          </p:cNvPr>
          <p:cNvGrpSpPr/>
          <p:nvPr/>
        </p:nvGrpSpPr>
        <p:grpSpPr>
          <a:xfrm>
            <a:off x="9137336" y="5751363"/>
            <a:ext cx="162231" cy="162231"/>
            <a:chOff x="8157975" y="3853800"/>
            <a:chExt cx="180900" cy="180900"/>
          </a:xfrm>
        </p:grpSpPr>
        <p:sp>
          <p:nvSpPr>
            <p:cNvPr id="58" name="Google Shape;459;p16">
              <a:extLst>
                <a:ext uri="{FF2B5EF4-FFF2-40B4-BE49-F238E27FC236}">
                  <a16:creationId xmlns:a16="http://schemas.microsoft.com/office/drawing/2014/main" id="{47EC2F1F-75BF-44DE-BDE9-AB5CDDAABF4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9" name="Google Shape;460;p16">
              <a:extLst>
                <a:ext uri="{FF2B5EF4-FFF2-40B4-BE49-F238E27FC236}">
                  <a16:creationId xmlns:a16="http://schemas.microsoft.com/office/drawing/2014/main" id="{417CF897-171C-4390-8771-B5987E0514E0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" name="Google Shape;455;p16">
            <a:extLst>
              <a:ext uri="{FF2B5EF4-FFF2-40B4-BE49-F238E27FC236}">
                <a16:creationId xmlns:a16="http://schemas.microsoft.com/office/drawing/2014/main" id="{E072E32A-6054-4534-ABE2-6103896C3B1D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 flipH="1">
            <a:off x="9218452" y="3088001"/>
            <a:ext cx="1" cy="26633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455;p16">
            <a:extLst>
              <a:ext uri="{FF2B5EF4-FFF2-40B4-BE49-F238E27FC236}">
                <a16:creationId xmlns:a16="http://schemas.microsoft.com/office/drawing/2014/main" id="{EB60904B-1196-4E1F-B625-A8716BDDAE5F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6182633" y="5832479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/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blipFill>
                <a:blip r:embed="rId9"/>
                <a:stretch>
                  <a:fillRect l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Datumsplatzhalter 3">
            <a:extLst>
              <a:ext uri="{FF2B5EF4-FFF2-40B4-BE49-F238E27FC236}">
                <a16:creationId xmlns:a16="http://schemas.microsoft.com/office/drawing/2014/main" id="{6B0D7037-E44D-42F4-8344-DE17AF7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100" name="Fußzeilenplatzhalter 4">
            <a:extLst>
              <a:ext uri="{FF2B5EF4-FFF2-40B4-BE49-F238E27FC236}">
                <a16:creationId xmlns:a16="http://schemas.microsoft.com/office/drawing/2014/main" id="{046698C6-496F-4B82-954F-437EB818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 des Digitalen Zwillings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54290-312D-487B-BA3B-86642AA0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3BC27-4517-45F0-B76A-9A350B78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22236-BCEA-4CF7-9EA2-80D0A76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Google Shape;278;p16">
            <a:extLst>
              <a:ext uri="{FF2B5EF4-FFF2-40B4-BE49-F238E27FC236}">
                <a16:creationId xmlns:a16="http://schemas.microsoft.com/office/drawing/2014/main" id="{B93DF3DD-7F6F-45EA-A733-7990894F9582}"/>
              </a:ext>
            </a:extLst>
          </p:cNvPr>
          <p:cNvSpPr/>
          <p:nvPr/>
        </p:nvSpPr>
        <p:spPr>
          <a:xfrm>
            <a:off x="855057" y="2164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/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83;p16">
            <a:extLst>
              <a:ext uri="{FF2B5EF4-FFF2-40B4-BE49-F238E27FC236}">
                <a16:creationId xmlns:a16="http://schemas.microsoft.com/office/drawing/2014/main" id="{61C5FC46-20A8-4CDA-88E4-7CBC7CD10D01}"/>
              </a:ext>
            </a:extLst>
          </p:cNvPr>
          <p:cNvSpPr/>
          <p:nvPr/>
        </p:nvSpPr>
        <p:spPr>
          <a:xfrm>
            <a:off x="1182034" y="2319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4;p16">
            <a:extLst>
              <a:ext uri="{FF2B5EF4-FFF2-40B4-BE49-F238E27FC236}">
                <a16:creationId xmlns:a16="http://schemas.microsoft.com/office/drawing/2014/main" id="{FEDC1B53-D2E9-4168-9F0B-1E7462F38DF4}"/>
              </a:ext>
            </a:extLst>
          </p:cNvPr>
          <p:cNvSpPr/>
          <p:nvPr/>
        </p:nvSpPr>
        <p:spPr>
          <a:xfrm>
            <a:off x="3402393" y="2300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oogle Shape;332;p16">
            <a:extLst>
              <a:ext uri="{FF2B5EF4-FFF2-40B4-BE49-F238E27FC236}">
                <a16:creationId xmlns:a16="http://schemas.microsoft.com/office/drawing/2014/main" id="{5BB447C3-73A7-4C2F-B33A-2CE1F5A159F1}"/>
              </a:ext>
            </a:extLst>
          </p:cNvPr>
          <p:cNvCxnSpPr>
            <a:cxnSpLocks/>
          </p:cNvCxnSpPr>
          <p:nvPr/>
        </p:nvCxnSpPr>
        <p:spPr>
          <a:xfrm>
            <a:off x="2919413" y="2560955"/>
            <a:ext cx="3991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/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oogle Shape;335;p16">
            <a:extLst>
              <a:ext uri="{FF2B5EF4-FFF2-40B4-BE49-F238E27FC236}">
                <a16:creationId xmlns:a16="http://schemas.microsoft.com/office/drawing/2014/main" id="{888030A1-E39C-4056-ABE7-BC0B236D0A9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478664" y="2557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37;p16">
            <a:extLst>
              <a:ext uri="{FF2B5EF4-FFF2-40B4-BE49-F238E27FC236}">
                <a16:creationId xmlns:a16="http://schemas.microsoft.com/office/drawing/2014/main" id="{DF63C039-11D4-4DFF-91B7-FAA0D6FE76A8}"/>
              </a:ext>
            </a:extLst>
          </p:cNvPr>
          <p:cNvCxnSpPr/>
          <p:nvPr/>
        </p:nvCxnSpPr>
        <p:spPr>
          <a:xfrm>
            <a:off x="2126637" y="2568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28;p16">
            <a:extLst>
              <a:ext uri="{FF2B5EF4-FFF2-40B4-BE49-F238E27FC236}">
                <a16:creationId xmlns:a16="http://schemas.microsoft.com/office/drawing/2014/main" id="{E5C499A1-C739-4AE2-8198-DB11892014B6}"/>
              </a:ext>
            </a:extLst>
          </p:cNvPr>
          <p:cNvCxnSpPr/>
          <p:nvPr/>
        </p:nvCxnSpPr>
        <p:spPr>
          <a:xfrm rot="10800000">
            <a:off x="1649570" y="4078362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442;p16">
            <a:extLst>
              <a:ext uri="{FF2B5EF4-FFF2-40B4-BE49-F238E27FC236}">
                <a16:creationId xmlns:a16="http://schemas.microsoft.com/office/drawing/2014/main" id="{2961241D-A6BC-4CB4-A93E-141AAEBAA219}"/>
              </a:ext>
            </a:extLst>
          </p:cNvPr>
          <p:cNvCxnSpPr/>
          <p:nvPr/>
        </p:nvCxnSpPr>
        <p:spPr>
          <a:xfrm rot="10800000">
            <a:off x="5457471" y="406232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443;p16">
            <a:extLst>
              <a:ext uri="{FF2B5EF4-FFF2-40B4-BE49-F238E27FC236}">
                <a16:creationId xmlns:a16="http://schemas.microsoft.com/office/drawing/2014/main" id="{5522FF5C-5AE9-42E1-98AF-98B583A0139F}"/>
              </a:ext>
            </a:extLst>
          </p:cNvPr>
          <p:cNvCxnSpPr>
            <a:cxnSpLocks/>
          </p:cNvCxnSpPr>
          <p:nvPr/>
        </p:nvCxnSpPr>
        <p:spPr>
          <a:xfrm>
            <a:off x="2206715" y="3757493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45;p16">
            <a:extLst>
              <a:ext uri="{FF2B5EF4-FFF2-40B4-BE49-F238E27FC236}">
                <a16:creationId xmlns:a16="http://schemas.microsoft.com/office/drawing/2014/main" id="{0EB16B56-37E3-428A-B9BF-E9E746171C5C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>
            <a:off x="3057158" y="2587320"/>
            <a:ext cx="15186" cy="22332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" name="Google Shape;447;p16">
            <a:extLst>
              <a:ext uri="{FF2B5EF4-FFF2-40B4-BE49-F238E27FC236}">
                <a16:creationId xmlns:a16="http://schemas.microsoft.com/office/drawing/2014/main" id="{F8494805-87D1-482D-9E2C-5D2E487E2773}"/>
              </a:ext>
            </a:extLst>
          </p:cNvPr>
          <p:cNvGrpSpPr/>
          <p:nvPr/>
        </p:nvGrpSpPr>
        <p:grpSpPr>
          <a:xfrm>
            <a:off x="2991228" y="4820586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20" name="Google Shape;446;p16">
              <a:extLst>
                <a:ext uri="{FF2B5EF4-FFF2-40B4-BE49-F238E27FC236}">
                  <a16:creationId xmlns:a16="http://schemas.microsoft.com/office/drawing/2014/main" id="{2594B440-A8B4-49C8-B3B7-233FE90EF356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21" name="Google Shape;448;p16">
              <a:extLst>
                <a:ext uri="{FF2B5EF4-FFF2-40B4-BE49-F238E27FC236}">
                  <a16:creationId xmlns:a16="http://schemas.microsoft.com/office/drawing/2014/main" id="{9050DE4D-65E8-441B-9B94-38BD833D86F9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F744139A-B054-46FC-8BE0-1F3889B701E8}"/>
              </a:ext>
            </a:extLst>
          </p:cNvPr>
          <p:cNvCxnSpPr>
            <a:cxnSpLocks/>
          </p:cNvCxnSpPr>
          <p:nvPr/>
        </p:nvCxnSpPr>
        <p:spPr>
          <a:xfrm flipV="1">
            <a:off x="2269350" y="3755818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21569B-3D8E-4B2F-B268-759553E39714}"/>
              </a:ext>
            </a:extLst>
          </p:cNvPr>
          <p:cNvGrpSpPr/>
          <p:nvPr/>
        </p:nvGrpSpPr>
        <p:grpSpPr>
          <a:xfrm>
            <a:off x="973156" y="4413405"/>
            <a:ext cx="1352700" cy="970258"/>
            <a:chOff x="1435553" y="4145290"/>
            <a:chExt cx="1352700" cy="970258"/>
          </a:xfrm>
        </p:grpSpPr>
        <p:sp>
          <p:nvSpPr>
            <p:cNvPr id="24" name="Google Shape;277;p16">
              <a:extLst>
                <a:ext uri="{FF2B5EF4-FFF2-40B4-BE49-F238E27FC236}">
                  <a16:creationId xmlns:a16="http://schemas.microsoft.com/office/drawing/2014/main" id="{D67ACC85-6740-491D-93D7-F51BA3EC21B4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15;p16">
              <a:extLst>
                <a:ext uri="{FF2B5EF4-FFF2-40B4-BE49-F238E27FC236}">
                  <a16:creationId xmlns:a16="http://schemas.microsoft.com/office/drawing/2014/main" id="{7DD9DAA1-6FE4-4158-8153-6FE5165D517A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27" name="Google Shape;416;p16">
                <a:extLst>
                  <a:ext uri="{FF2B5EF4-FFF2-40B4-BE49-F238E27FC236}">
                    <a16:creationId xmlns:a16="http://schemas.microsoft.com/office/drawing/2014/main" id="{CA4564A5-D162-457B-BD43-86ACFC649F2E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7;p16">
                <a:extLst>
                  <a:ext uri="{FF2B5EF4-FFF2-40B4-BE49-F238E27FC236}">
                    <a16:creationId xmlns:a16="http://schemas.microsoft.com/office/drawing/2014/main" id="{9A0DF6B1-BA9D-47E9-A1B4-12286B86DADB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8;p16">
                <a:extLst>
                  <a:ext uri="{FF2B5EF4-FFF2-40B4-BE49-F238E27FC236}">
                    <a16:creationId xmlns:a16="http://schemas.microsoft.com/office/drawing/2014/main" id="{FD85BF32-B469-46BA-9AE0-139A44DC3AE9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9;p16">
                <a:extLst>
                  <a:ext uri="{FF2B5EF4-FFF2-40B4-BE49-F238E27FC236}">
                    <a16:creationId xmlns:a16="http://schemas.microsoft.com/office/drawing/2014/main" id="{23177E7E-AC88-4E31-B364-5FE5BD742C05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20;p16">
                <a:extLst>
                  <a:ext uri="{FF2B5EF4-FFF2-40B4-BE49-F238E27FC236}">
                    <a16:creationId xmlns:a16="http://schemas.microsoft.com/office/drawing/2014/main" id="{45DB9519-21E8-40BA-A5D2-19BD07EDB6FC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1;p16">
                <a:extLst>
                  <a:ext uri="{FF2B5EF4-FFF2-40B4-BE49-F238E27FC236}">
                    <a16:creationId xmlns:a16="http://schemas.microsoft.com/office/drawing/2014/main" id="{7187A3CA-EDF3-4E29-B906-3202E213EAF1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2;p16">
                <a:extLst>
                  <a:ext uri="{FF2B5EF4-FFF2-40B4-BE49-F238E27FC236}">
                    <a16:creationId xmlns:a16="http://schemas.microsoft.com/office/drawing/2014/main" id="{9F366C15-5D45-4A43-B55F-130AD8ED6412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3;p16">
                <a:extLst>
                  <a:ext uri="{FF2B5EF4-FFF2-40B4-BE49-F238E27FC236}">
                    <a16:creationId xmlns:a16="http://schemas.microsoft.com/office/drawing/2014/main" id="{2FCB7EE3-DA76-4195-BB38-73F03FF7849E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4;p16">
                <a:extLst>
                  <a:ext uri="{FF2B5EF4-FFF2-40B4-BE49-F238E27FC236}">
                    <a16:creationId xmlns:a16="http://schemas.microsoft.com/office/drawing/2014/main" id="{E7BF83FB-FFE4-4885-8137-6A1D5A42E0A6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5;p16">
                <a:extLst>
                  <a:ext uri="{FF2B5EF4-FFF2-40B4-BE49-F238E27FC236}">
                    <a16:creationId xmlns:a16="http://schemas.microsoft.com/office/drawing/2014/main" id="{AC7E3616-CB1D-4970-861B-A45FCC2D75EF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16">
                <a:extLst>
                  <a:ext uri="{FF2B5EF4-FFF2-40B4-BE49-F238E27FC236}">
                    <a16:creationId xmlns:a16="http://schemas.microsoft.com/office/drawing/2014/main" id="{A7487418-AEF8-418B-B09E-6546BD29753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7;p16">
                <a:extLst>
                  <a:ext uri="{FF2B5EF4-FFF2-40B4-BE49-F238E27FC236}">
                    <a16:creationId xmlns:a16="http://schemas.microsoft.com/office/drawing/2014/main" id="{663244D0-5604-465F-AAD1-4C022C449019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51;p16">
              <a:extLst>
                <a:ext uri="{FF2B5EF4-FFF2-40B4-BE49-F238E27FC236}">
                  <a16:creationId xmlns:a16="http://schemas.microsoft.com/office/drawing/2014/main" id="{D329AAE9-C8BE-4085-BF11-4CD78D5F3BCB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39" name="Google Shape;456;p16">
            <a:extLst>
              <a:ext uri="{FF2B5EF4-FFF2-40B4-BE49-F238E27FC236}">
                <a16:creationId xmlns:a16="http://schemas.microsoft.com/office/drawing/2014/main" id="{F15D455F-D6A4-442A-9CF4-C458F5714B71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6006855" y="3755319"/>
            <a:ext cx="1856473" cy="21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63;p14">
            <a:extLst>
              <a:ext uri="{FF2B5EF4-FFF2-40B4-BE49-F238E27FC236}">
                <a16:creationId xmlns:a16="http://schemas.microsoft.com/office/drawing/2014/main" id="{CA5C84D1-0A2D-4A09-BF39-94E5757E39C6}"/>
              </a:ext>
            </a:extLst>
          </p:cNvPr>
          <p:cNvSpPr/>
          <p:nvPr/>
        </p:nvSpPr>
        <p:spPr>
          <a:xfrm>
            <a:off x="4908085" y="3503843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Google Shape;62;p14">
            <a:extLst>
              <a:ext uri="{FF2B5EF4-FFF2-40B4-BE49-F238E27FC236}">
                <a16:creationId xmlns:a16="http://schemas.microsoft.com/office/drawing/2014/main" id="{DD2B64D4-4629-4E64-84F2-2515285DE735}"/>
              </a:ext>
            </a:extLst>
          </p:cNvPr>
          <p:cNvSpPr/>
          <p:nvPr/>
        </p:nvSpPr>
        <p:spPr>
          <a:xfrm>
            <a:off x="1184507" y="3503843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/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/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Google Shape;284;p16">
            <a:extLst>
              <a:ext uri="{FF2B5EF4-FFF2-40B4-BE49-F238E27FC236}">
                <a16:creationId xmlns:a16="http://schemas.microsoft.com/office/drawing/2014/main" id="{1F647B1B-9166-4E78-9EFC-E2D46CF48FEB}"/>
              </a:ext>
            </a:extLst>
          </p:cNvPr>
          <p:cNvSpPr/>
          <p:nvPr/>
        </p:nvSpPr>
        <p:spPr>
          <a:xfrm>
            <a:off x="5782263" y="2301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334;p16">
            <a:extLst>
              <a:ext uri="{FF2B5EF4-FFF2-40B4-BE49-F238E27FC236}">
                <a16:creationId xmlns:a16="http://schemas.microsoft.com/office/drawing/2014/main" id="{3EE1F9CD-99CC-4AC7-A509-35B75D329AB7}"/>
              </a:ext>
            </a:extLst>
          </p:cNvPr>
          <p:cNvSpPr txBox="1"/>
          <p:nvPr/>
        </p:nvSpPr>
        <p:spPr>
          <a:xfrm>
            <a:off x="4494820" y="2319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46" name="Google Shape;337;p16">
            <a:extLst>
              <a:ext uri="{FF2B5EF4-FFF2-40B4-BE49-F238E27FC236}">
                <a16:creationId xmlns:a16="http://schemas.microsoft.com/office/drawing/2014/main" id="{E7580E20-628D-44DB-96F5-55A9900AFF8C}"/>
              </a:ext>
            </a:extLst>
          </p:cNvPr>
          <p:cNvCxnSpPr/>
          <p:nvPr/>
        </p:nvCxnSpPr>
        <p:spPr>
          <a:xfrm>
            <a:off x="4359546" y="2559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335;p16">
            <a:extLst>
              <a:ext uri="{FF2B5EF4-FFF2-40B4-BE49-F238E27FC236}">
                <a16:creationId xmlns:a16="http://schemas.microsoft.com/office/drawing/2014/main" id="{CA3FBA35-EA9C-4A72-9C48-FA542684166D}"/>
              </a:ext>
            </a:extLst>
          </p:cNvPr>
          <p:cNvCxnSpPr>
            <a:cxnSpLocks/>
          </p:cNvCxnSpPr>
          <p:nvPr/>
        </p:nvCxnSpPr>
        <p:spPr>
          <a:xfrm>
            <a:off x="6734356" y="2557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445;p16">
            <a:extLst>
              <a:ext uri="{FF2B5EF4-FFF2-40B4-BE49-F238E27FC236}">
                <a16:creationId xmlns:a16="http://schemas.microsoft.com/office/drawing/2014/main" id="{381114BB-7875-4024-887E-D892C3F4E7B3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flipH="1" flipV="1">
            <a:off x="2206716" y="4898534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7348A30-F46D-45BA-9FB5-19F364CECF24}"/>
              </a:ext>
            </a:extLst>
          </p:cNvPr>
          <p:cNvSpPr/>
          <p:nvPr/>
        </p:nvSpPr>
        <p:spPr>
          <a:xfrm>
            <a:off x="3034298" y="2541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1CA315-40A5-4738-985A-5447BABA3502}"/>
              </a:ext>
            </a:extLst>
          </p:cNvPr>
          <p:cNvSpPr/>
          <p:nvPr/>
        </p:nvSpPr>
        <p:spPr>
          <a:xfrm>
            <a:off x="342921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oogle Shape;279;p16">
            <a:extLst>
              <a:ext uri="{FF2B5EF4-FFF2-40B4-BE49-F238E27FC236}">
                <a16:creationId xmlns:a16="http://schemas.microsoft.com/office/drawing/2014/main" id="{B5B3C3DA-7B9C-486B-B8EF-5FB2964B3E68}"/>
              </a:ext>
            </a:extLst>
          </p:cNvPr>
          <p:cNvCxnSpPr>
            <a:cxnSpLocks/>
            <a:stCxn id="50" idx="4"/>
            <a:endCxn id="20" idx="6"/>
          </p:cNvCxnSpPr>
          <p:nvPr/>
        </p:nvCxnSpPr>
        <p:spPr>
          <a:xfrm rot="5400000">
            <a:off x="2741257" y="4190879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5397E20-25A5-4CD5-9827-DF5E52C1A059}"/>
              </a:ext>
            </a:extLst>
          </p:cNvPr>
          <p:cNvGrpSpPr/>
          <p:nvPr/>
        </p:nvGrpSpPr>
        <p:grpSpPr>
          <a:xfrm>
            <a:off x="4780387" y="4401216"/>
            <a:ext cx="1352700" cy="970258"/>
            <a:chOff x="5242784" y="4133071"/>
            <a:chExt cx="1352700" cy="970258"/>
          </a:xfrm>
        </p:grpSpPr>
        <p:sp>
          <p:nvSpPr>
            <p:cNvPr id="53" name="Google Shape;277;p16">
              <a:extLst>
                <a:ext uri="{FF2B5EF4-FFF2-40B4-BE49-F238E27FC236}">
                  <a16:creationId xmlns:a16="http://schemas.microsoft.com/office/drawing/2014/main" id="{D388D911-5B1F-4323-8376-73A1D20ADD00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415;p16">
              <a:extLst>
                <a:ext uri="{FF2B5EF4-FFF2-40B4-BE49-F238E27FC236}">
                  <a16:creationId xmlns:a16="http://schemas.microsoft.com/office/drawing/2014/main" id="{AA4A39D9-0847-4ED0-A88C-FB0020CCEE04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56" name="Google Shape;416;p16">
                <a:extLst>
                  <a:ext uri="{FF2B5EF4-FFF2-40B4-BE49-F238E27FC236}">
                    <a16:creationId xmlns:a16="http://schemas.microsoft.com/office/drawing/2014/main" id="{B756CC87-FD41-44BF-8090-9603CCB54170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17;p16">
                <a:extLst>
                  <a:ext uri="{FF2B5EF4-FFF2-40B4-BE49-F238E27FC236}">
                    <a16:creationId xmlns:a16="http://schemas.microsoft.com/office/drawing/2014/main" id="{D3451377-71CB-47D0-AE02-F7C1692971F0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18;p16">
                <a:extLst>
                  <a:ext uri="{FF2B5EF4-FFF2-40B4-BE49-F238E27FC236}">
                    <a16:creationId xmlns:a16="http://schemas.microsoft.com/office/drawing/2014/main" id="{8056CEF7-1090-47DC-B411-52DF126FBCDA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19;p16">
                <a:extLst>
                  <a:ext uri="{FF2B5EF4-FFF2-40B4-BE49-F238E27FC236}">
                    <a16:creationId xmlns:a16="http://schemas.microsoft.com/office/drawing/2014/main" id="{0FE63691-410E-490F-A2D6-35930158B792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0;p16">
                <a:extLst>
                  <a:ext uri="{FF2B5EF4-FFF2-40B4-BE49-F238E27FC236}">
                    <a16:creationId xmlns:a16="http://schemas.microsoft.com/office/drawing/2014/main" id="{7096F6EB-F768-4110-89ED-B2B493CB8993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21;p16">
                <a:extLst>
                  <a:ext uri="{FF2B5EF4-FFF2-40B4-BE49-F238E27FC236}">
                    <a16:creationId xmlns:a16="http://schemas.microsoft.com/office/drawing/2014/main" id="{E7406A04-8EE2-4048-AF0C-32FDE13C1819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2;p16">
                <a:extLst>
                  <a:ext uri="{FF2B5EF4-FFF2-40B4-BE49-F238E27FC236}">
                    <a16:creationId xmlns:a16="http://schemas.microsoft.com/office/drawing/2014/main" id="{D5F8B5CE-21FA-4506-9421-834133EB2A5C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23;p16">
                <a:extLst>
                  <a:ext uri="{FF2B5EF4-FFF2-40B4-BE49-F238E27FC236}">
                    <a16:creationId xmlns:a16="http://schemas.microsoft.com/office/drawing/2014/main" id="{6F337F39-911A-4F85-B30F-BED4E07476E8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24;p16">
                <a:extLst>
                  <a:ext uri="{FF2B5EF4-FFF2-40B4-BE49-F238E27FC236}">
                    <a16:creationId xmlns:a16="http://schemas.microsoft.com/office/drawing/2014/main" id="{7EF36B11-4B13-4D12-8B29-D2F672C4EED8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25;p16">
                <a:extLst>
                  <a:ext uri="{FF2B5EF4-FFF2-40B4-BE49-F238E27FC236}">
                    <a16:creationId xmlns:a16="http://schemas.microsoft.com/office/drawing/2014/main" id="{7050A885-2229-437B-9178-F363A0503ECD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26;p16">
                <a:extLst>
                  <a:ext uri="{FF2B5EF4-FFF2-40B4-BE49-F238E27FC236}">
                    <a16:creationId xmlns:a16="http://schemas.microsoft.com/office/drawing/2014/main" id="{AEB0ADEE-E0E0-416A-810E-D81569F23138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27;p16">
                <a:extLst>
                  <a:ext uri="{FF2B5EF4-FFF2-40B4-BE49-F238E27FC236}">
                    <a16:creationId xmlns:a16="http://schemas.microsoft.com/office/drawing/2014/main" id="{6B387845-F9C7-4A98-93CF-11A3D2914C1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451;p16">
              <a:extLst>
                <a:ext uri="{FF2B5EF4-FFF2-40B4-BE49-F238E27FC236}">
                  <a16:creationId xmlns:a16="http://schemas.microsoft.com/office/drawing/2014/main" id="{7B01D5AF-6871-47AD-A510-F01871574441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68" name="Ellipse 67">
            <a:extLst>
              <a:ext uri="{FF2B5EF4-FFF2-40B4-BE49-F238E27FC236}">
                <a16:creationId xmlns:a16="http://schemas.microsoft.com/office/drawing/2014/main" id="{5AFE947C-7CDB-4029-9796-EE059AAC61FC}"/>
              </a:ext>
            </a:extLst>
          </p:cNvPr>
          <p:cNvSpPr/>
          <p:nvPr/>
        </p:nvSpPr>
        <p:spPr>
          <a:xfrm>
            <a:off x="7026674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Google Shape;455;p16">
            <a:extLst>
              <a:ext uri="{FF2B5EF4-FFF2-40B4-BE49-F238E27FC236}">
                <a16:creationId xmlns:a16="http://schemas.microsoft.com/office/drawing/2014/main" id="{252B9450-4EFA-420C-A765-57549F79DC22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 flipH="1">
            <a:off x="6813868" y="3778677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3BE04757-F83C-44CB-9B95-E79EC6B7C9E3}"/>
              </a:ext>
            </a:extLst>
          </p:cNvPr>
          <p:cNvSpPr/>
          <p:nvPr/>
        </p:nvSpPr>
        <p:spPr>
          <a:xfrm>
            <a:off x="679100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oogle Shape;458;p16">
            <a:extLst>
              <a:ext uri="{FF2B5EF4-FFF2-40B4-BE49-F238E27FC236}">
                <a16:creationId xmlns:a16="http://schemas.microsoft.com/office/drawing/2014/main" id="{0166118B-8E37-4038-B780-4C55BDCFCD58}"/>
              </a:ext>
            </a:extLst>
          </p:cNvPr>
          <p:cNvGrpSpPr/>
          <p:nvPr/>
        </p:nvGrpSpPr>
        <p:grpSpPr>
          <a:xfrm>
            <a:off x="6732752" y="4803799"/>
            <a:ext cx="162231" cy="162231"/>
            <a:chOff x="8157975" y="3853800"/>
            <a:chExt cx="180900" cy="180900"/>
          </a:xfrm>
        </p:grpSpPr>
        <p:sp>
          <p:nvSpPr>
            <p:cNvPr id="72" name="Google Shape;459;p16">
              <a:extLst>
                <a:ext uri="{FF2B5EF4-FFF2-40B4-BE49-F238E27FC236}">
                  <a16:creationId xmlns:a16="http://schemas.microsoft.com/office/drawing/2014/main" id="{7B0E656F-02A6-4C19-97B8-278AE1322309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73" name="Google Shape;460;p16">
              <a:extLst>
                <a:ext uri="{FF2B5EF4-FFF2-40B4-BE49-F238E27FC236}">
                  <a16:creationId xmlns:a16="http://schemas.microsoft.com/office/drawing/2014/main" id="{AEFB47FE-AA2B-4F3A-ABF5-27B63ACEACAB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" name="Google Shape;455;p16">
            <a:extLst>
              <a:ext uri="{FF2B5EF4-FFF2-40B4-BE49-F238E27FC236}">
                <a16:creationId xmlns:a16="http://schemas.microsoft.com/office/drawing/2014/main" id="{94910A81-44C5-4AE9-85AD-E4021CD42F07}"/>
              </a:ext>
            </a:extLst>
          </p:cNvPr>
          <p:cNvCxnSpPr>
            <a:cxnSpLocks/>
            <a:stCxn id="72" idx="2"/>
            <a:endCxn id="53" idx="3"/>
          </p:cNvCxnSpPr>
          <p:nvPr/>
        </p:nvCxnSpPr>
        <p:spPr>
          <a:xfrm flipH="1">
            <a:off x="6029433" y="4884915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279;p16">
            <a:extLst>
              <a:ext uri="{FF2B5EF4-FFF2-40B4-BE49-F238E27FC236}">
                <a16:creationId xmlns:a16="http://schemas.microsoft.com/office/drawing/2014/main" id="{1D8E90CC-7310-4C28-8038-FE9F3CA51744}"/>
              </a:ext>
            </a:extLst>
          </p:cNvPr>
          <p:cNvCxnSpPr>
            <a:cxnSpLocks/>
            <a:stCxn id="68" idx="4"/>
            <a:endCxn id="72" idx="6"/>
          </p:cNvCxnSpPr>
          <p:nvPr/>
        </p:nvCxnSpPr>
        <p:spPr>
          <a:xfrm rot="5400000">
            <a:off x="5819802" y="3655183"/>
            <a:ext cx="2304914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62;p14">
            <a:extLst>
              <a:ext uri="{FF2B5EF4-FFF2-40B4-BE49-F238E27FC236}">
                <a16:creationId xmlns:a16="http://schemas.microsoft.com/office/drawing/2014/main" id="{A910CA4E-E11C-4401-A72D-E3771BE720A4}"/>
              </a:ext>
            </a:extLst>
          </p:cNvPr>
          <p:cNvSpPr/>
          <p:nvPr/>
        </p:nvSpPr>
        <p:spPr>
          <a:xfrm>
            <a:off x="3508909" y="5287082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F315D19-04D3-4CF7-83E1-2C177CF4AF25}"/>
              </a:ext>
            </a:extLst>
          </p:cNvPr>
          <p:cNvSpPr/>
          <p:nvPr/>
        </p:nvSpPr>
        <p:spPr>
          <a:xfrm>
            <a:off x="7236528" y="3732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Google Shape;279;p16">
            <a:extLst>
              <a:ext uri="{FF2B5EF4-FFF2-40B4-BE49-F238E27FC236}">
                <a16:creationId xmlns:a16="http://schemas.microsoft.com/office/drawing/2014/main" id="{C3ED07D1-1375-4A83-B8EA-7B2595AA1374}"/>
              </a:ext>
            </a:extLst>
          </p:cNvPr>
          <p:cNvCxnSpPr>
            <a:cxnSpLocks/>
            <a:stCxn id="77" idx="4"/>
            <a:endCxn id="86" idx="6"/>
          </p:cNvCxnSpPr>
          <p:nvPr/>
        </p:nvCxnSpPr>
        <p:spPr>
          <a:xfrm rot="5400000">
            <a:off x="5066599" y="3256967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279;p16">
            <a:extLst>
              <a:ext uri="{FF2B5EF4-FFF2-40B4-BE49-F238E27FC236}">
                <a16:creationId xmlns:a16="http://schemas.microsoft.com/office/drawing/2014/main" id="{5A59AC86-CC4D-477B-86FC-F8E9830134BE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354913" y="3914596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449;p16">
            <a:extLst>
              <a:ext uri="{FF2B5EF4-FFF2-40B4-BE49-F238E27FC236}">
                <a16:creationId xmlns:a16="http://schemas.microsoft.com/office/drawing/2014/main" id="{C1199309-F2A1-4885-B381-11F0E9FC9FA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17736" y="3753197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279;p16">
            <a:extLst>
              <a:ext uri="{FF2B5EF4-FFF2-40B4-BE49-F238E27FC236}">
                <a16:creationId xmlns:a16="http://schemas.microsoft.com/office/drawing/2014/main" id="{1937CA18-6863-4ABE-A908-642F8527B6D5}"/>
              </a:ext>
            </a:extLst>
          </p:cNvPr>
          <p:cNvCxnSpPr>
            <a:cxnSpLocks/>
            <a:stCxn id="93" idx="0"/>
            <a:endCxn id="9" idx="1"/>
          </p:cNvCxnSpPr>
          <p:nvPr/>
        </p:nvCxnSpPr>
        <p:spPr>
          <a:xfrm rot="5400000" flipH="1" flipV="1">
            <a:off x="282538" y="2648325"/>
            <a:ext cx="97187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64EB505-0515-4E34-9E09-5DD7D8558E3D}"/>
              </a:ext>
            </a:extLst>
          </p:cNvPr>
          <p:cNvGrpSpPr/>
          <p:nvPr/>
        </p:nvGrpSpPr>
        <p:grpSpPr>
          <a:xfrm>
            <a:off x="7658716" y="5379332"/>
            <a:ext cx="740746" cy="322800"/>
            <a:chOff x="6240643" y="3589409"/>
            <a:chExt cx="740746" cy="322800"/>
          </a:xfrm>
        </p:grpSpPr>
        <p:cxnSp>
          <p:nvCxnSpPr>
            <p:cNvPr id="83" name="Google Shape;104;p14">
              <a:extLst>
                <a:ext uri="{FF2B5EF4-FFF2-40B4-BE49-F238E27FC236}">
                  <a16:creationId xmlns:a16="http://schemas.microsoft.com/office/drawing/2014/main" id="{A9FD1AE5-A3FE-4AA8-9DE7-4EB799A20156}"/>
                </a:ext>
              </a:extLst>
            </p:cNvPr>
            <p:cNvCxnSpPr>
              <a:cxnSpLocks/>
              <a:endCxn id="89" idx="6"/>
            </p:cNvCxnSpPr>
            <p:nvPr/>
          </p:nvCxnSpPr>
          <p:spPr>
            <a:xfrm flipH="1">
              <a:off x="6240643" y="3867763"/>
              <a:ext cx="60318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Ellipse 84">
            <a:extLst>
              <a:ext uri="{FF2B5EF4-FFF2-40B4-BE49-F238E27FC236}">
                <a16:creationId xmlns:a16="http://schemas.microsoft.com/office/drawing/2014/main" id="{15D3A865-B010-49EE-801A-F93C2A954931}"/>
              </a:ext>
            </a:extLst>
          </p:cNvPr>
          <p:cNvSpPr/>
          <p:nvPr/>
        </p:nvSpPr>
        <p:spPr>
          <a:xfrm>
            <a:off x="4496063" y="565768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FD8B9F78-AD32-4D29-9C85-28D5E169497B}"/>
              </a:ext>
            </a:extLst>
          </p:cNvPr>
          <p:cNvSpPr/>
          <p:nvPr/>
        </p:nvSpPr>
        <p:spPr>
          <a:xfrm>
            <a:off x="4499169" y="542689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EEEFB3E0-073B-464C-BF1C-2118BD30AB49}"/>
              </a:ext>
            </a:extLst>
          </p:cNvPr>
          <p:cNvSpPr/>
          <p:nvPr/>
        </p:nvSpPr>
        <p:spPr>
          <a:xfrm>
            <a:off x="7554742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oogle Shape;458;p16">
            <a:extLst>
              <a:ext uri="{FF2B5EF4-FFF2-40B4-BE49-F238E27FC236}">
                <a16:creationId xmlns:a16="http://schemas.microsoft.com/office/drawing/2014/main" id="{CABB7876-C252-4CC6-AB9E-4BE1AB476ADC}"/>
              </a:ext>
            </a:extLst>
          </p:cNvPr>
          <p:cNvGrpSpPr/>
          <p:nvPr/>
        </p:nvGrpSpPr>
        <p:grpSpPr>
          <a:xfrm>
            <a:off x="7496485" y="5576570"/>
            <a:ext cx="162231" cy="162231"/>
            <a:chOff x="8157975" y="3853800"/>
            <a:chExt cx="180900" cy="180900"/>
          </a:xfrm>
        </p:grpSpPr>
        <p:sp>
          <p:nvSpPr>
            <p:cNvPr id="89" name="Google Shape;459;p16">
              <a:extLst>
                <a:ext uri="{FF2B5EF4-FFF2-40B4-BE49-F238E27FC236}">
                  <a16:creationId xmlns:a16="http://schemas.microsoft.com/office/drawing/2014/main" id="{55C17C36-CD5A-4B05-A405-E253970DFAD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0" name="Google Shape;460;p16">
              <a:extLst>
                <a:ext uri="{FF2B5EF4-FFF2-40B4-BE49-F238E27FC236}">
                  <a16:creationId xmlns:a16="http://schemas.microsoft.com/office/drawing/2014/main" id="{52343FA9-531D-42F6-9CA2-3C98C8462458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1" name="Google Shape;455;p16">
            <a:extLst>
              <a:ext uri="{FF2B5EF4-FFF2-40B4-BE49-F238E27FC236}">
                <a16:creationId xmlns:a16="http://schemas.microsoft.com/office/drawing/2014/main" id="{8E2B2D43-56DD-481E-9D65-6614756ED7F8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7577601" y="2580001"/>
            <a:ext cx="1" cy="29965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455;p16">
            <a:extLst>
              <a:ext uri="{FF2B5EF4-FFF2-40B4-BE49-F238E27FC236}">
                <a16:creationId xmlns:a16="http://schemas.microsoft.com/office/drawing/2014/main" id="{32236A40-8C84-46D9-88EF-191030BAEEF4}"/>
              </a:ext>
            </a:extLst>
          </p:cNvPr>
          <p:cNvCxnSpPr>
            <a:cxnSpLocks/>
            <a:stCxn id="89" idx="2"/>
            <a:endCxn id="85" idx="6"/>
          </p:cNvCxnSpPr>
          <p:nvPr/>
        </p:nvCxnSpPr>
        <p:spPr>
          <a:xfrm flipH="1">
            <a:off x="4541782" y="5657686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/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blipFill>
                <a:blip r:embed="rId7"/>
                <a:stretch>
                  <a:fillRect l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2064947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C73C371-6A50-49F5-90AE-F390603029BD}"/>
              </a:ext>
            </a:extLst>
          </p:cNvPr>
          <p:cNvSpPr txBox="1"/>
          <p:nvPr/>
        </p:nvSpPr>
        <p:spPr>
          <a:xfrm>
            <a:off x="6637675" y="2069219"/>
            <a:ext cx="489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GB" sz="1400" b="1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D271E808-2C8F-41A6-8484-36C715A319E8}"/>
              </a:ext>
            </a:extLst>
          </p:cNvPr>
          <p:cNvSpPr txBox="1"/>
          <p:nvPr/>
        </p:nvSpPr>
        <p:spPr>
          <a:xfrm>
            <a:off x="2027944" y="2678862"/>
            <a:ext cx="477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GB" b="1" dirty="0"/>
          </a:p>
        </p:txBody>
      </p:sp>
      <p:sp>
        <p:nvSpPr>
          <p:cNvPr id="100" name="Google Shape;284;p16">
            <a:extLst>
              <a:ext uri="{FF2B5EF4-FFF2-40B4-BE49-F238E27FC236}">
                <a16:creationId xmlns:a16="http://schemas.microsoft.com/office/drawing/2014/main" id="{7DBF5B8A-442D-4CEF-B114-3953C8192340}"/>
              </a:ext>
            </a:extLst>
          </p:cNvPr>
          <p:cNvSpPr/>
          <p:nvPr/>
        </p:nvSpPr>
        <p:spPr>
          <a:xfrm>
            <a:off x="1182034" y="2843515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Sensorik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284;p16">
            <a:extLst>
              <a:ext uri="{FF2B5EF4-FFF2-40B4-BE49-F238E27FC236}">
                <a16:creationId xmlns:a16="http://schemas.microsoft.com/office/drawing/2014/main" id="{A84CAEF9-B829-40B9-99DE-5D6D040157F7}"/>
              </a:ext>
            </a:extLst>
          </p:cNvPr>
          <p:cNvSpPr/>
          <p:nvPr/>
        </p:nvSpPr>
        <p:spPr>
          <a:xfrm>
            <a:off x="2583709" y="3058930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284;p16">
            <a:extLst>
              <a:ext uri="{FF2B5EF4-FFF2-40B4-BE49-F238E27FC236}">
                <a16:creationId xmlns:a16="http://schemas.microsoft.com/office/drawing/2014/main" id="{B3D64E5B-7D66-4AD9-8494-62E75825986C}"/>
              </a:ext>
            </a:extLst>
          </p:cNvPr>
          <p:cNvSpPr/>
          <p:nvPr/>
        </p:nvSpPr>
        <p:spPr>
          <a:xfrm>
            <a:off x="6821433" y="3054159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93C242A1-0F2F-4B83-8EE4-4D6E14BC5A51}"/>
              </a:ext>
            </a:extLst>
          </p:cNvPr>
          <p:cNvSpPr txBox="1"/>
          <p:nvPr/>
        </p:nvSpPr>
        <p:spPr>
          <a:xfrm>
            <a:off x="3429219" y="2988617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F47E3A5-D0F8-44A2-891F-3CA78833610D}"/>
              </a:ext>
            </a:extLst>
          </p:cNvPr>
          <p:cNvSpPr txBox="1"/>
          <p:nvPr/>
        </p:nvSpPr>
        <p:spPr>
          <a:xfrm>
            <a:off x="7688650" y="3005016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0DFF45B-9045-4FFF-8FBA-4773486A6F6B}"/>
              </a:ext>
            </a:extLst>
          </p:cNvPr>
          <p:cNvSpPr txBox="1"/>
          <p:nvPr/>
        </p:nvSpPr>
        <p:spPr>
          <a:xfrm>
            <a:off x="2055643" y="3443723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860FFC85-660B-4DA8-BFC6-2D544CFED894}"/>
              </a:ext>
            </a:extLst>
          </p:cNvPr>
          <p:cNvSpPr txBox="1"/>
          <p:nvPr/>
        </p:nvSpPr>
        <p:spPr>
          <a:xfrm>
            <a:off x="5963044" y="3445420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D28D308-52B5-41E1-974A-4F22782B2B8C}"/>
              </a:ext>
            </a:extLst>
          </p:cNvPr>
          <p:cNvSpPr txBox="1"/>
          <p:nvPr/>
        </p:nvSpPr>
        <p:spPr>
          <a:xfrm>
            <a:off x="3170163" y="5650378"/>
            <a:ext cx="381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GB" sz="1400" b="1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9B8BAE2-F9C1-46D0-A3B5-5DEAA0E43BAA}"/>
              </a:ext>
            </a:extLst>
          </p:cNvPr>
          <p:cNvSpPr txBox="1"/>
          <p:nvPr/>
        </p:nvSpPr>
        <p:spPr>
          <a:xfrm>
            <a:off x="2106726" y="4302791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A709764-77D2-47AD-A8D6-5F0FE7436DF9}"/>
              </a:ext>
            </a:extLst>
          </p:cNvPr>
          <p:cNvSpPr txBox="1"/>
          <p:nvPr/>
        </p:nvSpPr>
        <p:spPr>
          <a:xfrm>
            <a:off x="5975698" y="4304788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654C85-B6C9-4A42-814D-2ED79E34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E426C-5317-40CB-82B0-B0D6944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9F053-BABC-421F-B444-A94C00A3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1D0DF-2DC2-40E2-8F61-FDA2E48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06E8C601-58D1-4693-ABA1-83CC27C61351}"/>
              </a:ext>
            </a:extLst>
          </p:cNvPr>
          <p:cNvSpPr/>
          <p:nvPr/>
        </p:nvSpPr>
        <p:spPr>
          <a:xfrm>
            <a:off x="5341490" y="1068075"/>
            <a:ext cx="1828800" cy="54870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Daten-</a:t>
            </a:r>
            <a:b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aufzeichnung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7D4816DA-6961-4980-AFF3-B35E2AF438A7}"/>
              </a:ext>
            </a:extLst>
          </p:cNvPr>
          <p:cNvSpPr txBox="1"/>
          <p:nvPr/>
        </p:nvSpPr>
        <p:spPr>
          <a:xfrm>
            <a:off x="5460311" y="1630625"/>
            <a:ext cx="1426200" cy="21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eines ein-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heitlichen  Systems zur Messdatenaufzeichnung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Anbindung aller Peri-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pheriegeräte, der Ma-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schinensensorik und der Qualitätsmesszelle das System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4E7CE34F-E04B-429A-B19E-1BB8AF38904B}"/>
              </a:ext>
            </a:extLst>
          </p:cNvPr>
          <p:cNvSpPr/>
          <p:nvPr/>
        </p:nvSpPr>
        <p:spPr>
          <a:xfrm>
            <a:off x="2414886" y="1068349"/>
            <a:ext cx="1828800" cy="54810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Erfassung von Prozessgrößen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32F59B99-93D9-4D52-8BD0-DE77236B0347}"/>
              </a:ext>
            </a:extLst>
          </p:cNvPr>
          <p:cNvSpPr txBox="1"/>
          <p:nvPr/>
        </p:nvSpPr>
        <p:spPr>
          <a:xfrm>
            <a:off x="2414886" y="1630800"/>
            <a:ext cx="14478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Identifikation aller (qualitäts-) relevanter Prozessgrößen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Hochaufgelöste mess-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technische Erfassung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all dieser Größen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Ggf. Nachrüsten von Peripheriegeräten, falls relevante Größen nicht durch die interne Sen-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sorik der Maschine er-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fasst werden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E4E9EB74-A243-40B4-9CE6-86FA5160952E}"/>
              </a:ext>
            </a:extLst>
          </p:cNvPr>
          <p:cNvSpPr/>
          <p:nvPr/>
        </p:nvSpPr>
        <p:spPr>
          <a:xfrm>
            <a:off x="3862761" y="1068247"/>
            <a:ext cx="1828800" cy="54870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Aufbau einer Qualitätsmesszelle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C2D79616-218E-4F31-86A0-56CB65FFF008}"/>
              </a:ext>
            </a:extLst>
          </p:cNvPr>
          <p:cNvSpPr txBox="1"/>
          <p:nvPr/>
        </p:nvSpPr>
        <p:spPr>
          <a:xfrm>
            <a:off x="3954161" y="1630800"/>
            <a:ext cx="14448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der relevanten Qualitätsgrößen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Erfassung dieser  Quali-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tätsgrößen im Prozesstakt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DE99C736-D643-4132-88B2-09F451028F3D}"/>
              </a:ext>
            </a:extLst>
          </p:cNvPr>
          <p:cNvSpPr/>
          <p:nvPr/>
        </p:nvSpPr>
        <p:spPr>
          <a:xfrm>
            <a:off x="6808664" y="1068200"/>
            <a:ext cx="1828800" cy="54870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txBody>
          <a:bodyPr spcFirstLastPara="1" wrap="square" lIns="0" tIns="18287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Modellbildung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F633E51E-AB24-4D62-AFC2-14C54E673B15}"/>
              </a:ext>
            </a:extLst>
          </p:cNvPr>
          <p:cNvSpPr txBox="1"/>
          <p:nvPr/>
        </p:nvSpPr>
        <p:spPr>
          <a:xfrm>
            <a:off x="6927586" y="1630750"/>
            <a:ext cx="13800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Entwurf von Testsignalen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 von Experimenten zur Erhebung von Identifikationsdaten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Bildung dynamischer Modelle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66C68F82-2A17-4728-A6D2-1C23468D18A7}"/>
              </a:ext>
            </a:extLst>
          </p:cNvPr>
          <p:cNvSpPr/>
          <p:nvPr/>
        </p:nvSpPr>
        <p:spPr>
          <a:xfrm>
            <a:off x="8268014" y="1068075"/>
            <a:ext cx="1828800" cy="54870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Prozess-</a:t>
            </a:r>
            <a:b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optimierung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43D5EF4B-6E84-4288-9425-F36422D07176}"/>
              </a:ext>
            </a:extLst>
          </p:cNvPr>
          <p:cNvSpPr txBox="1"/>
          <p:nvPr/>
        </p:nvSpPr>
        <p:spPr>
          <a:xfrm>
            <a:off x="8386936" y="1630625"/>
            <a:ext cx="14262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von Metho-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 zur Prozessoptimier-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ung auf Basis des dyna- mischen Modells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 von Algo- rithmen zur Online-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Adaption des dynamisch-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Modells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AFC9BCB7-5110-4D48-886B-60A436270E09}"/>
              </a:ext>
            </a:extLst>
          </p:cNvPr>
          <p:cNvSpPr/>
          <p:nvPr/>
        </p:nvSpPr>
        <p:spPr>
          <a:xfrm rot="-5400000">
            <a:off x="1211386" y="2649350"/>
            <a:ext cx="1997100" cy="229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Durchzuführende Tätigkeiten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FC111365-14AB-4A22-B460-3F21616EC4CA}"/>
              </a:ext>
            </a:extLst>
          </p:cNvPr>
          <p:cNvSpPr/>
          <p:nvPr/>
        </p:nvSpPr>
        <p:spPr>
          <a:xfrm rot="-5400000">
            <a:off x="1757236" y="4178825"/>
            <a:ext cx="9012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B50292A4-B3A3-4FD2-8C32-52C82397237C}"/>
              </a:ext>
            </a:extLst>
          </p:cNvPr>
          <p:cNvSpPr txBox="1"/>
          <p:nvPr/>
        </p:nvSpPr>
        <p:spPr>
          <a:xfrm>
            <a:off x="2414886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Verfahrenstechnik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der Prozessparameter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6991EBFE-5405-42C4-9F88-C391DA765BF4}"/>
              </a:ext>
            </a:extLst>
          </p:cNvPr>
          <p:cNvSpPr txBox="1"/>
          <p:nvPr/>
        </p:nvSpPr>
        <p:spPr>
          <a:xfrm>
            <a:off x="3964486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10C20AA7-03D6-4B30-A2D5-319A00595125}"/>
              </a:ext>
            </a:extLst>
          </p:cNvPr>
          <p:cNvSpPr txBox="1"/>
          <p:nvPr/>
        </p:nvSpPr>
        <p:spPr>
          <a:xfrm>
            <a:off x="5460386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Kommunikationsproto-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kolle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CB732D42-D705-42E2-BCF0-4DFFA5CC5791}"/>
              </a:ext>
            </a:extLst>
          </p:cNvPr>
          <p:cNvSpPr txBox="1"/>
          <p:nvPr/>
        </p:nvSpPr>
        <p:spPr>
          <a:xfrm>
            <a:off x="6923411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0;p13">
            <a:extLst>
              <a:ext uri="{FF2B5EF4-FFF2-40B4-BE49-F238E27FC236}">
                <a16:creationId xmlns:a16="http://schemas.microsoft.com/office/drawing/2014/main" id="{9C860F79-872D-4EC2-8697-83181E5DB37E}"/>
              </a:ext>
            </a:extLst>
          </p:cNvPr>
          <p:cNvSpPr txBox="1"/>
          <p:nvPr/>
        </p:nvSpPr>
        <p:spPr>
          <a:xfrm>
            <a:off x="8386461" y="3840775"/>
            <a:ext cx="14478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Lösung von Optimalsteu-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erungsproblemen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Online-Parameterschätz-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1;p13">
            <a:extLst>
              <a:ext uri="{FF2B5EF4-FFF2-40B4-BE49-F238E27FC236}">
                <a16:creationId xmlns:a16="http://schemas.microsoft.com/office/drawing/2014/main" id="{F68C1D38-C83D-4EFD-9E53-D7870254C275}"/>
              </a:ext>
            </a:extLst>
          </p:cNvPr>
          <p:cNvSpPr/>
          <p:nvPr/>
        </p:nvSpPr>
        <p:spPr>
          <a:xfrm rot="-5400000">
            <a:off x="1700986" y="5170425"/>
            <a:ext cx="10137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2;p13">
            <a:extLst>
              <a:ext uri="{FF2B5EF4-FFF2-40B4-BE49-F238E27FC236}">
                <a16:creationId xmlns:a16="http://schemas.microsoft.com/office/drawing/2014/main" id="{1DE22D18-907F-4972-A72A-BB77F6193237}"/>
              </a:ext>
            </a:extLst>
          </p:cNvPr>
          <p:cNvSpPr txBox="1"/>
          <p:nvPr/>
        </p:nvSpPr>
        <p:spPr>
          <a:xfrm>
            <a:off x="5460386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13">
            <a:extLst>
              <a:ext uri="{FF2B5EF4-FFF2-40B4-BE49-F238E27FC236}">
                <a16:creationId xmlns:a16="http://schemas.microsoft.com/office/drawing/2014/main" id="{5D5530A0-1F21-41BA-B931-4B334AD20D08}"/>
              </a:ext>
            </a:extLst>
          </p:cNvPr>
          <p:cNvSpPr txBox="1"/>
          <p:nvPr/>
        </p:nvSpPr>
        <p:spPr>
          <a:xfrm>
            <a:off x="6923399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 für Spritzgießmaschinen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datenge-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triebenen Modellbildung des Spritzgießprozesses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4;p13">
            <a:extLst>
              <a:ext uri="{FF2B5EF4-FFF2-40B4-BE49-F238E27FC236}">
                <a16:creationId xmlns:a16="http://schemas.microsoft.com/office/drawing/2014/main" id="{461E494B-9786-4AEB-A945-2980F8391905}"/>
              </a:ext>
            </a:extLst>
          </p:cNvPr>
          <p:cNvSpPr txBox="1"/>
          <p:nvPr/>
        </p:nvSpPr>
        <p:spPr>
          <a:xfrm>
            <a:off x="3960767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id="{7EA74187-DB2F-4279-A7BB-7EC9EC8FD474}"/>
              </a:ext>
            </a:extLst>
          </p:cNvPr>
          <p:cNvSpPr txBox="1"/>
          <p:nvPr/>
        </p:nvSpPr>
        <p:spPr>
          <a:xfrm>
            <a:off x="2416730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6;p13">
            <a:extLst>
              <a:ext uri="{FF2B5EF4-FFF2-40B4-BE49-F238E27FC236}">
                <a16:creationId xmlns:a16="http://schemas.microsoft.com/office/drawing/2014/main" id="{D4A1B122-F36A-4F63-B320-B2CA3F2DFB0C}"/>
              </a:ext>
            </a:extLst>
          </p:cNvPr>
          <p:cNvSpPr txBox="1"/>
          <p:nvPr/>
        </p:nvSpPr>
        <p:spPr>
          <a:xfrm>
            <a:off x="8386424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37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Sensorik &amp; Qualitätsmesszelle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45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Datenaufzeichnung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0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Da die maschineninterne Regelung mitmodelliert werden muss, handelt es sich beim geregelten Spritzgießprozess um einen schaltenden Prozess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 - Spritzgießmaschine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239798" y="2283508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Inhaltsplatzhalter 64">
            <a:extLst>
              <a:ext uri="{FF2B5EF4-FFF2-40B4-BE49-F238E27FC236}">
                <a16:creationId xmlns:a16="http://schemas.microsoft.com/office/drawing/2014/main" id="{BA785563-A04D-44F0-82E1-21E3BFA9B283}"/>
              </a:ext>
            </a:extLst>
          </p:cNvPr>
          <p:cNvSpPr txBox="1">
            <a:spLocks/>
          </p:cNvSpPr>
          <p:nvPr/>
        </p:nvSpPr>
        <p:spPr>
          <a:xfrm>
            <a:off x="10703964" y="2261768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𝑁𝑎𝑐h𝑑𝑟𝑢𝑐𝑘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38421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128640" y="4072508"/>
            <a:ext cx="5068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332413" y="407250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4;p14">
            <a:extLst>
              <a:ext uri="{FF2B5EF4-FFF2-40B4-BE49-F238E27FC236}">
                <a16:creationId xmlns:a16="http://schemas.microsoft.com/office/drawing/2014/main" id="{0AFF11C1-6E77-491E-8328-7D062F49EAF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103925" y="4062290"/>
            <a:ext cx="5229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898911" y="4062290"/>
            <a:ext cx="5307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/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blipFill>
                <a:blip r:embed="rId8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/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blipFill>
                <a:blip r:embed="rId9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kern="0" dirty="0"/>
                  <a:t>Kopplungbedingung: Kontinuität der Zustände im Umschaltpunkt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𝑁𝑎𝑐h𝑑𝑟𝑢𝑐𝑘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 err="1"/>
                  <a:t>Modellansätze</a:t>
                </a:r>
                <a:r>
                  <a:rPr lang="en-GB" kern="0" dirty="0"/>
                  <a:t>: </a:t>
                </a:r>
                <a:r>
                  <a:rPr lang="en-GB" kern="0" dirty="0" err="1"/>
                  <a:t>nichtlinear</a:t>
                </a:r>
                <a:r>
                  <a:rPr lang="en-GB" kern="0" dirty="0"/>
                  <a:t>, </a:t>
                </a:r>
                <a:r>
                  <a:rPr lang="en-GB" kern="0" dirty="0" err="1"/>
                  <a:t>sowohl</a:t>
                </a:r>
                <a:r>
                  <a:rPr lang="en-GB" kern="0" dirty="0"/>
                  <a:t> </a:t>
                </a:r>
                <a:r>
                  <a:rPr lang="en-GB" kern="0" dirty="0" err="1"/>
                  <a:t>physikalisch</a:t>
                </a:r>
                <a:r>
                  <a:rPr lang="en-GB" kern="0" dirty="0"/>
                  <a:t> </a:t>
                </a:r>
                <a:r>
                  <a:rPr lang="en-GB" kern="0" dirty="0" err="1"/>
                  <a:t>motiviert</a:t>
                </a:r>
                <a:r>
                  <a:rPr lang="en-GB" kern="0" dirty="0"/>
                  <a:t> </a:t>
                </a:r>
                <a:r>
                  <a:rPr lang="en-GB" kern="0" dirty="0" err="1"/>
                  <a:t>als</a:t>
                </a:r>
                <a:r>
                  <a:rPr lang="en-GB" kern="0" dirty="0"/>
                  <a:t> </a:t>
                </a:r>
                <a:r>
                  <a:rPr lang="en-GB" kern="0" dirty="0" err="1"/>
                  <a:t>auch</a:t>
                </a:r>
                <a:r>
                  <a:rPr lang="en-GB" kern="0" dirty="0"/>
                  <a:t> </a:t>
                </a:r>
                <a:r>
                  <a:rPr lang="en-GB" kern="0" dirty="0" err="1"/>
                  <a:t>nicht-parametrisch</a:t>
                </a:r>
                <a:r>
                  <a:rPr lang="en-GB" kern="0" dirty="0"/>
                  <a:t> (</a:t>
                </a:r>
                <a:r>
                  <a:rPr lang="en-GB" kern="0" dirty="0" err="1"/>
                  <a:t>z.B.</a:t>
                </a:r>
                <a:r>
                  <a:rPr lang="en-GB" kern="0" dirty="0"/>
                  <a:t> </a:t>
                </a:r>
                <a:r>
                  <a:rPr lang="en-GB" kern="0" dirty="0" err="1"/>
                  <a:t>Neuronales</a:t>
                </a:r>
                <a:r>
                  <a:rPr lang="en-GB" kern="0" dirty="0"/>
                  <a:t> </a:t>
                </a:r>
                <a:r>
                  <a:rPr lang="en-GB" kern="0" dirty="0" err="1"/>
                  <a:t>Netz</a:t>
                </a:r>
                <a:r>
                  <a:rPr lang="en-GB" kern="0" dirty="0"/>
                  <a:t>)</a:t>
                </a:r>
              </a:p>
            </p:txBody>
          </p:sp>
        </mc:Choice>
        <mc:Fallback xmlns="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  <a:blipFill>
                <a:blip r:embed="rId12"/>
                <a:stretch>
                  <a:fillRect l="-319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Besonderheit: Es steht nur eine einzige Messung der Bauteilqualität am Ende jedes Batches zur Verfügung.</a:t>
            </a:r>
          </a:p>
          <a:p>
            <a:r>
              <a:rPr lang="de-DE" dirty="0"/>
              <a:t>Modellansatz: Rekurrenter nichtlinear Modellansatz, z.B. Rekurrentes Neuronales Netz.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 - Qualitätsmodell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/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3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blipFill>
                <a:blip r:embed="rId2"/>
                <a:stretch>
                  <a:fillRect l="-12069" r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Google Shape;284;p16">
            <a:extLst>
              <a:ext uri="{FF2B5EF4-FFF2-40B4-BE49-F238E27FC236}">
                <a16:creationId xmlns:a16="http://schemas.microsoft.com/office/drawing/2014/main" id="{5B997FE4-C073-46FA-81C8-46998F2DE63E}"/>
              </a:ext>
            </a:extLst>
          </p:cNvPr>
          <p:cNvSpPr/>
          <p:nvPr/>
        </p:nvSpPr>
        <p:spPr>
          <a:xfrm>
            <a:off x="1788361" y="2317337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Google Shape;332;p16">
            <a:extLst>
              <a:ext uri="{FF2B5EF4-FFF2-40B4-BE49-F238E27FC236}">
                <a16:creationId xmlns:a16="http://schemas.microsoft.com/office/drawing/2014/main" id="{82D2D7F6-8DB9-4E14-B14B-8442198664BD}"/>
              </a:ext>
            </a:extLst>
          </p:cNvPr>
          <p:cNvCxnSpPr>
            <a:cxnSpLocks/>
          </p:cNvCxnSpPr>
          <p:nvPr/>
        </p:nvCxnSpPr>
        <p:spPr>
          <a:xfrm>
            <a:off x="1374327" y="2577950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/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m:oMathPara>
                </a14:m>
                <a:endParaRPr sz="1330" dirty="0"/>
              </a:p>
            </p:txBody>
          </p:sp>
        </mc:Choice>
        <mc:Fallback xmlns="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335;p16">
            <a:extLst>
              <a:ext uri="{FF2B5EF4-FFF2-40B4-BE49-F238E27FC236}">
                <a16:creationId xmlns:a16="http://schemas.microsoft.com/office/drawing/2014/main" id="{A0ECC812-9EB8-4263-82E8-E3301BB0F38A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864632" y="2574137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284;p16">
            <a:extLst>
              <a:ext uri="{FF2B5EF4-FFF2-40B4-BE49-F238E27FC236}">
                <a16:creationId xmlns:a16="http://schemas.microsoft.com/office/drawing/2014/main" id="{6023247D-035B-4FBE-BF08-3CDD4A5FBD87}"/>
              </a:ext>
            </a:extLst>
          </p:cNvPr>
          <p:cNvSpPr/>
          <p:nvPr/>
        </p:nvSpPr>
        <p:spPr>
          <a:xfrm>
            <a:off x="4168231" y="2318258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334;p16">
            <a:extLst>
              <a:ext uri="{FF2B5EF4-FFF2-40B4-BE49-F238E27FC236}">
                <a16:creationId xmlns:a16="http://schemas.microsoft.com/office/drawing/2014/main" id="{D69B19A3-F005-45E6-B5E8-D5B9C7CDE122}"/>
              </a:ext>
            </a:extLst>
          </p:cNvPr>
          <p:cNvSpPr txBox="1"/>
          <p:nvPr/>
        </p:nvSpPr>
        <p:spPr>
          <a:xfrm>
            <a:off x="2831632" y="2336146"/>
            <a:ext cx="120561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b="1" dirty="0">
                <a:latin typeface="Calibri" panose="020F0502020204030204" pitchFamily="34" charset="0"/>
                <a:cs typeface="Calibri" panose="020F0502020204030204" pitchFamily="34" charset="0"/>
              </a:rPr>
              <a:t>Bauteil-eigenschaften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337;p16">
            <a:extLst>
              <a:ext uri="{FF2B5EF4-FFF2-40B4-BE49-F238E27FC236}">
                <a16:creationId xmlns:a16="http://schemas.microsoft.com/office/drawing/2014/main" id="{5D333FAF-BE07-4788-A03B-B5FDA2945DF1}"/>
              </a:ext>
            </a:extLst>
          </p:cNvPr>
          <p:cNvCxnSpPr/>
          <p:nvPr/>
        </p:nvCxnSpPr>
        <p:spPr>
          <a:xfrm>
            <a:off x="2745514" y="2576363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335;p16">
            <a:extLst>
              <a:ext uri="{FF2B5EF4-FFF2-40B4-BE49-F238E27FC236}">
                <a16:creationId xmlns:a16="http://schemas.microsoft.com/office/drawing/2014/main" id="{45B8FF3A-6615-4CEA-B1D4-501810BBE84F}"/>
              </a:ext>
            </a:extLst>
          </p:cNvPr>
          <p:cNvCxnSpPr>
            <a:cxnSpLocks/>
          </p:cNvCxnSpPr>
          <p:nvPr/>
        </p:nvCxnSpPr>
        <p:spPr>
          <a:xfrm>
            <a:off x="5120324" y="2574137"/>
            <a:ext cx="6729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Inhaltsplatzhalter 64">
            <a:extLst>
              <a:ext uri="{FF2B5EF4-FFF2-40B4-BE49-F238E27FC236}">
                <a16:creationId xmlns:a16="http://schemas.microsoft.com/office/drawing/2014/main" id="{45B58C5E-B014-43BC-8A22-2AE94B817836}"/>
              </a:ext>
            </a:extLst>
          </p:cNvPr>
          <p:cNvSpPr txBox="1">
            <a:spLocks/>
          </p:cNvSpPr>
          <p:nvPr/>
        </p:nvSpPr>
        <p:spPr>
          <a:xfrm>
            <a:off x="10611128" y="2336146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916693" y="3304943"/>
            <a:ext cx="10183292" cy="2981019"/>
            <a:chOff x="551385" y="3304943"/>
            <a:chExt cx="10183292" cy="298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3"/>
                  <a:stretch>
                    <a:fillRect r="-192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blipFill>
                  <a:blip r:embed="rId14"/>
                  <a:stretch>
                    <a:fillRect r="-11696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609507" y="49138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321945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36EEA4-B227-4339-8104-1A55C356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Anmerkungen von AK hier umsetzen?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9AEAA9-B4AB-4ADF-B766-7CE1E497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4007C-EE20-4F0A-AE8D-88486057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6ED87-6E89-464F-BF46-3ACE7AAA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F76C3-E201-42A2-962A-6826EC3D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62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</p:spPr>
            <p:txBody>
              <a:bodyPr/>
              <a:lstStyle/>
              <a:p>
                <a:r>
                  <a:rPr lang="de-DE" dirty="0"/>
                  <a:t>Das Problem des Erreichens einer vorgegebenen Bauteilqualität wird als </a:t>
                </a:r>
                <a:r>
                  <a:rPr lang="de-DE" dirty="0" err="1"/>
                  <a:t>Optimalsteuerungsproblem</a:t>
                </a:r>
                <a:r>
                  <a:rPr lang="de-DE" dirty="0"/>
                  <a:t> in zwei Schritten formuliert:</a:t>
                </a:r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dirty="0"/>
                  <a:t> zu erzielen</a:t>
                </a:r>
              </a:p>
              <a:p>
                <a:pPr lvl="1">
                  <a:buNone/>
                </a:pPr>
                <a:endParaRPr lang="de-DE" sz="1600" b="1" i="1" dirty="0"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dirty="0"/>
                  <a:t> zu erhalten</a:t>
                </a:r>
              </a:p>
              <a:p>
                <a:pPr lvl="1">
                  <a:buNone/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r>
                  <a:rPr lang="de-DE" dirty="0"/>
                  <a:t>Die </a:t>
                </a:r>
                <a:r>
                  <a:rPr lang="de-DE" dirty="0" err="1"/>
                  <a:t>Optimalsteuerungsprobleme</a:t>
                </a:r>
                <a:r>
                  <a:rPr lang="de-DE" dirty="0"/>
                  <a:t> werden numerisch in </a:t>
                </a:r>
                <a:r>
                  <a:rPr lang="de-DE" dirty="0" err="1"/>
                  <a:t>Casadi</a:t>
                </a:r>
                <a:r>
                  <a:rPr lang="de-DE" dirty="0"/>
                  <a:t> (Python) formuliert und gelöst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  <a:blipFill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Optimalsteuerung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A1A40792-9168-40AB-83BA-A06E23129519}"/>
              </a:ext>
            </a:extLst>
          </p:cNvPr>
          <p:cNvSpPr/>
          <p:nvPr/>
        </p:nvSpPr>
        <p:spPr>
          <a:xfrm>
            <a:off x="9993234" y="152648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320CFD64-6A6C-452B-84A8-CAE755E50B84}"/>
              </a:ext>
            </a:extLst>
          </p:cNvPr>
          <p:cNvSpPr/>
          <p:nvPr/>
        </p:nvSpPr>
        <p:spPr>
          <a:xfrm>
            <a:off x="9993234" y="230407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Qualitäts-modell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2DFF1D28-5B53-4B38-B3FE-0B883188E24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9993234" y="1780138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79FF6A7-CAC7-4BEF-A2A8-3A3E9BCD0C56}"/>
              </a:ext>
            </a:extLst>
          </p:cNvPr>
          <p:cNvCxnSpPr>
            <a:cxnSpLocks/>
            <a:stCxn id="48" idx="3"/>
            <a:endCxn id="47" idx="3"/>
          </p:cNvCxnSpPr>
          <p:nvPr/>
        </p:nvCxnSpPr>
        <p:spPr>
          <a:xfrm flipV="1">
            <a:off x="10907634" y="1780138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oogle Shape;104;p14">
            <a:extLst>
              <a:ext uri="{FF2B5EF4-FFF2-40B4-BE49-F238E27FC236}">
                <a16:creationId xmlns:a16="http://schemas.microsoft.com/office/drawing/2014/main" id="{A6721329-379E-404B-8369-F1A363F11F42}"/>
              </a:ext>
            </a:extLst>
          </p:cNvPr>
          <p:cNvCxnSpPr>
            <a:cxnSpLocks/>
          </p:cNvCxnSpPr>
          <p:nvPr/>
        </p:nvCxnSpPr>
        <p:spPr>
          <a:xfrm flipH="1">
            <a:off x="10919390" y="1623397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/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blipFill>
                <a:blip r:embed="rId3"/>
                <a:stretch>
                  <a:fillRect l="-17544" r="-1754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3133725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/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/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317150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09473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570800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570800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414059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714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/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/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487680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40411-9394-4DE4-8271-558ED115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688012"/>
          </a:xfrm>
        </p:spPr>
        <p:txBody>
          <a:bodyPr/>
          <a:lstStyle/>
          <a:p>
            <a:pPr marL="342900" indent="-160338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Begrüßung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der Personen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IfW und MRT (Heim und Kroll)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Vorstellung des Projektes DIM 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/>
              <a:t>Bedeutung des Projektes für Spritzgießer (Marco)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Projektziel, -laufzeit &amp; -bearbeiter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/>
              <a:t>Vorstellung des Projektbeirates und Erwartungshaltung an das Projekt (Marco)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Entwicklungskonzept des Digitalen Zwillings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Entwicklungsvorhabens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Fachliches Feedback des Projektbeirates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Wissens- und Technologietransfer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und Verabschiedung des Transferkonzeptes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Rolle des Projektbeirates und Modalitäten der Zusammenarbeit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8D486D-EA58-407E-A4F6-72C3227C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C9799-8DD8-4824-B289-10E1A18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4A804A-1BB2-44C4-A14B-A9C3F56F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F539-B7FC-4AEE-92E1-AF35F90575C7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65F2E5E-8A65-4687-A720-760AFF8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24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B98C78-D094-4F2E-A00C-B99A87E4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Anmerkungen von AK hier umsetzen?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D55296-ED7C-44D4-AFC1-0038B70D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Optimalsteuerung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7C597-3DAA-4ECF-89A3-774A78A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0A22F5-8CC4-4E6A-9AD4-6A13F4F0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F4F1D-D7BD-4FAB-A8B7-8AD52592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77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eine Schließung des Regelkreises voraussichtlich nicht möglich sein wird (weil die Führungsgrößen während eines Batches nicht manipuliert werden können), müssen Abweichungen der Modelle von der Realität anderweitig berücksichtigt werden.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Modelladaption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6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40411-9394-4DE4-8271-558ED115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508013"/>
          </a:xfrm>
        </p:spPr>
        <p:txBody>
          <a:bodyPr/>
          <a:lstStyle/>
          <a:p>
            <a:pPr marL="342900" indent="-160338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Begrüßung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der Personen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IfW und MRT (Heim und Kroll)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Vorstellungsrunde der Projekteilnehmer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Name, Unternehmen, Funktion im Unternehmen, bisherige Berührungspunkte zur Thematik, Erhofftes Projektziel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Allgemeine Einführung in die Thematik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Wieso ist das Projekt für Spritzgießer wichtig?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Entwicklungskonzept des Digitalen Zwillings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Entwicklungsvorhabens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Fachliches Feedback des Projektbeirates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Wissens- und Technologietransfer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Transferkonzeptes 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Feedback, Ideen und Anregungen des Projektbeirates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8D486D-EA58-407E-A4F6-72C3227C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C9799-8DD8-4824-B289-10E1A18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4A804A-1BB2-44C4-A14B-A9C3F56F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F539-B7FC-4AEE-92E1-AF35F90575C7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65F2E5E-8A65-4687-A720-760AFF8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59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8CC0FB-99C8-45F8-916C-CA873A3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7F2D08-0270-4223-8AB2-6C553D25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Projektvorstellung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05101-1B7A-4045-BF47-5CB5A9F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0A226-C24D-410F-AD05-D05CF7E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E53F0-EAFF-49EF-A205-C9B61615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3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D1D471-A399-4171-9DF7-3AEAF72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Projektziel, -laufzeit &amp; </a:t>
            </a:r>
            <a:r>
              <a:rPr lang="de-DE" dirty="0" err="1"/>
              <a:t>bearbeiter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A6550-807F-47E6-A6D7-A019ED57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580DF-2D19-425E-ABD7-F7553591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03956-9915-4046-9590-99F0D64E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49C50D-C27C-42D6-B2C5-8B26A3BF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98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9BC4F51-AD23-4B18-857B-7EAB1B15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085188"/>
          </a:xfrm>
        </p:spPr>
        <p:txBody>
          <a:bodyPr/>
          <a:lstStyle/>
          <a:p>
            <a:r>
              <a:rPr lang="de-DE" dirty="0"/>
              <a:t>Projektziel: Methodenentwicklung und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Genauer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genauer</a:t>
            </a:r>
          </a:p>
          <a:p>
            <a:endParaRPr lang="de-DE" dirty="0"/>
          </a:p>
          <a:p>
            <a:r>
              <a:rPr lang="de-DE" dirty="0"/>
              <a:t>Projektbearbeiter: Alexander &amp; Marco (&amp; Projektbeirat)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Zeitplan und Meilensteine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03F0F0D-8ADC-4F9A-8DE8-68641B818E98}"/>
              </a:ext>
            </a:extLst>
          </p:cNvPr>
          <p:cNvGrpSpPr/>
          <p:nvPr/>
        </p:nvGrpSpPr>
        <p:grpSpPr>
          <a:xfrm>
            <a:off x="662898" y="4285853"/>
            <a:ext cx="11168553" cy="2172440"/>
            <a:chOff x="662898" y="2162668"/>
            <a:chExt cx="11168553" cy="2172440"/>
          </a:xfrm>
        </p:grpSpPr>
        <p:sp>
          <p:nvSpPr>
            <p:cNvPr id="16" name="Inhaltsplatzhalter 12">
              <a:extLst>
                <a:ext uri="{FF2B5EF4-FFF2-40B4-BE49-F238E27FC236}">
                  <a16:creationId xmlns:a16="http://schemas.microsoft.com/office/drawing/2014/main" id="{C38D87E3-3011-456E-A70C-69AF9C58AF2A}"/>
                </a:ext>
              </a:extLst>
            </p:cNvPr>
            <p:cNvSpPr txBox="1">
              <a:spLocks/>
            </p:cNvSpPr>
            <p:nvPr/>
          </p:nvSpPr>
          <p:spPr>
            <a:xfrm>
              <a:off x="8162693" y="2162668"/>
              <a:ext cx="3668758" cy="217244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rtl="0" eaLnBrk="1" fontAlgn="base" hangingPunct="1">
                <a:lnSpc>
                  <a:spcPts val="2400"/>
                </a:lnSpc>
                <a:spcBef>
                  <a:spcPts val="0"/>
                </a:spcBef>
                <a:spcAft>
                  <a:spcPct val="0"/>
                </a:spcAft>
                <a:buNone/>
                <a:defRPr sz="1800" b="1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36000" indent="0" algn="l" rtl="0" eaLnBrk="1" fontAlgn="base" hangingPunct="1">
                <a:lnSpc>
                  <a:spcPts val="2400"/>
                </a:lnSpc>
                <a:spcBef>
                  <a:spcPts val="2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2pPr>
              <a:lvl3pPr marL="360000" indent="180000" algn="l" rtl="0" eaLnBrk="1" fontAlgn="base" hangingPunct="1">
                <a:lnSpc>
                  <a:spcPts val="24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C5005A"/>
                </a:buClr>
                <a:buFont typeface="Symbol" panose="05050102010706020507" pitchFamily="18" charset="2"/>
                <a:buChar char="-"/>
                <a:defRPr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3pPr>
              <a:lvl4pPr marL="720000" indent="180000" algn="l" rtl="0" eaLnBrk="1" fontAlgn="base" hangingPunct="1">
                <a:lnSpc>
                  <a:spcPts val="24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C5005A"/>
                </a:buClr>
                <a:buSzPct val="100000"/>
                <a:buFont typeface="Arial" panose="020B0604020202020204" pitchFamily="34" charset="0"/>
                <a:buChar char="&gt;"/>
                <a:defRPr sz="1200" i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r>
                <a:rPr lang="de-DE" sz="1400" b="0" kern="0" dirty="0"/>
                <a:t>AP1: Aufbau der Qualitätsmesszelle</a:t>
              </a:r>
              <a:br>
                <a:rPr lang="de-DE" sz="1400" b="0" kern="0" dirty="0"/>
              </a:br>
              <a:r>
                <a:rPr lang="de-DE" sz="1400" b="0" kern="0" dirty="0"/>
                <a:t>AP2: Datenaufzeichnung</a:t>
              </a:r>
            </a:p>
            <a:p>
              <a:r>
                <a:rPr lang="de-DE" sz="1400" b="0" kern="0" dirty="0"/>
                <a:t>AP3: Modellbildung Digitaler Zwilling</a:t>
              </a:r>
            </a:p>
            <a:p>
              <a:r>
                <a:rPr lang="de-DE" sz="1400" b="0" kern="0" dirty="0"/>
                <a:t>AP4: Prozessoptimierung</a:t>
              </a:r>
            </a:p>
            <a:p>
              <a:endParaRPr lang="de-DE" sz="1400" b="0" kern="0" dirty="0"/>
            </a:p>
            <a:p>
              <a:r>
                <a:rPr lang="de-DE" sz="1400" b="0" kern="0" dirty="0"/>
                <a:t>MS1: </a:t>
              </a:r>
              <a:r>
                <a:rPr lang="de-DE" sz="1400" b="0" kern="0" dirty="0" err="1"/>
                <a:t>Demonstratoranlage</a:t>
              </a:r>
              <a:r>
                <a:rPr lang="de-DE" sz="1400" b="0" kern="0" dirty="0"/>
                <a:t> aufgebaut</a:t>
              </a:r>
            </a:p>
            <a:p>
              <a:r>
                <a:rPr lang="de-DE" sz="1400" b="0" kern="0" dirty="0"/>
                <a:t>MS2: Softwareentwicklung abgeschlossen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538D1CAB-0111-4F24-AAB4-D780491B15CB}"/>
                </a:ext>
              </a:extLst>
            </p:cNvPr>
            <p:cNvGrpSpPr/>
            <p:nvPr/>
          </p:nvGrpSpPr>
          <p:grpSpPr>
            <a:xfrm>
              <a:off x="662898" y="2162668"/>
              <a:ext cx="7136781" cy="2172440"/>
              <a:chOff x="662898" y="2162668"/>
              <a:chExt cx="7136781" cy="2172440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3543B284-70DE-4744-B109-80AFA7A7F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898" y="2162668"/>
                <a:ext cx="7136780" cy="1801013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115411DA-A638-49CD-AEAB-4FB27397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899" y="4085016"/>
                <a:ext cx="7136780" cy="25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759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0FD0D2-ED56-40A9-A885-49E7E0D0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FEDF8-B59A-4ACD-A4B2-189BBD48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Projektvorstellung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442CE0-C173-459D-BFB4-EBB80A19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E32D9-6540-4C6D-B5DF-D41F3277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0968C-F6C0-4BF8-892F-96E5E37D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03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59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605312A-65F0-4EF5-BEA0-F822E7C9694F}"/>
              </a:ext>
            </a:extLst>
          </p:cNvPr>
          <p:cNvGrpSpPr/>
          <p:nvPr/>
        </p:nvGrpSpPr>
        <p:grpSpPr>
          <a:xfrm>
            <a:off x="1176185" y="3429001"/>
            <a:ext cx="10169148" cy="3148761"/>
            <a:chOff x="882138" y="2571750"/>
            <a:chExt cx="7626861" cy="2361571"/>
          </a:xfrm>
        </p:grpSpPr>
        <p:sp>
          <p:nvSpPr>
            <p:cNvPr id="62" name="Google Shape;62;p14"/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dirty="0"/>
            </a:p>
          </p:txBody>
        </p:sp>
        <p:grpSp>
          <p:nvGrpSpPr>
            <p:cNvPr id="65" name="Google Shape;65;p14"/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66" name="Google Shape;6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" name="Google Shape;67;p14"/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8" name="Google Shape;68;p14"/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" name="Google Shape;69;p14"/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72" name="Google Shape;72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73" name="Google Shape;73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4" name="Google Shape;74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75" name="Google Shape;75;p14"/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76" name="Google Shape;76;p14"/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" name="Google Shape;77;p14"/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/>
              </a:p>
            </p:txBody>
          </p:sp>
          <p:grpSp>
            <p:nvGrpSpPr>
              <p:cNvPr id="79" name="Google Shape;79;p14"/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80" name="Google Shape;80;p14"/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81" name="Google Shape;81;p14"/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82" name="Google Shape;82;p14"/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83" name="Google Shape;83;p14"/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200" dirty="0"/>
                    <a:t>t</a:t>
                  </a:r>
                  <a:endParaRPr sz="1200" dirty="0"/>
                </a:p>
              </p:txBody>
            </p:sp>
          </p:grpSp>
        </p:grpSp>
        <p:sp>
          <p:nvSpPr>
            <p:cNvPr id="84" name="Google Shape;84;p14"/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" name="Google Shape;89;p14"/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90" name="Google Shape;90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91" name="Google Shape;91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2" name="Google Shape;92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93" name="Google Shape;93;p14"/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95" name="Google Shape;95;p14"/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97;p14"/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9" name="Google Shape;99;p14"/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00;p14"/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167456" y="3881649"/>
              <a:ext cx="13415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Google Shape;108;p14"/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111;p14"/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2" name="Google Shape;112;p14"/>
            <p:cNvCxnSpPr>
              <a:stCxn id="101" idx="2"/>
              <a:endCxn id="100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4"/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115" name="Google Shape;115;p14"/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116" name="Google Shape;11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18" name="Google Shape;118;p14"/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20F1779-E820-4D01-891C-E5BC3DF50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0" t="14346" r="7934" b="32120"/>
          <a:stretch/>
        </p:blipFill>
        <p:spPr>
          <a:xfrm flipH="1">
            <a:off x="3294180" y="1236287"/>
            <a:ext cx="5525026" cy="1937816"/>
          </a:xfrm>
          <a:prstGeom prst="rect">
            <a:avLst/>
          </a:prstGeom>
        </p:spPr>
      </p:pic>
      <p:sp>
        <p:nvSpPr>
          <p:cNvPr id="119" name="Titel 2">
            <a:extLst>
              <a:ext uri="{FF2B5EF4-FFF2-40B4-BE49-F238E27FC236}">
                <a16:creationId xmlns:a16="http://schemas.microsoft.com/office/drawing/2014/main" id="{9B1D9F91-431C-4EFD-A203-B74C3BCB61EB}"/>
              </a:ext>
            </a:extLst>
          </p:cNvPr>
          <p:cNvSpPr txBox="1">
            <a:spLocks/>
          </p:cNvSpPr>
          <p:nvPr/>
        </p:nvSpPr>
        <p:spPr>
          <a:xfrm>
            <a:off x="1026586" y="188913"/>
            <a:ext cx="10135370" cy="5032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20000"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kern="0" dirty="0"/>
              <a:t>Prozessmodell</a:t>
            </a:r>
          </a:p>
        </p:txBody>
      </p:sp>
      <p:sp>
        <p:nvSpPr>
          <p:cNvPr id="123" name="Fußzeilenplatzhalter 5">
            <a:extLst>
              <a:ext uri="{FF2B5EF4-FFF2-40B4-BE49-F238E27FC236}">
                <a16:creationId xmlns:a16="http://schemas.microsoft.com/office/drawing/2014/main" id="{79A29850-A74B-4C1C-BFDC-5CBA0948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24" name="Datumsplatzhalter 6">
            <a:extLst>
              <a:ext uri="{FF2B5EF4-FFF2-40B4-BE49-F238E27FC236}">
                <a16:creationId xmlns:a16="http://schemas.microsoft.com/office/drawing/2014/main" id="{9503C773-3228-42F2-AB42-8C02DD3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6582F539-B7FC-4AEE-92E1-AF35F90575C7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125" name="Foliennummernplatzhalter 7">
            <a:extLst>
              <a:ext uri="{FF2B5EF4-FFF2-40B4-BE49-F238E27FC236}">
                <a16:creationId xmlns:a16="http://schemas.microsoft.com/office/drawing/2014/main" id="{36E8327C-1795-4C6E-B83F-078AAA6A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57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61;p14">
            <a:extLst>
              <a:ext uri="{FF2B5EF4-FFF2-40B4-BE49-F238E27FC236}">
                <a16:creationId xmlns:a16="http://schemas.microsoft.com/office/drawing/2014/main" id="{5D055BAE-1ABA-44BD-BA2F-6C0A4E433E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Regelung von Prozessgrößen erlaubt nur indirekt eine Einstellung definierter Bauteileigenschaften (indirekte Regelung)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Nicht messbare Störgrößen ändern das Übertragungsverhalten der Maschine und somit die resultierenden Bauteileigenschaften</a:t>
            </a: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Ziel: </a:t>
            </a: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Direkte Regelung der Bauteilqualität, Kompensation von nicht messbaren Störgrößen, einfache Integration des Verfahrens in den bestehenden Produktionsprozess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84ED2C-C0D3-407B-AF8D-6A33FC7D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/>
              <a:t>Problem- &amp; Zielbeschreibung</a:t>
            </a:r>
            <a:endParaRPr lang="en-GB" dirty="0"/>
          </a:p>
        </p:txBody>
      </p: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79A77647-390F-4783-BAF8-E83BE795FB31}"/>
              </a:ext>
            </a:extLst>
          </p:cNvPr>
          <p:cNvGrpSpPr/>
          <p:nvPr/>
        </p:nvGrpSpPr>
        <p:grpSpPr>
          <a:xfrm>
            <a:off x="1176185" y="1153768"/>
            <a:ext cx="10186081" cy="3148761"/>
            <a:chOff x="882138" y="2571750"/>
            <a:chExt cx="7639561" cy="2361571"/>
          </a:xfrm>
        </p:grpSpPr>
        <p:sp>
          <p:nvSpPr>
            <p:cNvPr id="294" name="Google Shape;62;p14">
              <a:extLst>
                <a:ext uri="{FF2B5EF4-FFF2-40B4-BE49-F238E27FC236}">
                  <a16:creationId xmlns:a16="http://schemas.microsoft.com/office/drawing/2014/main" id="{F4467C9F-D878-4CD9-8459-652AA6C0B25A}"/>
                </a:ext>
              </a:extLst>
            </p:cNvPr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Google Shape;63;p14">
              <a:extLst>
                <a:ext uri="{FF2B5EF4-FFF2-40B4-BE49-F238E27FC236}">
                  <a16:creationId xmlns:a16="http://schemas.microsoft.com/office/drawing/2014/main" id="{507A9325-6A42-4723-AEEE-292FC31210F1}"/>
                </a:ext>
              </a:extLst>
            </p:cNvPr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Google Shape;64;p14">
              <a:extLst>
                <a:ext uri="{FF2B5EF4-FFF2-40B4-BE49-F238E27FC236}">
                  <a16:creationId xmlns:a16="http://schemas.microsoft.com/office/drawing/2014/main" id="{C1F1F553-BB2B-4923-9073-2B173631F7C4}"/>
                </a:ext>
              </a:extLst>
            </p:cNvPr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297" name="Google Shape;65;p14">
              <a:extLst>
                <a:ext uri="{FF2B5EF4-FFF2-40B4-BE49-F238E27FC236}">
                  <a16:creationId xmlns:a16="http://schemas.microsoft.com/office/drawing/2014/main" id="{BACB2739-0739-4B54-AEFA-316CD1C8D5B3}"/>
                </a:ext>
              </a:extLst>
            </p:cNvPr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348" name="Google Shape;66;p14">
                <a:extLst>
                  <a:ext uri="{FF2B5EF4-FFF2-40B4-BE49-F238E27FC236}">
                    <a16:creationId xmlns:a16="http://schemas.microsoft.com/office/drawing/2014/main" id="{128944E7-0BA5-44DF-B823-FAFB2C7207E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9" name="Google Shape;67;p14">
                <a:extLst>
                  <a:ext uri="{FF2B5EF4-FFF2-40B4-BE49-F238E27FC236}">
                    <a16:creationId xmlns:a16="http://schemas.microsoft.com/office/drawing/2014/main" id="{AE014F5D-1BF0-4C95-AC1C-924C7BDF4249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0" name="Google Shape;68;p14">
                <a:extLst>
                  <a:ext uri="{FF2B5EF4-FFF2-40B4-BE49-F238E27FC236}">
                    <a16:creationId xmlns:a16="http://schemas.microsoft.com/office/drawing/2014/main" id="{F5D4C1A3-8870-4914-855F-2F1BF70B8BB4}"/>
                  </a:ext>
                </a:extLst>
              </p:cNvPr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8" name="Google Shape;69;p14">
              <a:extLst>
                <a:ext uri="{FF2B5EF4-FFF2-40B4-BE49-F238E27FC236}">
                  <a16:creationId xmlns:a16="http://schemas.microsoft.com/office/drawing/2014/main" id="{EF3585B6-BA5D-4DC4-ADEC-ECCBA58D3337}"/>
                </a:ext>
              </a:extLst>
            </p:cNvPr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299" name="Google Shape;70;p14">
              <a:extLst>
                <a:ext uri="{FF2B5EF4-FFF2-40B4-BE49-F238E27FC236}">
                  <a16:creationId xmlns:a16="http://schemas.microsoft.com/office/drawing/2014/main" id="{D5A41741-7167-4C28-8C05-B477752AC6A5}"/>
                </a:ext>
              </a:extLst>
            </p:cNvPr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300" name="Google Shape;71;p14">
              <a:extLst>
                <a:ext uri="{FF2B5EF4-FFF2-40B4-BE49-F238E27FC236}">
                  <a16:creationId xmlns:a16="http://schemas.microsoft.com/office/drawing/2014/main" id="{65BD1B02-F41C-44D5-9323-78AC6E2C165E}"/>
                </a:ext>
              </a:extLst>
            </p:cNvPr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344" name="Google Shape;72;p14">
                <a:extLst>
                  <a:ext uri="{FF2B5EF4-FFF2-40B4-BE49-F238E27FC236}">
                    <a16:creationId xmlns:a16="http://schemas.microsoft.com/office/drawing/2014/main" id="{5C46F1B4-71FE-4CD4-93DF-DB7EF7B620B0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46" name="Google Shape;73;p14">
                  <a:extLst>
                    <a:ext uri="{FF2B5EF4-FFF2-40B4-BE49-F238E27FC236}">
                      <a16:creationId xmlns:a16="http://schemas.microsoft.com/office/drawing/2014/main" id="{0A967C75-E01D-4077-8ABE-BED5777ECFF0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7" name="Google Shape;74;p14">
                  <a:extLst>
                    <a:ext uri="{FF2B5EF4-FFF2-40B4-BE49-F238E27FC236}">
                      <a16:creationId xmlns:a16="http://schemas.microsoft.com/office/drawing/2014/main" id="{0036E1F1-96AA-461C-A1EB-D61E4692D300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45" name="Google Shape;75;p14">
                <a:extLst>
                  <a:ext uri="{FF2B5EF4-FFF2-40B4-BE49-F238E27FC236}">
                    <a16:creationId xmlns:a16="http://schemas.microsoft.com/office/drawing/2014/main" id="{1DDD11C5-45DB-4F52-BA4C-2E7C817FCE3B}"/>
                  </a:ext>
                </a:extLst>
              </p:cNvPr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301" name="Google Shape;76;p14">
              <a:extLst>
                <a:ext uri="{FF2B5EF4-FFF2-40B4-BE49-F238E27FC236}">
                  <a16:creationId xmlns:a16="http://schemas.microsoft.com/office/drawing/2014/main" id="{C58AE033-CEB4-40B7-89F0-5079134A8EB9}"/>
                </a:ext>
              </a:extLst>
            </p:cNvPr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2" name="Google Shape;77;p14">
              <a:extLst>
                <a:ext uri="{FF2B5EF4-FFF2-40B4-BE49-F238E27FC236}">
                  <a16:creationId xmlns:a16="http://schemas.microsoft.com/office/drawing/2014/main" id="{CD82D679-023E-48FE-A233-7AABB95EB9F1}"/>
                </a:ext>
              </a:extLst>
            </p:cNvPr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338" name="Google Shape;78;p14">
                <a:extLst>
                  <a:ext uri="{FF2B5EF4-FFF2-40B4-BE49-F238E27FC236}">
                    <a16:creationId xmlns:a16="http://schemas.microsoft.com/office/drawing/2014/main" id="{348626CB-A32E-4583-8528-132B81CBCE8E}"/>
                  </a:ext>
                </a:extLst>
              </p:cNvPr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/>
              </a:p>
            </p:txBody>
          </p:sp>
          <p:grpSp>
            <p:nvGrpSpPr>
              <p:cNvPr id="339" name="Google Shape;79;p14">
                <a:extLst>
                  <a:ext uri="{FF2B5EF4-FFF2-40B4-BE49-F238E27FC236}">
                    <a16:creationId xmlns:a16="http://schemas.microsoft.com/office/drawing/2014/main" id="{13C6FFBF-C580-429D-9B14-12182918ADA6}"/>
                  </a:ext>
                </a:extLst>
              </p:cNvPr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340" name="Google Shape;80;p14">
                  <a:extLst>
                    <a:ext uri="{FF2B5EF4-FFF2-40B4-BE49-F238E27FC236}">
                      <a16:creationId xmlns:a16="http://schemas.microsoft.com/office/drawing/2014/main" id="{E261325D-E239-4D9F-957C-A777601BEB70}"/>
                    </a:ext>
                  </a:extLst>
                </p:cNvPr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342" name="Google Shape;81;p14">
                    <a:extLst>
                      <a:ext uri="{FF2B5EF4-FFF2-40B4-BE49-F238E27FC236}">
                        <a16:creationId xmlns:a16="http://schemas.microsoft.com/office/drawing/2014/main" id="{9A4DB2F2-E0D6-4B0B-AE4F-D32E10C78F5A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43" name="Google Shape;82;p14">
                    <a:extLst>
                      <a:ext uri="{FF2B5EF4-FFF2-40B4-BE49-F238E27FC236}">
                        <a16:creationId xmlns:a16="http://schemas.microsoft.com/office/drawing/2014/main" id="{4B5A8570-009E-43DB-B295-CCE75FCF44FB}"/>
                      </a:ext>
                    </a:extLst>
                  </p:cNvPr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341" name="Google Shape;83;p14">
                  <a:extLst>
                    <a:ext uri="{FF2B5EF4-FFF2-40B4-BE49-F238E27FC236}">
                      <a16:creationId xmlns:a16="http://schemas.microsoft.com/office/drawing/2014/main" id="{DBC5B05B-182D-4A2A-BFD0-E6075345564B}"/>
                    </a:ext>
                  </a:extLst>
                </p:cNvPr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200" dirty="0"/>
                    <a:t>t</a:t>
                  </a:r>
                  <a:endParaRPr sz="1200" dirty="0"/>
                </a:p>
              </p:txBody>
            </p:sp>
          </p:grpSp>
        </p:grpSp>
        <p:sp>
          <p:nvSpPr>
            <p:cNvPr id="303" name="Google Shape;84;p14">
              <a:extLst>
                <a:ext uri="{FF2B5EF4-FFF2-40B4-BE49-F238E27FC236}">
                  <a16:creationId xmlns:a16="http://schemas.microsoft.com/office/drawing/2014/main" id="{CC48BA8C-7C5B-406A-BDB0-3F922D0CE46A}"/>
                </a:ext>
              </a:extLst>
            </p:cNvPr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4" name="Google Shape;85;p14">
              <a:extLst>
                <a:ext uri="{FF2B5EF4-FFF2-40B4-BE49-F238E27FC236}">
                  <a16:creationId xmlns:a16="http://schemas.microsoft.com/office/drawing/2014/main" id="{70C66BAB-A0EC-442A-9E73-D1248D297DE8}"/>
                </a:ext>
              </a:extLst>
            </p:cNvPr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05" name="Google Shape;86;p14">
              <a:extLst>
                <a:ext uri="{FF2B5EF4-FFF2-40B4-BE49-F238E27FC236}">
                  <a16:creationId xmlns:a16="http://schemas.microsoft.com/office/drawing/2014/main" id="{E9E534C0-3FF0-458E-B65A-43C6194ED434}"/>
                </a:ext>
              </a:extLst>
            </p:cNvPr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6" name="Google Shape;87;p14">
              <a:extLst>
                <a:ext uri="{FF2B5EF4-FFF2-40B4-BE49-F238E27FC236}">
                  <a16:creationId xmlns:a16="http://schemas.microsoft.com/office/drawing/2014/main" id="{8477E8F6-C176-489A-8429-2F0BD628529A}"/>
                </a:ext>
              </a:extLst>
            </p:cNvPr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" name="Google Shape;88;p14">
              <a:extLst>
                <a:ext uri="{FF2B5EF4-FFF2-40B4-BE49-F238E27FC236}">
                  <a16:creationId xmlns:a16="http://schemas.microsoft.com/office/drawing/2014/main" id="{5AF4846E-F09C-459E-88CC-723E61F5863C}"/>
                </a:ext>
              </a:extLst>
            </p:cNvPr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8" name="Google Shape;89;p14">
              <a:extLst>
                <a:ext uri="{FF2B5EF4-FFF2-40B4-BE49-F238E27FC236}">
                  <a16:creationId xmlns:a16="http://schemas.microsoft.com/office/drawing/2014/main" id="{15B69008-C085-4B71-AE71-D768456CB194}"/>
                </a:ext>
              </a:extLst>
            </p:cNvPr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334" name="Google Shape;90;p14">
                <a:extLst>
                  <a:ext uri="{FF2B5EF4-FFF2-40B4-BE49-F238E27FC236}">
                    <a16:creationId xmlns:a16="http://schemas.microsoft.com/office/drawing/2014/main" id="{DC244BCE-63E6-418F-B18F-D26874776A99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36" name="Google Shape;91;p14">
                  <a:extLst>
                    <a:ext uri="{FF2B5EF4-FFF2-40B4-BE49-F238E27FC236}">
                      <a16:creationId xmlns:a16="http://schemas.microsoft.com/office/drawing/2014/main" id="{88CFFE3B-D8E4-416C-BEF6-6EB6CC100FF9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7" name="Google Shape;92;p14">
                  <a:extLst>
                    <a:ext uri="{FF2B5EF4-FFF2-40B4-BE49-F238E27FC236}">
                      <a16:creationId xmlns:a16="http://schemas.microsoft.com/office/drawing/2014/main" id="{177F8CFB-1F17-4AB9-A076-E7A453AF6A3F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35" name="Google Shape;93;p14">
                <a:extLst>
                  <a:ext uri="{FF2B5EF4-FFF2-40B4-BE49-F238E27FC236}">
                    <a16:creationId xmlns:a16="http://schemas.microsoft.com/office/drawing/2014/main" id="{6A31CC39-6E3D-4883-A397-EC81D5D29EBB}"/>
                  </a:ext>
                </a:extLst>
              </p:cNvPr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309" name="Google Shape;94;p14">
              <a:extLst>
                <a:ext uri="{FF2B5EF4-FFF2-40B4-BE49-F238E27FC236}">
                  <a16:creationId xmlns:a16="http://schemas.microsoft.com/office/drawing/2014/main" id="{551BFB83-7A5B-44AA-9DDE-B58CDB0323C4}"/>
                </a:ext>
              </a:extLst>
            </p:cNvPr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10" name="Google Shape;95;p14">
              <a:extLst>
                <a:ext uri="{FF2B5EF4-FFF2-40B4-BE49-F238E27FC236}">
                  <a16:creationId xmlns:a16="http://schemas.microsoft.com/office/drawing/2014/main" id="{59597FE7-306F-4043-90C6-76E509188A29}"/>
                </a:ext>
              </a:extLst>
            </p:cNvPr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96;p14">
              <a:extLst>
                <a:ext uri="{FF2B5EF4-FFF2-40B4-BE49-F238E27FC236}">
                  <a16:creationId xmlns:a16="http://schemas.microsoft.com/office/drawing/2014/main" id="{9E55787D-AC09-412D-A8A4-302F1236A251}"/>
                </a:ext>
              </a:extLst>
            </p:cNvPr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2" name="Google Shape;97;p14">
              <a:extLst>
                <a:ext uri="{FF2B5EF4-FFF2-40B4-BE49-F238E27FC236}">
                  <a16:creationId xmlns:a16="http://schemas.microsoft.com/office/drawing/2014/main" id="{2F3FAD41-B992-4FC2-B4AA-D8EFEF48A332}"/>
                </a:ext>
              </a:extLst>
            </p:cNvPr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313" name="Google Shape;98;p14">
              <a:extLst>
                <a:ext uri="{FF2B5EF4-FFF2-40B4-BE49-F238E27FC236}">
                  <a16:creationId xmlns:a16="http://schemas.microsoft.com/office/drawing/2014/main" id="{ACC2131E-BA26-412D-BBFC-FA262509DB7C}"/>
                </a:ext>
              </a:extLst>
            </p:cNvPr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4" name="Google Shape;99;p14">
              <a:extLst>
                <a:ext uri="{FF2B5EF4-FFF2-40B4-BE49-F238E27FC236}">
                  <a16:creationId xmlns:a16="http://schemas.microsoft.com/office/drawing/2014/main" id="{DBA849E7-B6E0-4CCC-8090-FA0445998CA2}"/>
                </a:ext>
              </a:extLst>
            </p:cNvPr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100;p14">
              <a:extLst>
                <a:ext uri="{FF2B5EF4-FFF2-40B4-BE49-F238E27FC236}">
                  <a16:creationId xmlns:a16="http://schemas.microsoft.com/office/drawing/2014/main" id="{E36F8611-3A12-4086-9C47-91E8C314C9D8}"/>
                </a:ext>
              </a:extLst>
            </p:cNvPr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Google Shape;101;p14">
              <a:extLst>
                <a:ext uri="{FF2B5EF4-FFF2-40B4-BE49-F238E27FC236}">
                  <a16:creationId xmlns:a16="http://schemas.microsoft.com/office/drawing/2014/main" id="{47F37198-5BE9-4F9B-952F-6F19FA79F040}"/>
                </a:ext>
              </a:extLst>
            </p:cNvPr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102;p14">
              <a:extLst>
                <a:ext uri="{FF2B5EF4-FFF2-40B4-BE49-F238E27FC236}">
                  <a16:creationId xmlns:a16="http://schemas.microsoft.com/office/drawing/2014/main" id="{C2358C90-FD05-4F4F-B66D-53D45B8298C8}"/>
                </a:ext>
              </a:extLst>
            </p:cNvPr>
            <p:cNvSpPr txBox="1"/>
            <p:nvPr/>
          </p:nvSpPr>
          <p:spPr>
            <a:xfrm>
              <a:off x="7167456" y="3881649"/>
              <a:ext cx="13542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8" name="Google Shape;103;p14">
              <a:extLst>
                <a:ext uri="{FF2B5EF4-FFF2-40B4-BE49-F238E27FC236}">
                  <a16:creationId xmlns:a16="http://schemas.microsoft.com/office/drawing/2014/main" id="{D2FDF213-8C09-46AE-8585-5078724827AD}"/>
                </a:ext>
              </a:extLst>
            </p:cNvPr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104;p14">
              <a:extLst>
                <a:ext uri="{FF2B5EF4-FFF2-40B4-BE49-F238E27FC236}">
                  <a16:creationId xmlns:a16="http://schemas.microsoft.com/office/drawing/2014/main" id="{0BE17AF3-F040-4CDC-8FA8-C1B683DA5F1E}"/>
                </a:ext>
              </a:extLst>
            </p:cNvPr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105;p14">
              <a:extLst>
                <a:ext uri="{FF2B5EF4-FFF2-40B4-BE49-F238E27FC236}">
                  <a16:creationId xmlns:a16="http://schemas.microsoft.com/office/drawing/2014/main" id="{6A19AA12-7395-4180-845E-7E393611126F}"/>
                </a:ext>
              </a:extLst>
            </p:cNvPr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106;p14">
              <a:extLst>
                <a:ext uri="{FF2B5EF4-FFF2-40B4-BE49-F238E27FC236}">
                  <a16:creationId xmlns:a16="http://schemas.microsoft.com/office/drawing/2014/main" id="{A3A24CC6-046D-401D-B341-D6258E28C1A6}"/>
                </a:ext>
              </a:extLst>
            </p:cNvPr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22" name="Google Shape;107;p14">
              <a:extLst>
                <a:ext uri="{FF2B5EF4-FFF2-40B4-BE49-F238E27FC236}">
                  <a16:creationId xmlns:a16="http://schemas.microsoft.com/office/drawing/2014/main" id="{430AAB56-D023-4102-B564-B2958EB191EB}"/>
                </a:ext>
              </a:extLst>
            </p:cNvPr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108;p14">
              <a:extLst>
                <a:ext uri="{FF2B5EF4-FFF2-40B4-BE49-F238E27FC236}">
                  <a16:creationId xmlns:a16="http://schemas.microsoft.com/office/drawing/2014/main" id="{5FC8363A-B7A6-4A6E-87A3-1ABF7AEA9A87}"/>
                </a:ext>
              </a:extLst>
            </p:cNvPr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Google Shape;109;p14">
              <a:extLst>
                <a:ext uri="{FF2B5EF4-FFF2-40B4-BE49-F238E27FC236}">
                  <a16:creationId xmlns:a16="http://schemas.microsoft.com/office/drawing/2014/main" id="{CC19CDD2-5182-4E79-B799-314E489BFD18}"/>
                </a:ext>
              </a:extLst>
            </p:cNvPr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25" name="Google Shape;110;p14">
              <a:extLst>
                <a:ext uri="{FF2B5EF4-FFF2-40B4-BE49-F238E27FC236}">
                  <a16:creationId xmlns:a16="http://schemas.microsoft.com/office/drawing/2014/main" id="{76DD3571-FC15-458F-BF95-CD4E865D40DD}"/>
                </a:ext>
              </a:extLst>
            </p:cNvPr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6" name="Google Shape;111;p14">
              <a:extLst>
                <a:ext uri="{FF2B5EF4-FFF2-40B4-BE49-F238E27FC236}">
                  <a16:creationId xmlns:a16="http://schemas.microsoft.com/office/drawing/2014/main" id="{72C79123-9A59-4405-B9B3-66B7C205C0C1}"/>
                </a:ext>
              </a:extLst>
            </p:cNvPr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7" name="Google Shape;112;p14">
              <a:extLst>
                <a:ext uri="{FF2B5EF4-FFF2-40B4-BE49-F238E27FC236}">
                  <a16:creationId xmlns:a16="http://schemas.microsoft.com/office/drawing/2014/main" id="{6A07E8D7-89BE-4325-ADE9-734357E8F41A}"/>
                </a:ext>
              </a:extLst>
            </p:cNvPr>
            <p:cNvCxnSpPr>
              <a:stCxn id="316" idx="2"/>
              <a:endCxn id="315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8" name="Google Shape;113;p14">
              <a:extLst>
                <a:ext uri="{FF2B5EF4-FFF2-40B4-BE49-F238E27FC236}">
                  <a16:creationId xmlns:a16="http://schemas.microsoft.com/office/drawing/2014/main" id="{7DF03154-1597-454A-A2B4-4B0400223E1B}"/>
                </a:ext>
              </a:extLst>
            </p:cNvPr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Google Shape;114;p14">
              <a:extLst>
                <a:ext uri="{FF2B5EF4-FFF2-40B4-BE49-F238E27FC236}">
                  <a16:creationId xmlns:a16="http://schemas.microsoft.com/office/drawing/2014/main" id="{5A96C232-CE4F-4417-AA2E-0EE5CA3CDABD}"/>
                </a:ext>
              </a:extLst>
            </p:cNvPr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330" name="Google Shape;115;p14">
              <a:extLst>
                <a:ext uri="{FF2B5EF4-FFF2-40B4-BE49-F238E27FC236}">
                  <a16:creationId xmlns:a16="http://schemas.microsoft.com/office/drawing/2014/main" id="{B8BF422C-3192-429B-9E31-7227B70E7F8A}"/>
                </a:ext>
              </a:extLst>
            </p:cNvPr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332" name="Google Shape;116;p14">
                <a:extLst>
                  <a:ext uri="{FF2B5EF4-FFF2-40B4-BE49-F238E27FC236}">
                    <a16:creationId xmlns:a16="http://schemas.microsoft.com/office/drawing/2014/main" id="{7CDAC837-7904-4CB1-B7E4-6CABFC3EB4D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117;p14">
                <a:extLst>
                  <a:ext uri="{FF2B5EF4-FFF2-40B4-BE49-F238E27FC236}">
                    <a16:creationId xmlns:a16="http://schemas.microsoft.com/office/drawing/2014/main" id="{3F3BE3E6-C5E8-4DE0-8EFB-58B175E86380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31" name="Google Shape;118;p14">
              <a:extLst>
                <a:ext uri="{FF2B5EF4-FFF2-40B4-BE49-F238E27FC236}">
                  <a16:creationId xmlns:a16="http://schemas.microsoft.com/office/drawing/2014/main" id="{F0ADAEAB-8287-4F0D-9867-935C0C034166}"/>
                </a:ext>
              </a:extLst>
            </p:cNvPr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8" name="Fußzeilenplatzhalter 5">
            <a:extLst>
              <a:ext uri="{FF2B5EF4-FFF2-40B4-BE49-F238E27FC236}">
                <a16:creationId xmlns:a16="http://schemas.microsoft.com/office/drawing/2014/main" id="{4EEB5376-E92C-4B65-9DDD-611EB81D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9" name="Datumsplatzhalter 6">
            <a:extLst>
              <a:ext uri="{FF2B5EF4-FFF2-40B4-BE49-F238E27FC236}">
                <a16:creationId xmlns:a16="http://schemas.microsoft.com/office/drawing/2014/main" id="{191EEDC1-D5BF-4148-8E65-CEBF162D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6582F539-B7FC-4AEE-92E1-AF35F90575C7}" type="datetime1">
              <a:rPr lang="de-DE" smtClean="0"/>
              <a:t>12.01.2021</a:t>
            </a:fld>
            <a:endParaRPr lang="de-DE" dirty="0"/>
          </a:p>
        </p:txBody>
      </p:sp>
      <p:sp>
        <p:nvSpPr>
          <p:cNvPr id="70" name="Foliennummernplatzhalter 7">
            <a:extLst>
              <a:ext uri="{FF2B5EF4-FFF2-40B4-BE49-F238E27FC236}">
                <a16:creationId xmlns:a16="http://schemas.microsoft.com/office/drawing/2014/main" id="{B7D0DBEA-DC32-425E-ABA0-0B976E6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111498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16-9.pptx" id="{962158F5-F9D3-44CC-8B80-A8C02638DFBA}" vid="{2AFA1E48-DED4-4B29-96D8-EC5624681299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Vorlage_IfW_16-9</Template>
  <TotalTime>0</TotalTime>
  <Words>1214</Words>
  <Application>Microsoft Office PowerPoint</Application>
  <PresentationFormat>Breitbild</PresentationFormat>
  <Paragraphs>367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Standarddesign</vt:lpstr>
      <vt:lpstr>Kick-Off Digital Twin of Injection Molding</vt:lpstr>
      <vt:lpstr>Agenda</vt:lpstr>
      <vt:lpstr>Agenda</vt:lpstr>
      <vt:lpstr>Projektvorstellung</vt:lpstr>
      <vt:lpstr>Projektziel, -laufzeit &amp; bearbeiter</vt:lpstr>
      <vt:lpstr>Projektvorstellung</vt:lpstr>
      <vt:lpstr>PowerPoint-Präsentation</vt:lpstr>
      <vt:lpstr>PowerPoint-Präsentation</vt:lpstr>
      <vt:lpstr>Problem- &amp; Zielbeschreibung</vt:lpstr>
      <vt:lpstr>Lösungsansätze (1/2)</vt:lpstr>
      <vt:lpstr>Lösungsansätze (2/2)</vt:lpstr>
      <vt:lpstr>Entwicklung des Digitalen Zwillings</vt:lpstr>
      <vt:lpstr>PowerPoint-Präsentation</vt:lpstr>
      <vt:lpstr>Sensorik &amp; Qualitätsmesszelle</vt:lpstr>
      <vt:lpstr>Datenaufzeichnung</vt:lpstr>
      <vt:lpstr>Datengetriebene Modellbildung - Spritzgießmaschine</vt:lpstr>
      <vt:lpstr>Datengetriebene Modellbildung - Qualitätsmodell</vt:lpstr>
      <vt:lpstr>Datengetriebene Modellbildung</vt:lpstr>
      <vt:lpstr>Optimalsteuerung</vt:lpstr>
      <vt:lpstr>Optimalsteuerung</vt:lpstr>
      <vt:lpstr>Modelladaption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creator>Marco Klute</dc:creator>
  <cp:lastModifiedBy>Alexander Rehmer</cp:lastModifiedBy>
  <cp:revision>41</cp:revision>
  <dcterms:created xsi:type="dcterms:W3CDTF">2021-01-08T11:15:22Z</dcterms:created>
  <dcterms:modified xsi:type="dcterms:W3CDTF">2021-01-12T15:36:46Z</dcterms:modified>
</cp:coreProperties>
</file>