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Sälzer" initials="PS" lastIdx="2" clrIdx="0">
    <p:extLst>
      <p:ext uri="{19B8F6BF-5375-455C-9EA6-DF929625EA0E}">
        <p15:presenceInfo xmlns:p15="http://schemas.microsoft.com/office/powerpoint/2012/main" userId="S-1-5-21-3941486757-3520671550-4272312091-4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E49"/>
    <a:srgbClr val="535353"/>
    <a:srgbClr val="C5005A"/>
    <a:srgbClr val="ECC2CB"/>
    <a:srgbClr val="9B9B9B"/>
    <a:srgbClr val="9A0346"/>
    <a:srgbClr val="9B0046"/>
    <a:srgbClr val="A61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A541E6-7CAA-4BF2-B602-FAE409D74BD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60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623392" y="2852936"/>
            <a:ext cx="8217885" cy="576064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de-DE" dirty="0"/>
              <a:t>Titel des Vortrags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1777" y="3716343"/>
            <a:ext cx="7241115" cy="76095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b="0"/>
            </a:lvl1pPr>
          </a:lstStyle>
          <a:p>
            <a:pPr lvl="0"/>
            <a:r>
              <a:rPr lang="de-DE" dirty="0"/>
              <a:t>Name des Autors</a:t>
            </a:r>
            <a:br>
              <a:rPr lang="de-DE" dirty="0"/>
            </a:br>
            <a:r>
              <a:rPr lang="de-DE" dirty="0"/>
              <a:t>Veranstaltung</a:t>
            </a:r>
          </a:p>
        </p:txBody>
      </p:sp>
      <p:pic>
        <p:nvPicPr>
          <p:cNvPr id="10" name="Picture 9" descr="Logo-heim-klein-fett">
            <a:extLst>
              <a:ext uri="{FF2B5EF4-FFF2-40B4-BE49-F238E27FC236}">
                <a16:creationId xmlns:a16="http://schemas.microsoft.com/office/drawing/2014/main" id="{DC9AB845-6636-4671-BD41-45D9BD9E2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ifw-logo">
            <a:extLst>
              <a:ext uri="{FF2B5EF4-FFF2-40B4-BE49-F238E27FC236}">
                <a16:creationId xmlns:a16="http://schemas.microsoft.com/office/drawing/2014/main" id="{DFF61C8F-95BD-47C5-914D-84A7712FE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32D82FB-28EC-474B-A32C-9AEA5EE1F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1D716C8-6EFC-4B38-B808-E015AC00D790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47211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08.01.2021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 dirty="0"/>
              <a:t>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73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2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551384" y="980730"/>
            <a:ext cx="5544616" cy="54721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1"/>
          </p:nvPr>
        </p:nvSpPr>
        <p:spPr>
          <a:xfrm>
            <a:off x="6096003" y="980729"/>
            <a:ext cx="5544613" cy="54726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265EA3-3354-4D3F-ABA9-5115E24C62DD}" type="datetime1">
              <a:rPr lang="de-DE" smtClean="0"/>
              <a:t>08.01.2021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60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/>
              <a:t>Textschema 1/2</a:t>
            </a:r>
          </a:p>
        </p:txBody>
      </p:sp>
      <p:sp>
        <p:nvSpPr>
          <p:cNvPr id="4" name="Textfeld 21"/>
          <p:cNvSpPr txBox="1">
            <a:spLocks noChangeArrowheads="1"/>
          </p:cNvSpPr>
          <p:nvPr userDrawn="1"/>
        </p:nvSpPr>
        <p:spPr bwMode="auto">
          <a:xfrm>
            <a:off x="239188" y="1735141"/>
            <a:ext cx="1171363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Schriftart:</a:t>
            </a:r>
          </a:p>
          <a:p>
            <a:pPr eaLnBrk="1" hangingPunct="1"/>
            <a:r>
              <a:rPr lang="de-DE" altLang="de-DE" dirty="0"/>
              <a:t>Arial (Ausnahme: Beschriftung von eingescannten Bildern)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/>
              <a:t>Schriftgröße:</a:t>
            </a:r>
          </a:p>
          <a:p>
            <a:pPr eaLnBrk="1" hangingPunct="1"/>
            <a:r>
              <a:rPr lang="de-DE" altLang="de-DE" dirty="0"/>
              <a:t>28 für Folienüberschriften,</a:t>
            </a:r>
          </a:p>
          <a:p>
            <a:pPr eaLnBrk="1" hangingPunct="1"/>
            <a:r>
              <a:rPr lang="de-DE" altLang="de-DE" dirty="0"/>
              <a:t>20 für weitere Überschriften,</a:t>
            </a:r>
          </a:p>
          <a:p>
            <a:pPr eaLnBrk="1" hangingPunct="1"/>
            <a:r>
              <a:rPr lang="de-DE" altLang="de-DE" dirty="0"/>
              <a:t>18 für Resttexte und Aufzählungen (nur in Ausnahmen auch mal 14-16),</a:t>
            </a:r>
          </a:p>
          <a:p>
            <a:pPr eaLnBrk="1" hangingPunct="1"/>
            <a:r>
              <a:rPr lang="de-DE" altLang="de-DE" dirty="0"/>
              <a:t>mindestens 12 für Bildunterschriften</a:t>
            </a:r>
          </a:p>
          <a:p>
            <a:pPr eaLnBrk="1" hangingPunct="1"/>
            <a:r>
              <a:rPr lang="de-DE" altLang="de-DE" dirty="0"/>
              <a:t>12 für Quellenangaben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/>
              <a:t>Schriftfarben:</a:t>
            </a:r>
          </a:p>
          <a:p>
            <a:pPr eaLnBrk="1" hangingPunct="1"/>
            <a:r>
              <a:rPr lang="de-DE" altLang="de-DE" dirty="0"/>
              <a:t>schwarz, grau, </a:t>
            </a:r>
            <a:r>
              <a:rPr lang="de-DE" altLang="de-DE" dirty="0" err="1"/>
              <a:t>magenta</a:t>
            </a:r>
            <a:r>
              <a:rPr lang="de-DE" altLang="de-DE" dirty="0"/>
              <a:t> (genauer: R/G/B 197/0/90)</a:t>
            </a:r>
          </a:p>
        </p:txBody>
      </p:sp>
    </p:spTree>
    <p:extLst>
      <p:ext uri="{BB962C8B-B14F-4D97-AF65-F5344CB8AC3E}">
        <p14:creationId xmlns:p14="http://schemas.microsoft.com/office/powerpoint/2010/main" val="35146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/>
              <a:t>Farbschema</a:t>
            </a:r>
          </a:p>
        </p:txBody>
      </p:sp>
      <p:sp>
        <p:nvSpPr>
          <p:cNvPr id="3" name="Rechteck 3"/>
          <p:cNvSpPr>
            <a:spLocks noChangeArrowheads="1"/>
          </p:cNvSpPr>
          <p:nvPr userDrawn="1"/>
        </p:nvSpPr>
        <p:spPr bwMode="auto">
          <a:xfrm>
            <a:off x="527051" y="2349500"/>
            <a:ext cx="1246716" cy="603250"/>
          </a:xfrm>
          <a:prstGeom prst="rect">
            <a:avLst/>
          </a:prstGeom>
          <a:solidFill>
            <a:srgbClr val="851E49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4" name="Rechteck 4"/>
          <p:cNvSpPr>
            <a:spLocks noChangeArrowheads="1"/>
          </p:cNvSpPr>
          <p:nvPr userDrawn="1"/>
        </p:nvSpPr>
        <p:spPr bwMode="auto">
          <a:xfrm>
            <a:off x="527054" y="1557338"/>
            <a:ext cx="1248833" cy="603250"/>
          </a:xfrm>
          <a:prstGeom prst="rect">
            <a:avLst/>
          </a:prstGeom>
          <a:solidFill>
            <a:srgbClr val="C5005A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527054" y="3933825"/>
            <a:ext cx="1248833" cy="6032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527054" y="4724400"/>
            <a:ext cx="1248833" cy="603250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527051" y="5516563"/>
            <a:ext cx="1246716" cy="603250"/>
          </a:xfrm>
          <a:prstGeom prst="rect">
            <a:avLst/>
          </a:prstGeom>
          <a:solidFill>
            <a:srgbClr val="5353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8" name="Rechteck 16"/>
          <p:cNvSpPr>
            <a:spLocks noChangeArrowheads="1"/>
          </p:cNvSpPr>
          <p:nvPr userDrawn="1"/>
        </p:nvSpPr>
        <p:spPr bwMode="auto">
          <a:xfrm>
            <a:off x="527054" y="3127375"/>
            <a:ext cx="1248833" cy="603250"/>
          </a:xfrm>
          <a:prstGeom prst="rect">
            <a:avLst/>
          </a:prstGeom>
          <a:solidFill>
            <a:srgbClr val="ECC2CB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1968503" y="1676404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197r 0g 90b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968503" y="246698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133r 30g 73b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968503" y="3244855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236r 194g 203b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968503" y="4052888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220r 220g 220b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1968503" y="563563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83r 83g 83b</a:t>
            </a: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1968503" y="4843463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155r 155g 155b</a:t>
            </a:r>
          </a:p>
        </p:txBody>
      </p:sp>
    </p:spTree>
    <p:extLst>
      <p:ext uri="{BB962C8B-B14F-4D97-AF65-F5344CB8AC3E}">
        <p14:creationId xmlns:p14="http://schemas.microsoft.com/office/powerpoint/2010/main" val="3775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239188" y="2849568"/>
            <a:ext cx="86402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 dirty="0"/>
              <a:t>www.ifw-kassel.de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11949C4-E844-4B6D-81C3-78E2CD57ED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2">
            <a:extLst>
              <a:ext uri="{FF2B5EF4-FFF2-40B4-BE49-F238E27FC236}">
                <a16:creationId xmlns:a16="http://schemas.microsoft.com/office/drawing/2014/main" id="{48078CC2-4477-4FBA-9320-F7C854C211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1260475"/>
            <a:ext cx="1150937" cy="1681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3">
            <a:extLst>
              <a:ext uri="{FF2B5EF4-FFF2-40B4-BE49-F238E27FC236}">
                <a16:creationId xmlns:a16="http://schemas.microsoft.com/office/drawing/2014/main" id="{ED761AAB-EA79-4435-BC85-B84D41FFE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4945063"/>
            <a:ext cx="1150937" cy="172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4">
            <a:extLst>
              <a:ext uri="{FF2B5EF4-FFF2-40B4-BE49-F238E27FC236}">
                <a16:creationId xmlns:a16="http://schemas.microsoft.com/office/drawing/2014/main" id="{8E90679A-CBC0-423C-9945-FE9567986B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 r="13148"/>
          <a:stretch>
            <a:fillRect/>
          </a:stretch>
        </p:blipFill>
        <p:spPr bwMode="auto">
          <a:xfrm>
            <a:off x="8977511" y="3108325"/>
            <a:ext cx="1150937" cy="165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fw-logo">
            <a:extLst>
              <a:ext uri="{FF2B5EF4-FFF2-40B4-BE49-F238E27FC236}">
                <a16:creationId xmlns:a16="http://schemas.microsoft.com/office/drawing/2014/main" id="{391A05AC-DE60-427B-A96D-5C83E20A89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Logo-heim-klein-fett">
            <a:extLst>
              <a:ext uri="{FF2B5EF4-FFF2-40B4-BE49-F238E27FC236}">
                <a16:creationId xmlns:a16="http://schemas.microsoft.com/office/drawing/2014/main" id="{DE492D5E-2DEF-4485-AF50-5E590BEB8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81B9E506-26CD-4747-9164-F7064E9EDC9B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50863" y="981074"/>
            <a:ext cx="11090275" cy="5472114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92088" y="6489090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0F27-08DE-43BB-9EEE-6A65A77AA6FB}" type="datetime1">
              <a:rPr lang="de-DE" smtClean="0"/>
              <a:t>08.01.2021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207573" y="6489088"/>
            <a:ext cx="777686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056441" y="6489089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7" descr="ifw-logo">
            <a:extLst>
              <a:ext uri="{FF2B5EF4-FFF2-40B4-BE49-F238E27FC236}">
                <a16:creationId xmlns:a16="http://schemas.microsoft.com/office/drawing/2014/main" id="{0FE45C89-2B88-4572-A160-620E5CCB6C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90" r:id="rId5"/>
    <p:sldLayoutId id="2147483697" r:id="rId6"/>
    <p:sldLayoutId id="2147483698" r:id="rId7"/>
    <p:sldLayoutId id="2147483696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6000" indent="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None/>
        <a:defRPr sz="1800">
          <a:solidFill>
            <a:schemeClr val="tx1"/>
          </a:solidFill>
          <a:latin typeface="+mn-lt"/>
          <a:cs typeface="+mn-cs"/>
        </a:defRPr>
      </a:lvl2pPr>
      <a:lvl3pPr marL="36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72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SzPct val="100000"/>
        <a:buFont typeface="Arial" panose="020B0604020202020204" pitchFamily="34" charset="0"/>
        <a:buChar char="&gt;"/>
        <a:defRPr sz="1400" i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41" userDrawn="1">
          <p15:clr>
            <a:srgbClr val="F26B43"/>
          </p15:clr>
        </p15:guide>
        <p15:guide id="3" pos="121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61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119" userDrawn="1">
          <p15:clr>
            <a:srgbClr val="F26B43"/>
          </p15:clr>
        </p15:guide>
        <p15:guide id="9" pos="347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6AB-0510-453B-9DDF-EB3711520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Kick-Off</a:t>
            </a:r>
            <a:br>
              <a:rPr lang="de-DE" dirty="0"/>
            </a:br>
            <a:r>
              <a:rPr lang="de-DE" dirty="0"/>
              <a:t>Digital Twin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Molding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AA47F-9885-4EB4-88A7-93E2F1FAC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508013"/>
          </a:xfrm>
        </p:spPr>
        <p:txBody>
          <a:bodyPr/>
          <a:lstStyle/>
          <a:p>
            <a:pPr marL="342900" indent="-160338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Begrüßung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Personen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IfW und MRT (Heim und Kroll)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Vorstellungsrunde der Projekteilnehmer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Name, Unternehmen, Funktion im Unternehmen, bisherige Berührungspunkte zur Thematik, Erhofftes Projektziel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Allgemeine Einführung in die Thematik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Wieso ist das Projekt für Spritzgießer wichtig?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Entwicklungskonzept des Digitalen Zwillings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Entwicklungsvorhabens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Fachliches Feedback des Projektbeirates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Wissens- und Technologietransfer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Transferkonzeptes 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Feedback, Ideen und Anregungen des Projektbeirates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08.01.2021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4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Textebene 1</a:t>
            </a:r>
          </a:p>
          <a:p>
            <a:pPr lvl="1"/>
            <a:r>
              <a:rPr lang="de-DE" dirty="0"/>
              <a:t>Textebene 2</a:t>
            </a:r>
          </a:p>
          <a:p>
            <a:pPr lvl="2"/>
            <a:r>
              <a:rPr lang="de-DE" dirty="0"/>
              <a:t>Textebene 3</a:t>
            </a:r>
          </a:p>
          <a:p>
            <a:pPr lvl="3"/>
            <a:r>
              <a:rPr lang="de-DE" dirty="0"/>
              <a:t>Textebene 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08.01.2021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86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5969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16-9.pptx" id="{962158F5-F9D3-44CC-8B80-A8C02638DFBA}" vid="{2AFA1E48-DED4-4B29-96D8-EC562468129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Words>110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Standarddesign</vt:lpstr>
      <vt:lpstr>Kick-Off Digital Twin of Injection Molding</vt:lpstr>
      <vt:lpstr>Agenda</vt:lpstr>
      <vt:lpstr>PowerPoint-Präsentation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creator>Marco Klute</dc:creator>
  <cp:lastModifiedBy>Alexander Rehmer</cp:lastModifiedBy>
  <cp:revision>4</cp:revision>
  <dcterms:created xsi:type="dcterms:W3CDTF">2021-01-08T11:15:22Z</dcterms:created>
  <dcterms:modified xsi:type="dcterms:W3CDTF">2021-01-08T22:03:00Z</dcterms:modified>
</cp:coreProperties>
</file>