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923e82bc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923e82bc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23e82b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923e82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883990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883990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883990f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883990f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4a84b041a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4a84b041a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44c1058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44c105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7579" y="125175"/>
            <a:ext cx="1828800" cy="548700"/>
          </a:xfrm>
          <a:prstGeom prst="chevron">
            <a:avLst>
              <a:gd fmla="val 50000" name="adj"/>
            </a:avLst>
          </a:prstGeom>
          <a:solidFill>
            <a:srgbClr val="3461A9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Daten-</a:t>
            </a:r>
            <a:b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aufzeichnung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76400" y="687725"/>
            <a:ext cx="1426200" cy="21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eines ein-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heitlichen  Systems zur Messdatenaufzeichnung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Anbindung aller Peri-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pheriegeräte, der Ma-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schinensensorik und der Qualitätsmesszelle das System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30975" y="125449"/>
            <a:ext cx="1828800" cy="548100"/>
          </a:xfrm>
          <a:prstGeom prst="homePlat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Erfassung von Prozessgrößen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30975" y="687900"/>
            <a:ext cx="14478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Identifikation aller (qualitäts-) relevanter Prozessgrößen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Hochaufgelöste mess-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technische Erfassung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all dieser Größen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Ggf. Nachrüsten von Peripheriegeräten, falls relevante Größen nicht durch die interne Sen-</a:t>
            </a:r>
            <a:br>
              <a:rPr lang="en" sz="10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sorik der Maschine er-</a:t>
            </a:r>
            <a:br>
              <a:rPr lang="en" sz="10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fasst werden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178850" y="125347"/>
            <a:ext cx="1828800" cy="548700"/>
          </a:xfrm>
          <a:prstGeom prst="chevron">
            <a:avLst>
              <a:gd fmla="val 50000" name="adj"/>
            </a:avLst>
          </a:prstGeom>
          <a:solidFill>
            <a:srgbClr val="1F4E9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Aufbau einer Qualitätsmesszelle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70250" y="687900"/>
            <a:ext cx="14448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der relevanten Qualitätsgrößen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Erfassung dieser  Quali-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tätsgrößen im Prozesstakt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124753" y="125300"/>
            <a:ext cx="1828800" cy="548700"/>
          </a:xfrm>
          <a:prstGeom prst="chevron">
            <a:avLst>
              <a:gd fmla="val 50000" name="adj"/>
            </a:avLst>
          </a:prstGeom>
          <a:solidFill>
            <a:srgbClr val="4471B8"/>
          </a:solidFill>
          <a:ln>
            <a:noFill/>
          </a:ln>
        </p:spPr>
        <p:txBody>
          <a:bodyPr anchorCtr="0" anchor="ctr" bIns="91425" lIns="0" spcFirstLastPara="1" rIns="0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Modellbildung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243675" y="687850"/>
            <a:ext cx="13800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Entwurf von Testsignalen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 von Experimenten zur Erhebung von Identifikationsdaten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Bildung dynamischer Modelle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584103" y="125175"/>
            <a:ext cx="1828800" cy="548700"/>
          </a:xfrm>
          <a:prstGeom prst="chevron">
            <a:avLst>
              <a:gd fmla="val 50000" name="adj"/>
            </a:avLst>
          </a:prstGeom>
          <a:solidFill>
            <a:srgbClr val="5E89C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Prozess-</a:t>
            </a:r>
            <a:b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optimierung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703025" y="687725"/>
            <a:ext cx="14262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von Metho-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 zur Prozessoptimier-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ung auf Basis des dyna- mischen Modells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Konzeption und Imple-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mentierung  von Algo- rithmen zur Online-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Adaption des dynamisch-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Modells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 rot="-5400000">
            <a:off x="-472525" y="1706450"/>
            <a:ext cx="1997100" cy="229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Durchzuführende Tätigkeiten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 rot="-5400000">
            <a:off x="73325" y="3235925"/>
            <a:ext cx="9012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30975" y="28978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Verfahrenstechnik des Spritzgießprozesses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Wechselwirkungen der Prozessparameter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Sensorik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280575" y="28978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Qualitätsüberwachung im Spritzgießprozess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Messtechniken für Quali-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tätskontrollen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776475" y="28978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Kommunikationsproto-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kolle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239500" y="28978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702550" y="2897875"/>
            <a:ext cx="14478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Lösung von Optimalsteu-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erungsproblemen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Online-Parameterschätz-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 rot="-5400000">
            <a:off x="17075" y="4227525"/>
            <a:ext cx="10137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776475" y="38333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239488" y="38333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 für Spritzgießmaschinen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datenge-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triebenen Modellbildung des Spritzgießprozesses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276856" y="38333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32819" y="38333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702513" y="38333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3657579" y="125175"/>
            <a:ext cx="1828800" cy="548700"/>
          </a:xfrm>
          <a:prstGeom prst="chevron">
            <a:avLst>
              <a:gd fmla="val 50000" name="adj"/>
            </a:avLst>
          </a:prstGeom>
          <a:solidFill>
            <a:srgbClr val="3461A9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Daten-</a:t>
            </a:r>
            <a:b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aufzeichnung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30975" y="125449"/>
            <a:ext cx="1828800" cy="548100"/>
          </a:xfrm>
          <a:prstGeom prst="homePlate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Erfassung von Prozessgrößen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178850" y="125347"/>
            <a:ext cx="1828800" cy="548700"/>
          </a:xfrm>
          <a:prstGeom prst="chevron">
            <a:avLst>
              <a:gd fmla="val 50000" name="adj"/>
            </a:avLst>
          </a:prstGeom>
          <a:solidFill>
            <a:srgbClr val="1F4E9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Aufbau einer Qualitätsmesszelle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124753" y="125300"/>
            <a:ext cx="1828800" cy="548700"/>
          </a:xfrm>
          <a:prstGeom prst="chevron">
            <a:avLst>
              <a:gd fmla="val 50000" name="adj"/>
            </a:avLst>
          </a:prstGeom>
          <a:solidFill>
            <a:srgbClr val="4471B8"/>
          </a:solidFill>
          <a:ln>
            <a:noFill/>
          </a:ln>
        </p:spPr>
        <p:txBody>
          <a:bodyPr anchorCtr="0" anchor="ctr" bIns="91425" lIns="0" spcFirstLastPara="1" rIns="0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Modellbildung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6584103" y="125175"/>
            <a:ext cx="1828800" cy="548700"/>
          </a:xfrm>
          <a:prstGeom prst="chevron">
            <a:avLst>
              <a:gd fmla="val 50000" name="adj"/>
            </a:avLst>
          </a:prstGeom>
          <a:solidFill>
            <a:srgbClr val="5E89C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Prozess-</a:t>
            </a:r>
            <a:b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optimierung</a:t>
            </a:r>
            <a:endParaRPr b="1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 rot="-5400000">
            <a:off x="73325" y="1102325"/>
            <a:ext cx="9012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730975" y="7642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Lala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Blbla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zzz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2280575" y="7642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Lala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Blbla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zzz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776475" y="7642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Kommunikationsproto-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kolle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5239500" y="764275"/>
            <a:ext cx="1447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6702550" y="764275"/>
            <a:ext cx="14478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Lösung von Optimalsteu-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erungsproblemen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Online-Parameterschätz-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 rot="-5400000">
            <a:off x="17075" y="3998925"/>
            <a:ext cx="10137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776475" y="36047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239488" y="36047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 für Spritzgießmaschinen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datenge-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triebenen Modellbildung des Spritzgießprozesses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276856" y="36047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hhh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32819" y="36047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hhh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702513" y="3604725"/>
            <a:ext cx="1447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 rot="-5400000">
            <a:off x="107825" y="2014025"/>
            <a:ext cx="8322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30975" y="1699675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Fachliche Vorträge &amp; Seminare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 rot="-5400000">
            <a:off x="127025" y="2872025"/>
            <a:ext cx="7938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Bereitstellung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776475" y="2139625"/>
            <a:ext cx="43737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Hands-on 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Workshops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776450" y="2350950"/>
            <a:ext cx="43737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Test@Machine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32825" y="1919650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Präsentation von 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Fallstudien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an der fachgebietseigenen Spritzgießmaschine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731900" y="2587775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Bereitstellung aller Schulungsunterlagen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31800" y="3027725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Publikation wissenschaftlicher Erkenntnisse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3777375" y="3239050"/>
            <a:ext cx="43737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33750" y="2807750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Erstellung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 digitaler Leitfäden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-5400000">
            <a:off x="107825" y="4984350"/>
            <a:ext cx="8322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 rot="-5400000">
            <a:off x="127025" y="5842350"/>
            <a:ext cx="7938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Bereitstellung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3776475" y="5109950"/>
            <a:ext cx="43737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Hands-on Workshops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3776450" y="5321275"/>
            <a:ext cx="43737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Test@Machine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32825" y="4889975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Präsentation von Fallstudien an der fachgebietseigenen Spritzgießmaschine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731900" y="5558100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Bereitstellung aller Schulungsunterlagen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731800" y="5998050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Publikation wissenschaftlicher Erkenntnisse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3777375" y="6209375"/>
            <a:ext cx="43737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733750" y="5778075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Erstellung digitaler Leitfäden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730975" y="4664500"/>
            <a:ext cx="741930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Fachliche Vorträge &amp; Seminare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Problembeschreibung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311700" y="847675"/>
            <a:ext cx="85206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Regelung von Maschinen- oder Prozessgrößen erlaubt nur indirekt eine Einstellung definierter Bauteileigenschaften </a:t>
            </a:r>
            <a:r>
              <a:rPr lang="en" sz="1400"/>
              <a:t>(indirekte Regelung)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Nicht messbare Störgrößen ändern das Übertragungsverhalten der Maschine und somit die resultierenden Bauteileigenschaften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Ziel: Direkte Regelung der Bauteilqualität, Kompensation von nicht messbaren Störgrößen, einfache Integration des Verfahrens in den bestehenden Produktionsprozess</a:t>
            </a:r>
            <a:endParaRPr sz="1400"/>
          </a:p>
        </p:txBody>
      </p:sp>
      <p:grpSp>
        <p:nvGrpSpPr>
          <p:cNvPr id="124" name="Google Shape;124;p15"/>
          <p:cNvGrpSpPr/>
          <p:nvPr/>
        </p:nvGrpSpPr>
        <p:grpSpPr>
          <a:xfrm>
            <a:off x="882138" y="1995175"/>
            <a:ext cx="7379720" cy="2361571"/>
            <a:chOff x="526425" y="2360200"/>
            <a:chExt cx="7379720" cy="2361571"/>
          </a:xfrm>
        </p:grpSpPr>
        <p:sp>
          <p:nvSpPr>
            <p:cNvPr id="125" name="Google Shape;125;p15"/>
            <p:cNvSpPr/>
            <p:nvPr/>
          </p:nvSpPr>
          <p:spPr>
            <a:xfrm>
              <a:off x="2661293" y="3577711"/>
              <a:ext cx="914400" cy="50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Spritzgieß-</a:t>
              </a:r>
              <a:br>
                <a:rPr lang="en" sz="1000"/>
              </a:br>
              <a:r>
                <a:rPr lang="en" sz="1000"/>
                <a:t>maschine</a:t>
              </a:r>
              <a:endParaRPr sz="1000"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344291" y="3577711"/>
              <a:ext cx="914400" cy="50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Bauteil</a:t>
              </a:r>
              <a:endParaRPr sz="1000"/>
            </a:p>
          </p:txBody>
        </p:sp>
        <p:grpSp>
          <p:nvGrpSpPr>
            <p:cNvPr id="127" name="Google Shape;127;p15"/>
            <p:cNvGrpSpPr/>
            <p:nvPr/>
          </p:nvGrpSpPr>
          <p:grpSpPr>
            <a:xfrm>
              <a:off x="984623" y="3092179"/>
              <a:ext cx="602988" cy="570691"/>
              <a:chOff x="523150" y="1927775"/>
              <a:chExt cx="680420" cy="643975"/>
            </a:xfrm>
          </p:grpSpPr>
          <p:grpSp>
            <p:nvGrpSpPr>
              <p:cNvPr id="128" name="Google Shape;128;p15"/>
              <p:cNvGrpSpPr/>
              <p:nvPr/>
            </p:nvGrpSpPr>
            <p:grpSpPr>
              <a:xfrm>
                <a:off x="523150" y="2085450"/>
                <a:ext cx="554400" cy="486300"/>
                <a:chOff x="2683525" y="3555600"/>
                <a:chExt cx="554400" cy="486300"/>
              </a:xfrm>
            </p:grpSpPr>
            <p:sp>
              <p:nvSpPr>
                <p:cNvPr id="129" name="Google Shape;129;p15"/>
                <p:cNvSpPr/>
                <p:nvPr/>
              </p:nvSpPr>
              <p:spPr>
                <a:xfrm>
                  <a:off x="2683525" y="3555600"/>
                  <a:ext cx="554400" cy="486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" name="Google Shape;130;p15"/>
                <p:cNvGrpSpPr/>
                <p:nvPr/>
              </p:nvGrpSpPr>
              <p:grpSpPr>
                <a:xfrm>
                  <a:off x="2743348" y="3587897"/>
                  <a:ext cx="494572" cy="444532"/>
                  <a:chOff x="6456037" y="3633938"/>
                  <a:chExt cx="637088" cy="572629"/>
                </a:xfrm>
              </p:grpSpPr>
              <p:grpSp>
                <p:nvGrpSpPr>
                  <p:cNvPr id="131" name="Google Shape;131;p15"/>
                  <p:cNvGrpSpPr/>
                  <p:nvPr/>
                </p:nvGrpSpPr>
                <p:grpSpPr>
                  <a:xfrm>
                    <a:off x="6456037" y="3633938"/>
                    <a:ext cx="538056" cy="486311"/>
                    <a:chOff x="6455925" y="3633875"/>
                    <a:chExt cx="705000" cy="637200"/>
                  </a:xfrm>
                </p:grpSpPr>
                <p:cxnSp>
                  <p:nvCxnSpPr>
                    <p:cNvPr id="132" name="Google Shape;132;p15"/>
                    <p:cNvCxnSpPr/>
                    <p:nvPr/>
                  </p:nvCxnSpPr>
                  <p:spPr>
                    <a:xfrm rot="10800000">
                      <a:off x="6455925" y="3633875"/>
                      <a:ext cx="0" cy="63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133" name="Google Shape;133;p15"/>
                    <p:cNvCxnSpPr/>
                    <p:nvPr/>
                  </p:nvCxnSpPr>
                  <p:spPr>
                    <a:xfrm>
                      <a:off x="6455925" y="4271075"/>
                      <a:ext cx="705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134" name="Google Shape;134;p15"/>
                    <p:cNvSpPr/>
                    <p:nvPr/>
                  </p:nvSpPr>
                  <p:spPr>
                    <a:xfrm>
                      <a:off x="6463525" y="3869000"/>
                      <a:ext cx="599300" cy="295875"/>
                    </a:xfrm>
                    <a:custGeom>
                      <a:rect b="b" l="l" r="r" t="t"/>
                      <a:pathLst>
                        <a:path extrusionOk="0" h="11835" w="23972">
                          <a:moveTo>
                            <a:pt x="0" y="11835"/>
                          </a:moveTo>
                          <a:lnTo>
                            <a:pt x="6372" y="11835"/>
                          </a:lnTo>
                          <a:lnTo>
                            <a:pt x="6372" y="5462"/>
                          </a:lnTo>
                          <a:lnTo>
                            <a:pt x="15172" y="5462"/>
                          </a:lnTo>
                          <a:lnTo>
                            <a:pt x="15172" y="0"/>
                          </a:lnTo>
                          <a:lnTo>
                            <a:pt x="23972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sp>
              </p:grpSp>
              <p:sp>
                <p:nvSpPr>
                  <p:cNvPr id="135" name="Google Shape;135;p15"/>
                  <p:cNvSpPr txBox="1"/>
                  <p:nvPr/>
                </p:nvSpPr>
                <p:spPr>
                  <a:xfrm>
                    <a:off x="6880725" y="3941067"/>
                    <a:ext cx="212400" cy="265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t</a:t>
                    </a:r>
                    <a:endParaRPr sz="900"/>
                  </a:p>
                </p:txBody>
              </p:sp>
            </p:grpSp>
          </p:grpSp>
          <p:grpSp>
            <p:nvGrpSpPr>
              <p:cNvPr id="136" name="Google Shape;136;p15"/>
              <p:cNvGrpSpPr/>
              <p:nvPr/>
            </p:nvGrpSpPr>
            <p:grpSpPr>
              <a:xfrm>
                <a:off x="649050" y="1927775"/>
                <a:ext cx="554520" cy="486300"/>
                <a:chOff x="4352450" y="3930725"/>
                <a:chExt cx="554520" cy="486300"/>
              </a:xfrm>
            </p:grpSpPr>
            <p:sp>
              <p:nvSpPr>
                <p:cNvPr id="137" name="Google Shape;137;p15"/>
                <p:cNvSpPr/>
                <p:nvPr/>
              </p:nvSpPr>
              <p:spPr>
                <a:xfrm>
                  <a:off x="4352450" y="3930725"/>
                  <a:ext cx="554400" cy="486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8" name="Google Shape;138;p15"/>
                <p:cNvGrpSpPr/>
                <p:nvPr/>
              </p:nvGrpSpPr>
              <p:grpSpPr>
                <a:xfrm>
                  <a:off x="4412398" y="3963572"/>
                  <a:ext cx="494572" cy="444532"/>
                  <a:chOff x="3383723" y="4108622"/>
                  <a:chExt cx="494572" cy="444532"/>
                </a:xfrm>
              </p:grpSpPr>
              <p:grpSp>
                <p:nvGrpSpPr>
                  <p:cNvPr id="139" name="Google Shape;139;p15"/>
                  <p:cNvGrpSpPr/>
                  <p:nvPr/>
                </p:nvGrpSpPr>
                <p:grpSpPr>
                  <a:xfrm>
                    <a:off x="3383723" y="4108622"/>
                    <a:ext cx="494572" cy="444532"/>
                    <a:chOff x="6456037" y="3633938"/>
                    <a:chExt cx="637088" cy="572629"/>
                  </a:xfrm>
                </p:grpSpPr>
                <p:grpSp>
                  <p:nvGrpSpPr>
                    <p:cNvPr id="140" name="Google Shape;140;p15"/>
                    <p:cNvGrpSpPr/>
                    <p:nvPr/>
                  </p:nvGrpSpPr>
                  <p:grpSpPr>
                    <a:xfrm>
                      <a:off x="6456037" y="3633938"/>
                      <a:ext cx="538056" cy="486311"/>
                      <a:chOff x="6455925" y="3633875"/>
                      <a:chExt cx="705000" cy="637200"/>
                    </a:xfrm>
                  </p:grpSpPr>
                  <p:cxnSp>
                    <p:nvCxnSpPr>
                      <p:cNvPr id="141" name="Google Shape;141;p15"/>
                      <p:cNvCxnSpPr/>
                      <p:nvPr/>
                    </p:nvCxnSpPr>
                    <p:spPr>
                      <a:xfrm rot="10800000">
                        <a:off x="6455925" y="3633875"/>
                        <a:ext cx="0" cy="637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triangle"/>
                      </a:ln>
                    </p:spPr>
                  </p:cxnSp>
                  <p:cxnSp>
                    <p:nvCxnSpPr>
                      <p:cNvPr id="142" name="Google Shape;142;p15"/>
                      <p:cNvCxnSpPr/>
                      <p:nvPr/>
                    </p:nvCxnSpPr>
                    <p:spPr>
                      <a:xfrm>
                        <a:off x="6455925" y="4271075"/>
                        <a:ext cx="7050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triangle"/>
                      </a:ln>
                    </p:spPr>
                  </p:cxnSp>
                </p:grpSp>
                <p:sp>
                  <p:nvSpPr>
                    <p:cNvPr id="143" name="Google Shape;143;p15"/>
                    <p:cNvSpPr txBox="1"/>
                    <p:nvPr/>
                  </p:nvSpPr>
                  <p:spPr>
                    <a:xfrm>
                      <a:off x="6880725" y="3941067"/>
                      <a:ext cx="212400" cy="265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</a:t>
                      </a:r>
                      <a:endParaRPr sz="900"/>
                    </a:p>
                  </p:txBody>
                </p:sp>
              </p:grpSp>
              <p:sp>
                <p:nvSpPr>
                  <p:cNvPr id="144" name="Google Shape;144;p15"/>
                  <p:cNvSpPr/>
                  <p:nvPr/>
                </p:nvSpPr>
                <p:spPr>
                  <a:xfrm>
                    <a:off x="3396275" y="4220875"/>
                    <a:ext cx="329725" cy="230800"/>
                  </a:xfrm>
                  <a:custGeom>
                    <a:rect b="b" l="l" r="r" t="t"/>
                    <a:pathLst>
                      <a:path extrusionOk="0" h="9232" w="13189">
                        <a:moveTo>
                          <a:pt x="0" y="9232"/>
                        </a:moveTo>
                        <a:lnTo>
                          <a:pt x="2638" y="9232"/>
                        </a:lnTo>
                        <a:lnTo>
                          <a:pt x="2638" y="4748"/>
                        </a:lnTo>
                        <a:lnTo>
                          <a:pt x="6858" y="4748"/>
                        </a:lnTo>
                        <a:lnTo>
                          <a:pt x="6858" y="0"/>
                        </a:lnTo>
                        <a:lnTo>
                          <a:pt x="13189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6AA84F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</p:grpSp>
          </p:grpSp>
        </p:grpSp>
        <p:grpSp>
          <p:nvGrpSpPr>
            <p:cNvPr id="145" name="Google Shape;145;p15"/>
            <p:cNvGrpSpPr/>
            <p:nvPr/>
          </p:nvGrpSpPr>
          <p:grpSpPr>
            <a:xfrm>
              <a:off x="4025870" y="2930213"/>
              <a:ext cx="729453" cy="732679"/>
              <a:chOff x="4476698" y="1152447"/>
              <a:chExt cx="823124" cy="826765"/>
            </a:xfrm>
          </p:grpSpPr>
          <p:grpSp>
            <p:nvGrpSpPr>
              <p:cNvPr id="146" name="Google Shape;146;p15"/>
              <p:cNvGrpSpPr/>
              <p:nvPr/>
            </p:nvGrpSpPr>
            <p:grpSpPr>
              <a:xfrm>
                <a:off x="4476698" y="1492847"/>
                <a:ext cx="554474" cy="486365"/>
                <a:chOff x="11660752" y="1263698"/>
                <a:chExt cx="2868466" cy="2516116"/>
              </a:xfrm>
            </p:grpSpPr>
            <p:grpSp>
              <p:nvGrpSpPr>
                <p:cNvPr id="147" name="Google Shape;147;p15"/>
                <p:cNvGrpSpPr/>
                <p:nvPr/>
              </p:nvGrpSpPr>
              <p:grpSpPr>
                <a:xfrm>
                  <a:off x="11660752" y="1263698"/>
                  <a:ext cx="2868466" cy="2516116"/>
                  <a:chOff x="5598633" y="3832188"/>
                  <a:chExt cx="554400" cy="486300"/>
                </a:xfrm>
              </p:grpSpPr>
              <p:sp>
                <p:nvSpPr>
                  <p:cNvPr id="148" name="Google Shape;148;p15"/>
                  <p:cNvSpPr/>
                  <p:nvPr/>
                </p:nvSpPr>
                <p:spPr>
                  <a:xfrm>
                    <a:off x="5598633" y="3832188"/>
                    <a:ext cx="554400" cy="486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49" name="Google Shape;149;p15"/>
                  <p:cNvGrpSpPr/>
                  <p:nvPr/>
                </p:nvGrpSpPr>
                <p:grpSpPr>
                  <a:xfrm>
                    <a:off x="5658581" y="3865035"/>
                    <a:ext cx="417693" cy="377523"/>
                    <a:chOff x="8061322" y="3507007"/>
                    <a:chExt cx="538056" cy="486311"/>
                  </a:xfrm>
                </p:grpSpPr>
                <p:grpSp>
                  <p:nvGrpSpPr>
                    <p:cNvPr id="150" name="Google Shape;150;p15"/>
                    <p:cNvGrpSpPr/>
                    <p:nvPr/>
                  </p:nvGrpSpPr>
                  <p:grpSpPr>
                    <a:xfrm>
                      <a:off x="8061322" y="3507007"/>
                      <a:ext cx="538056" cy="486311"/>
                      <a:chOff x="8559286" y="3467560"/>
                      <a:chExt cx="705000" cy="637200"/>
                    </a:xfrm>
                  </p:grpSpPr>
                  <p:cxnSp>
                    <p:nvCxnSpPr>
                      <p:cNvPr id="151" name="Google Shape;151;p15"/>
                      <p:cNvCxnSpPr/>
                      <p:nvPr/>
                    </p:nvCxnSpPr>
                    <p:spPr>
                      <a:xfrm rot="10800000">
                        <a:off x="8559286" y="3467560"/>
                        <a:ext cx="0" cy="637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triangle"/>
                      </a:ln>
                    </p:spPr>
                  </p:cxnSp>
                  <p:cxnSp>
                    <p:nvCxnSpPr>
                      <p:cNvPr id="152" name="Google Shape;152;p15"/>
                      <p:cNvCxnSpPr/>
                      <p:nvPr/>
                    </p:nvCxnSpPr>
                    <p:spPr>
                      <a:xfrm>
                        <a:off x="8559286" y="4104760"/>
                        <a:ext cx="7050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triangle"/>
                      </a:ln>
                    </p:spPr>
                  </p:cxnSp>
                </p:grpSp>
                <p:sp>
                  <p:nvSpPr>
                    <p:cNvPr id="153" name="Google Shape;153;p15"/>
                    <p:cNvSpPr txBox="1"/>
                    <p:nvPr/>
                  </p:nvSpPr>
                  <p:spPr>
                    <a:xfrm>
                      <a:off x="8501689" y="3780152"/>
                      <a:ext cx="41400" cy="72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</a:t>
                      </a:r>
                      <a:endParaRPr sz="900"/>
                    </a:p>
                  </p:txBody>
                </p:sp>
              </p:grpSp>
            </p:grpSp>
            <p:sp>
              <p:nvSpPr>
                <p:cNvPr id="154" name="Google Shape;154;p15"/>
                <p:cNvSpPr/>
                <p:nvPr/>
              </p:nvSpPr>
              <p:spPr>
                <a:xfrm>
                  <a:off x="11967375" y="1812883"/>
                  <a:ext cx="1740875" cy="1576025"/>
                </a:xfrm>
                <a:custGeom>
                  <a:rect b="b" l="l" r="r" t="t"/>
                  <a:pathLst>
                    <a:path extrusionOk="0" h="63041" w="69635">
                      <a:moveTo>
                        <a:pt x="0" y="63041"/>
                      </a:moveTo>
                      <a:lnTo>
                        <a:pt x="14771" y="0"/>
                      </a:lnTo>
                      <a:lnTo>
                        <a:pt x="16618" y="32444"/>
                      </a:lnTo>
                      <a:lnTo>
                        <a:pt x="19256" y="32971"/>
                      </a:lnTo>
                      <a:lnTo>
                        <a:pt x="21893" y="28223"/>
                      </a:lnTo>
                      <a:lnTo>
                        <a:pt x="61986" y="27696"/>
                      </a:lnTo>
                      <a:lnTo>
                        <a:pt x="63041" y="35609"/>
                      </a:lnTo>
                      <a:lnTo>
                        <a:pt x="69635" y="62513"/>
                      </a:lnTo>
                    </a:path>
                  </a:pathLst>
                </a:custGeom>
                <a:noFill/>
                <a:ln cap="flat" cmpd="sng" w="9525">
                  <a:solidFill>
                    <a:srgbClr val="134F5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155" name="Google Shape;155;p15"/>
              <p:cNvGrpSpPr/>
              <p:nvPr/>
            </p:nvGrpSpPr>
            <p:grpSpPr>
              <a:xfrm>
                <a:off x="4609579" y="1336632"/>
                <a:ext cx="554500" cy="486362"/>
                <a:chOff x="3247902" y="2975877"/>
                <a:chExt cx="2868600" cy="2516100"/>
              </a:xfrm>
            </p:grpSpPr>
            <p:sp>
              <p:nvSpPr>
                <p:cNvPr id="156" name="Google Shape;156;p15"/>
                <p:cNvSpPr/>
                <p:nvPr/>
              </p:nvSpPr>
              <p:spPr>
                <a:xfrm>
                  <a:off x="3247902" y="2975877"/>
                  <a:ext cx="2868600" cy="25161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3566958" y="3365088"/>
                  <a:ext cx="1033335" cy="1721100"/>
                </a:xfrm>
                <a:custGeom>
                  <a:rect b="b" l="l" r="r" t="t"/>
                  <a:pathLst>
                    <a:path extrusionOk="0" h="68844" w="54073">
                      <a:moveTo>
                        <a:pt x="0" y="68844"/>
                      </a:moveTo>
                      <a:lnTo>
                        <a:pt x="17145" y="50380"/>
                      </a:lnTo>
                      <a:lnTo>
                        <a:pt x="20574" y="41412"/>
                      </a:lnTo>
                      <a:lnTo>
                        <a:pt x="35609" y="23739"/>
                      </a:lnTo>
                      <a:lnTo>
                        <a:pt x="41412" y="18464"/>
                      </a:lnTo>
                      <a:lnTo>
                        <a:pt x="43522" y="9232"/>
                      </a:lnTo>
                      <a:lnTo>
                        <a:pt x="54073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741B4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4605264" y="3338712"/>
                  <a:ext cx="322615" cy="1219925"/>
                </a:xfrm>
                <a:custGeom>
                  <a:rect b="b" l="l" r="r" t="t"/>
                  <a:pathLst>
                    <a:path extrusionOk="0" h="48797" w="16882">
                      <a:moveTo>
                        <a:pt x="0" y="791"/>
                      </a:moveTo>
                      <a:lnTo>
                        <a:pt x="2638" y="1846"/>
                      </a:lnTo>
                      <a:lnTo>
                        <a:pt x="5803" y="0"/>
                      </a:lnTo>
                      <a:lnTo>
                        <a:pt x="10287" y="17409"/>
                      </a:lnTo>
                      <a:lnTo>
                        <a:pt x="10815" y="28751"/>
                      </a:lnTo>
                      <a:lnTo>
                        <a:pt x="16882" y="48797"/>
                      </a:lnTo>
                    </a:path>
                  </a:pathLst>
                </a:custGeom>
                <a:noFill/>
                <a:ln cap="flat" cmpd="sng" w="9525">
                  <a:solidFill>
                    <a:srgbClr val="741B4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4932862" y="4512683"/>
                  <a:ext cx="131875" cy="540725"/>
                </a:xfrm>
                <a:custGeom>
                  <a:rect b="b" l="l" r="r" t="t"/>
                  <a:pathLst>
                    <a:path extrusionOk="0" h="21629" w="5275">
                      <a:moveTo>
                        <a:pt x="0" y="0"/>
                      </a:moveTo>
                      <a:lnTo>
                        <a:pt x="5275" y="21629"/>
                      </a:lnTo>
                    </a:path>
                  </a:pathLst>
                </a:custGeom>
                <a:noFill/>
                <a:ln cap="flat" cmpd="sng" w="9525">
                  <a:solidFill>
                    <a:srgbClr val="741B47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grpSp>
              <p:nvGrpSpPr>
                <p:cNvPr id="160" name="Google Shape;160;p15"/>
                <p:cNvGrpSpPr/>
                <p:nvPr/>
              </p:nvGrpSpPr>
              <p:grpSpPr>
                <a:xfrm>
                  <a:off x="3558229" y="3145915"/>
                  <a:ext cx="2161156" cy="1953317"/>
                  <a:chOff x="6456037" y="3633938"/>
                  <a:chExt cx="538056" cy="486311"/>
                </a:xfrm>
              </p:grpSpPr>
              <p:grpSp>
                <p:nvGrpSpPr>
                  <p:cNvPr id="161" name="Google Shape;161;p15"/>
                  <p:cNvGrpSpPr/>
                  <p:nvPr/>
                </p:nvGrpSpPr>
                <p:grpSpPr>
                  <a:xfrm>
                    <a:off x="6456037" y="3633938"/>
                    <a:ext cx="538056" cy="486311"/>
                    <a:chOff x="6455925" y="3633875"/>
                    <a:chExt cx="705000" cy="637200"/>
                  </a:xfrm>
                </p:grpSpPr>
                <p:cxnSp>
                  <p:nvCxnSpPr>
                    <p:cNvPr id="162" name="Google Shape;162;p15"/>
                    <p:cNvCxnSpPr/>
                    <p:nvPr/>
                  </p:nvCxnSpPr>
                  <p:spPr>
                    <a:xfrm rot="10800000">
                      <a:off x="6455925" y="3633875"/>
                      <a:ext cx="0" cy="63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163" name="Google Shape;163;p15"/>
                    <p:cNvCxnSpPr/>
                    <p:nvPr/>
                  </p:nvCxnSpPr>
                  <p:spPr>
                    <a:xfrm>
                      <a:off x="6455925" y="4271075"/>
                      <a:ext cx="705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164" name="Google Shape;164;p15"/>
                  <p:cNvSpPr txBox="1"/>
                  <p:nvPr/>
                </p:nvSpPr>
                <p:spPr>
                  <a:xfrm>
                    <a:off x="6871859" y="3907094"/>
                    <a:ext cx="31500" cy="72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t</a:t>
                    </a:r>
                    <a:endParaRPr sz="900"/>
                  </a:p>
                </p:txBody>
              </p:sp>
            </p:grpSp>
          </p:grpSp>
          <p:grpSp>
            <p:nvGrpSpPr>
              <p:cNvPr id="165" name="Google Shape;165;p15"/>
              <p:cNvGrpSpPr/>
              <p:nvPr/>
            </p:nvGrpSpPr>
            <p:grpSpPr>
              <a:xfrm>
                <a:off x="4745348" y="1152447"/>
                <a:ext cx="554474" cy="486365"/>
                <a:chOff x="11660752" y="1263698"/>
                <a:chExt cx="2868466" cy="2516116"/>
              </a:xfrm>
            </p:grpSpPr>
            <p:grpSp>
              <p:nvGrpSpPr>
                <p:cNvPr id="166" name="Google Shape;166;p15"/>
                <p:cNvGrpSpPr/>
                <p:nvPr/>
              </p:nvGrpSpPr>
              <p:grpSpPr>
                <a:xfrm>
                  <a:off x="11660752" y="1263698"/>
                  <a:ext cx="2868466" cy="2516116"/>
                  <a:chOff x="5598633" y="3832188"/>
                  <a:chExt cx="554400" cy="486300"/>
                </a:xfrm>
              </p:grpSpPr>
              <p:sp>
                <p:nvSpPr>
                  <p:cNvPr id="167" name="Google Shape;167;p15"/>
                  <p:cNvSpPr/>
                  <p:nvPr/>
                </p:nvSpPr>
                <p:spPr>
                  <a:xfrm>
                    <a:off x="5598633" y="3832188"/>
                    <a:ext cx="554400" cy="486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68" name="Google Shape;168;p15"/>
                  <p:cNvGrpSpPr/>
                  <p:nvPr/>
                </p:nvGrpSpPr>
                <p:grpSpPr>
                  <a:xfrm>
                    <a:off x="5658581" y="3865035"/>
                    <a:ext cx="417693" cy="377523"/>
                    <a:chOff x="8061322" y="3507007"/>
                    <a:chExt cx="538056" cy="486311"/>
                  </a:xfrm>
                </p:grpSpPr>
                <p:grpSp>
                  <p:nvGrpSpPr>
                    <p:cNvPr id="169" name="Google Shape;169;p15"/>
                    <p:cNvGrpSpPr/>
                    <p:nvPr/>
                  </p:nvGrpSpPr>
                  <p:grpSpPr>
                    <a:xfrm>
                      <a:off x="8061322" y="3507007"/>
                      <a:ext cx="538056" cy="486311"/>
                      <a:chOff x="8559286" y="3467560"/>
                      <a:chExt cx="705000" cy="637200"/>
                    </a:xfrm>
                  </p:grpSpPr>
                  <p:cxnSp>
                    <p:nvCxnSpPr>
                      <p:cNvPr id="170" name="Google Shape;170;p15"/>
                      <p:cNvCxnSpPr/>
                      <p:nvPr/>
                    </p:nvCxnSpPr>
                    <p:spPr>
                      <a:xfrm rot="10800000">
                        <a:off x="8559286" y="3467560"/>
                        <a:ext cx="0" cy="6372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triangle"/>
                      </a:ln>
                    </p:spPr>
                  </p:cxnSp>
                  <p:cxnSp>
                    <p:nvCxnSpPr>
                      <p:cNvPr id="171" name="Google Shape;171;p15"/>
                      <p:cNvCxnSpPr/>
                      <p:nvPr/>
                    </p:nvCxnSpPr>
                    <p:spPr>
                      <a:xfrm>
                        <a:off x="8559286" y="4104760"/>
                        <a:ext cx="7050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triangle"/>
                      </a:ln>
                    </p:spPr>
                  </p:cxnSp>
                </p:grpSp>
                <p:sp>
                  <p:nvSpPr>
                    <p:cNvPr id="172" name="Google Shape;172;p15"/>
                    <p:cNvSpPr txBox="1"/>
                    <p:nvPr/>
                  </p:nvSpPr>
                  <p:spPr>
                    <a:xfrm>
                      <a:off x="8501689" y="3780152"/>
                      <a:ext cx="41400" cy="72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</a:t>
                      </a:r>
                      <a:endParaRPr sz="900"/>
                    </a:p>
                  </p:txBody>
                </p:sp>
              </p:grpSp>
            </p:grpSp>
            <p:sp>
              <p:nvSpPr>
                <p:cNvPr id="173" name="Google Shape;173;p15"/>
                <p:cNvSpPr/>
                <p:nvPr/>
              </p:nvSpPr>
              <p:spPr>
                <a:xfrm>
                  <a:off x="11967375" y="1812883"/>
                  <a:ext cx="1740875" cy="1576025"/>
                </a:xfrm>
                <a:custGeom>
                  <a:rect b="b" l="l" r="r" t="t"/>
                  <a:pathLst>
                    <a:path extrusionOk="0" h="63041" w="69635">
                      <a:moveTo>
                        <a:pt x="0" y="63041"/>
                      </a:moveTo>
                      <a:lnTo>
                        <a:pt x="14771" y="0"/>
                      </a:lnTo>
                      <a:lnTo>
                        <a:pt x="16618" y="32444"/>
                      </a:lnTo>
                      <a:lnTo>
                        <a:pt x="19256" y="32971"/>
                      </a:lnTo>
                      <a:lnTo>
                        <a:pt x="21893" y="28223"/>
                      </a:lnTo>
                      <a:lnTo>
                        <a:pt x="61986" y="27696"/>
                      </a:lnTo>
                      <a:lnTo>
                        <a:pt x="63041" y="35609"/>
                      </a:lnTo>
                      <a:lnTo>
                        <a:pt x="69635" y="62513"/>
                      </a:lnTo>
                    </a:path>
                  </a:pathLst>
                </a:custGeom>
                <a:noFill/>
                <a:ln cap="flat" cmpd="sng" w="9525">
                  <a:solidFill>
                    <a:srgbClr val="FF99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cxnSp>
          <p:nvCxnSpPr>
            <p:cNvPr id="174" name="Google Shape;174;p15"/>
            <p:cNvCxnSpPr/>
            <p:nvPr/>
          </p:nvCxnSpPr>
          <p:spPr>
            <a:xfrm>
              <a:off x="4951628" y="3831480"/>
              <a:ext cx="250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5" name="Google Shape;175;p15"/>
            <p:cNvSpPr txBox="1"/>
            <p:nvPr/>
          </p:nvSpPr>
          <p:spPr>
            <a:xfrm>
              <a:off x="526425" y="3670099"/>
              <a:ext cx="1519500" cy="6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Prozessparameter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(Sollwerte für Prozessgrößen)</a:t>
              </a:r>
              <a:endParaRPr sz="1000"/>
            </a:p>
          </p:txBody>
        </p:sp>
        <p:sp>
          <p:nvSpPr>
            <p:cNvPr id="176" name="Google Shape;176;p15"/>
            <p:cNvSpPr txBox="1"/>
            <p:nvPr/>
          </p:nvSpPr>
          <p:spPr>
            <a:xfrm>
              <a:off x="3787462" y="3670099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Prozessgrößen</a:t>
              </a:r>
              <a:endParaRPr sz="1000"/>
            </a:p>
          </p:txBody>
        </p:sp>
        <p:sp>
          <p:nvSpPr>
            <p:cNvPr id="177" name="Google Shape;177;p15"/>
            <p:cNvSpPr txBox="1"/>
            <p:nvPr/>
          </p:nvSpPr>
          <p:spPr>
            <a:xfrm>
              <a:off x="6811745" y="3670099"/>
              <a:ext cx="10944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Bauteilqualität</a:t>
              </a:r>
              <a:endParaRPr sz="1000"/>
            </a:p>
          </p:txBody>
        </p:sp>
        <p:cxnSp>
          <p:nvCxnSpPr>
            <p:cNvPr id="178" name="Google Shape;178;p15"/>
            <p:cNvCxnSpPr/>
            <p:nvPr/>
          </p:nvCxnSpPr>
          <p:spPr>
            <a:xfrm>
              <a:off x="6334602" y="3831480"/>
              <a:ext cx="53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15"/>
            <p:cNvCxnSpPr/>
            <p:nvPr/>
          </p:nvCxnSpPr>
          <p:spPr>
            <a:xfrm>
              <a:off x="2045767" y="3831480"/>
              <a:ext cx="53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0" name="Google Shape;180;p15"/>
            <p:cNvCxnSpPr/>
            <p:nvPr/>
          </p:nvCxnSpPr>
          <p:spPr>
            <a:xfrm>
              <a:off x="3641169" y="3831480"/>
              <a:ext cx="20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" name="Google Shape;181;p15"/>
            <p:cNvSpPr/>
            <p:nvPr/>
          </p:nvSpPr>
          <p:spPr>
            <a:xfrm>
              <a:off x="2852539" y="301285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" name="Google Shape;182;p15"/>
            <p:cNvCxnSpPr/>
            <p:nvPr/>
          </p:nvCxnSpPr>
          <p:spPr>
            <a:xfrm>
              <a:off x="3118452" y="3039709"/>
              <a:ext cx="0" cy="44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3" name="Google Shape;183;p15"/>
            <p:cNvSpPr txBox="1"/>
            <p:nvPr/>
          </p:nvSpPr>
          <p:spPr>
            <a:xfrm>
              <a:off x="2162926" y="2374291"/>
              <a:ext cx="19110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Störgrößen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(Verschleiß, Außentemp., Kühlwassertemp., ...)</a:t>
              </a:r>
              <a:endParaRPr sz="10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553749" y="3012857"/>
              <a:ext cx="164808" cy="375570"/>
            </a:xfrm>
            <a:prstGeom prst="lightningBolt">
              <a:avLst/>
            </a:prstGeom>
            <a:solidFill>
              <a:schemeClr val="lt2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" name="Google Shape;185;p15"/>
            <p:cNvCxnSpPr/>
            <p:nvPr/>
          </p:nvCxnSpPr>
          <p:spPr>
            <a:xfrm>
              <a:off x="5819662" y="3039709"/>
              <a:ext cx="0" cy="44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6" name="Google Shape;186;p15"/>
            <p:cNvSpPr txBox="1"/>
            <p:nvPr/>
          </p:nvSpPr>
          <p:spPr>
            <a:xfrm>
              <a:off x="5011536" y="2360200"/>
              <a:ext cx="16161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Störgrößen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(Materialeigenschaften)</a:t>
              </a:r>
              <a:endParaRPr sz="1000"/>
            </a:p>
          </p:txBody>
        </p:sp>
        <p:cxnSp>
          <p:nvCxnSpPr>
            <p:cNvPr id="187" name="Google Shape;187;p15"/>
            <p:cNvCxnSpPr>
              <a:stCxn id="176" idx="2"/>
              <a:endCxn id="175" idx="2"/>
            </p:cNvCxnSpPr>
            <p:nvPr/>
          </p:nvCxnSpPr>
          <p:spPr>
            <a:xfrm rot="5400000">
              <a:off x="2692612" y="2586349"/>
              <a:ext cx="291600" cy="3104700"/>
            </a:xfrm>
            <a:prstGeom prst="bentConnector3">
              <a:avLst>
                <a:gd fmla="val 23722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8" name="Google Shape;188;p15"/>
            <p:cNvSpPr txBox="1"/>
            <p:nvPr/>
          </p:nvSpPr>
          <p:spPr>
            <a:xfrm>
              <a:off x="2235197" y="4398971"/>
              <a:ext cx="1206600" cy="3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Regelung</a:t>
              </a:r>
              <a:endParaRPr sz="1000"/>
            </a:p>
          </p:txBody>
        </p:sp>
        <p:grpSp>
          <p:nvGrpSpPr>
            <p:cNvPr id="189" name="Google Shape;189;p15"/>
            <p:cNvGrpSpPr/>
            <p:nvPr/>
          </p:nvGrpSpPr>
          <p:grpSpPr>
            <a:xfrm>
              <a:off x="7106626" y="3227794"/>
              <a:ext cx="504193" cy="442260"/>
              <a:chOff x="6644329" y="495267"/>
              <a:chExt cx="2037143" cy="1786909"/>
            </a:xfrm>
          </p:grpSpPr>
          <p:grpSp>
            <p:nvGrpSpPr>
              <p:cNvPr id="190" name="Google Shape;190;p15"/>
              <p:cNvGrpSpPr/>
              <p:nvPr/>
            </p:nvGrpSpPr>
            <p:grpSpPr>
              <a:xfrm>
                <a:off x="6644329" y="495267"/>
                <a:ext cx="2037143" cy="1786909"/>
                <a:chOff x="4352450" y="3930725"/>
                <a:chExt cx="554400" cy="486300"/>
              </a:xfrm>
            </p:grpSpPr>
            <p:sp>
              <p:nvSpPr>
                <p:cNvPr id="191" name="Google Shape;191;p15"/>
                <p:cNvSpPr/>
                <p:nvPr/>
              </p:nvSpPr>
              <p:spPr>
                <a:xfrm>
                  <a:off x="4352450" y="3930725"/>
                  <a:ext cx="554400" cy="486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2" name="Google Shape;192;p15"/>
                <p:cNvGrpSpPr/>
                <p:nvPr/>
              </p:nvGrpSpPr>
              <p:grpSpPr>
                <a:xfrm>
                  <a:off x="4412398" y="3963572"/>
                  <a:ext cx="462662" cy="377523"/>
                  <a:chOff x="6455925" y="3633875"/>
                  <a:chExt cx="780900" cy="637200"/>
                </a:xfrm>
              </p:grpSpPr>
              <p:cxnSp>
                <p:nvCxnSpPr>
                  <p:cNvPr id="193" name="Google Shape;193;p15"/>
                  <p:cNvCxnSpPr/>
                  <p:nvPr/>
                </p:nvCxnSpPr>
                <p:spPr>
                  <a:xfrm rot="10800000">
                    <a:off x="6455925" y="3633875"/>
                    <a:ext cx="0" cy="63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194" name="Google Shape;194;p15"/>
                  <p:cNvCxnSpPr/>
                  <p:nvPr/>
                </p:nvCxnSpPr>
                <p:spPr>
                  <a:xfrm>
                    <a:off x="6455925" y="4271075"/>
                    <a:ext cx="780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</p:grpSp>
          <p:sp>
            <p:nvSpPr>
              <p:cNvPr id="195" name="Google Shape;195;p15"/>
              <p:cNvSpPr/>
              <p:nvPr/>
            </p:nvSpPr>
            <p:spPr>
              <a:xfrm>
                <a:off x="7014190" y="1017739"/>
                <a:ext cx="1152080" cy="975950"/>
              </a:xfrm>
              <a:custGeom>
                <a:rect b="b" l="l" r="r" t="t"/>
                <a:pathLst>
                  <a:path extrusionOk="0" h="39038" w="54337">
                    <a:moveTo>
                      <a:pt x="0" y="39038"/>
                    </a:moveTo>
                    <a:cubicBezTo>
                      <a:pt x="2374" y="36741"/>
                      <a:pt x="9760" y="31762"/>
                      <a:pt x="14244" y="25256"/>
                    </a:cubicBezTo>
                    <a:cubicBezTo>
                      <a:pt x="18728" y="18750"/>
                      <a:pt x="22817" y="0"/>
                      <a:pt x="26905" y="0"/>
                    </a:cubicBezTo>
                    <a:cubicBezTo>
                      <a:pt x="30993" y="0"/>
                      <a:pt x="34202" y="18750"/>
                      <a:pt x="38774" y="25256"/>
                    </a:cubicBezTo>
                    <a:cubicBezTo>
                      <a:pt x="43346" y="31762"/>
                      <a:pt x="51743" y="36741"/>
                      <a:pt x="54337" y="39038"/>
                    </a:cubicBezTo>
                  </a:path>
                </a:pathLst>
              </a:custGeom>
              <a:solidFill>
                <a:srgbClr val="B7B7B7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Lösungsansatz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311700" y="847675"/>
            <a:ext cx="85206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In-Line Qualitätsmessung</a:t>
            </a:r>
            <a:r>
              <a:rPr lang="en" sz="1400"/>
              <a:t>, um die Bauteileigenschaften direkt als Regelgröße zurückführen zu können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Modellierung des Spritzgießprozesses</a:t>
            </a:r>
            <a:r>
              <a:rPr lang="en" sz="1400"/>
              <a:t> (digitaler Zwilling) zur Berechnung der optimalen Prozessparameter, diese werden als Handlungsvorschlag an den Maschinenführer ausgegeben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Adaption</a:t>
            </a:r>
            <a:r>
              <a:rPr lang="en" sz="1400"/>
              <a:t> des Modells </a:t>
            </a:r>
            <a:r>
              <a:rPr b="1" lang="en" sz="1400"/>
              <a:t>zur Kompensation nicht messbarer Störgrößen</a:t>
            </a:r>
            <a:endParaRPr b="1" sz="1400"/>
          </a:p>
        </p:txBody>
      </p:sp>
      <p:grpSp>
        <p:nvGrpSpPr>
          <p:cNvPr id="202" name="Google Shape;202;p16"/>
          <p:cNvGrpSpPr/>
          <p:nvPr/>
        </p:nvGrpSpPr>
        <p:grpSpPr>
          <a:xfrm>
            <a:off x="2036294" y="3431541"/>
            <a:ext cx="423340" cy="371339"/>
            <a:chOff x="2683525" y="3555600"/>
            <a:chExt cx="554400" cy="486300"/>
          </a:xfrm>
        </p:grpSpPr>
        <p:sp>
          <p:nvSpPr>
            <p:cNvPr id="203" name="Google Shape;203;p16"/>
            <p:cNvSpPr/>
            <p:nvPr/>
          </p:nvSpPr>
          <p:spPr>
            <a:xfrm>
              <a:off x="2683525" y="3555600"/>
              <a:ext cx="554400" cy="48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" name="Google Shape;204;p16"/>
            <p:cNvGrpSpPr/>
            <p:nvPr/>
          </p:nvGrpSpPr>
          <p:grpSpPr>
            <a:xfrm>
              <a:off x="2743348" y="3587897"/>
              <a:ext cx="457117" cy="377523"/>
              <a:chOff x="6456037" y="3633938"/>
              <a:chExt cx="588841" cy="486311"/>
            </a:xfrm>
          </p:grpSpPr>
          <p:grpSp>
            <p:nvGrpSpPr>
              <p:cNvPr id="205" name="Google Shape;205;p16"/>
              <p:cNvGrpSpPr/>
              <p:nvPr/>
            </p:nvGrpSpPr>
            <p:grpSpPr>
              <a:xfrm>
                <a:off x="6456037" y="3633938"/>
                <a:ext cx="538056" cy="486311"/>
                <a:chOff x="6455925" y="3633875"/>
                <a:chExt cx="705000" cy="637200"/>
              </a:xfrm>
            </p:grpSpPr>
            <p:cxnSp>
              <p:nvCxnSpPr>
                <p:cNvPr id="206" name="Google Shape;206;p16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07" name="Google Shape;207;p16"/>
                <p:cNvCxnSpPr/>
                <p:nvPr/>
              </p:nvCxnSpPr>
              <p:spPr>
                <a:xfrm>
                  <a:off x="6455925" y="4271075"/>
                  <a:ext cx="705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208" name="Google Shape;208;p16"/>
                <p:cNvSpPr/>
                <p:nvPr/>
              </p:nvSpPr>
              <p:spPr>
                <a:xfrm>
                  <a:off x="6463525" y="3869000"/>
                  <a:ext cx="599300" cy="295875"/>
                </a:xfrm>
                <a:custGeom>
                  <a:rect b="b" l="l" r="r" t="t"/>
                  <a:pathLst>
                    <a:path extrusionOk="0" h="11835" w="23972">
                      <a:moveTo>
                        <a:pt x="0" y="11835"/>
                      </a:moveTo>
                      <a:lnTo>
                        <a:pt x="6372" y="11835"/>
                      </a:lnTo>
                      <a:lnTo>
                        <a:pt x="6372" y="5462"/>
                      </a:lnTo>
                      <a:lnTo>
                        <a:pt x="15172" y="5462"/>
                      </a:lnTo>
                      <a:lnTo>
                        <a:pt x="15172" y="0"/>
                      </a:lnTo>
                      <a:lnTo>
                        <a:pt x="23972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4A86E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209" name="Google Shape;209;p16"/>
              <p:cNvSpPr txBox="1"/>
              <p:nvPr/>
            </p:nvSpPr>
            <p:spPr>
              <a:xfrm>
                <a:off x="6832478" y="3854737"/>
                <a:ext cx="2124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t</a:t>
                </a:r>
                <a:endParaRPr sz="900"/>
              </a:p>
            </p:txBody>
          </p:sp>
        </p:grpSp>
      </p:grpSp>
      <p:grpSp>
        <p:nvGrpSpPr>
          <p:cNvPr id="210" name="Google Shape;210;p16"/>
          <p:cNvGrpSpPr/>
          <p:nvPr/>
        </p:nvGrpSpPr>
        <p:grpSpPr>
          <a:xfrm>
            <a:off x="2036250" y="2977305"/>
            <a:ext cx="423340" cy="371339"/>
            <a:chOff x="4352450" y="3930725"/>
            <a:chExt cx="554400" cy="486300"/>
          </a:xfrm>
        </p:grpSpPr>
        <p:sp>
          <p:nvSpPr>
            <p:cNvPr id="211" name="Google Shape;211;p16"/>
            <p:cNvSpPr/>
            <p:nvPr/>
          </p:nvSpPr>
          <p:spPr>
            <a:xfrm>
              <a:off x="4352450" y="3930725"/>
              <a:ext cx="554400" cy="486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16"/>
            <p:cNvGrpSpPr/>
            <p:nvPr/>
          </p:nvGrpSpPr>
          <p:grpSpPr>
            <a:xfrm>
              <a:off x="4412398" y="3963572"/>
              <a:ext cx="463371" cy="377547"/>
              <a:chOff x="3383723" y="4108622"/>
              <a:chExt cx="463371" cy="377547"/>
            </a:xfrm>
          </p:grpSpPr>
          <p:grpSp>
            <p:nvGrpSpPr>
              <p:cNvPr id="213" name="Google Shape;213;p16"/>
              <p:cNvGrpSpPr/>
              <p:nvPr/>
            </p:nvGrpSpPr>
            <p:grpSpPr>
              <a:xfrm>
                <a:off x="3383723" y="4108622"/>
                <a:ext cx="463371" cy="377547"/>
                <a:chOff x="6456037" y="3633938"/>
                <a:chExt cx="596896" cy="486341"/>
              </a:xfrm>
            </p:grpSpPr>
            <p:grpSp>
              <p:nvGrpSpPr>
                <p:cNvPr id="214" name="Google Shape;214;p16"/>
                <p:cNvGrpSpPr/>
                <p:nvPr/>
              </p:nvGrpSpPr>
              <p:grpSpPr>
                <a:xfrm>
                  <a:off x="6456037" y="3633938"/>
                  <a:ext cx="538056" cy="486311"/>
                  <a:chOff x="6455925" y="3633875"/>
                  <a:chExt cx="705000" cy="637200"/>
                </a:xfrm>
              </p:grpSpPr>
              <p:cxnSp>
                <p:nvCxnSpPr>
                  <p:cNvPr id="215" name="Google Shape;215;p16"/>
                  <p:cNvCxnSpPr/>
                  <p:nvPr/>
                </p:nvCxnSpPr>
                <p:spPr>
                  <a:xfrm rot="10800000">
                    <a:off x="6455925" y="3633875"/>
                    <a:ext cx="0" cy="63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216" name="Google Shape;216;p16"/>
                  <p:cNvCxnSpPr/>
                  <p:nvPr/>
                </p:nvCxnSpPr>
                <p:spPr>
                  <a:xfrm>
                    <a:off x="6455925" y="4271075"/>
                    <a:ext cx="705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217" name="Google Shape;217;p16"/>
                <p:cNvSpPr txBox="1"/>
                <p:nvPr/>
              </p:nvSpPr>
              <p:spPr>
                <a:xfrm>
                  <a:off x="6840533" y="3854779"/>
                  <a:ext cx="2124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t</a:t>
                  </a:r>
                  <a:endParaRPr sz="900"/>
                </a:p>
              </p:txBody>
            </p:sp>
          </p:grpSp>
          <p:sp>
            <p:nvSpPr>
              <p:cNvPr id="218" name="Google Shape;218;p16"/>
              <p:cNvSpPr/>
              <p:nvPr/>
            </p:nvSpPr>
            <p:spPr>
              <a:xfrm>
                <a:off x="3396275" y="4220875"/>
                <a:ext cx="329725" cy="230800"/>
              </a:xfrm>
              <a:custGeom>
                <a:rect b="b" l="l" r="r" t="t"/>
                <a:pathLst>
                  <a:path extrusionOk="0" h="9232" w="13189">
                    <a:moveTo>
                      <a:pt x="0" y="9232"/>
                    </a:moveTo>
                    <a:lnTo>
                      <a:pt x="2638" y="9232"/>
                    </a:lnTo>
                    <a:lnTo>
                      <a:pt x="2638" y="4748"/>
                    </a:lnTo>
                    <a:lnTo>
                      <a:pt x="6858" y="4748"/>
                    </a:lnTo>
                    <a:lnTo>
                      <a:pt x="6858" y="0"/>
                    </a:lnTo>
                    <a:lnTo>
                      <a:pt x="13189" y="0"/>
                    </a:lnTo>
                  </a:path>
                </a:pathLst>
              </a:custGeom>
              <a:noFill/>
              <a:ln cap="flat" cmpd="sng" w="9525">
                <a:solidFill>
                  <a:srgbClr val="6AA84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19" name="Google Shape;219;p16"/>
          <p:cNvGrpSpPr/>
          <p:nvPr/>
        </p:nvGrpSpPr>
        <p:grpSpPr>
          <a:xfrm>
            <a:off x="4160650" y="3543786"/>
            <a:ext cx="312376" cy="274005"/>
            <a:chOff x="11660752" y="1263698"/>
            <a:chExt cx="2868466" cy="2516116"/>
          </a:xfrm>
        </p:grpSpPr>
        <p:grpSp>
          <p:nvGrpSpPr>
            <p:cNvPr id="220" name="Google Shape;220;p16"/>
            <p:cNvGrpSpPr/>
            <p:nvPr/>
          </p:nvGrpSpPr>
          <p:grpSpPr>
            <a:xfrm>
              <a:off x="11660752" y="1263698"/>
              <a:ext cx="2868466" cy="2516116"/>
              <a:chOff x="5598633" y="3832188"/>
              <a:chExt cx="554400" cy="486300"/>
            </a:xfrm>
          </p:grpSpPr>
          <p:sp>
            <p:nvSpPr>
              <p:cNvPr id="221" name="Google Shape;221;p16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2" name="Google Shape;222;p16"/>
              <p:cNvGrpSpPr/>
              <p:nvPr/>
            </p:nvGrpSpPr>
            <p:grpSpPr>
              <a:xfrm>
                <a:off x="5658581" y="3865035"/>
                <a:ext cx="417693" cy="377523"/>
                <a:chOff x="8559286" y="3467560"/>
                <a:chExt cx="705000" cy="637200"/>
              </a:xfrm>
            </p:grpSpPr>
            <p:cxnSp>
              <p:nvCxnSpPr>
                <p:cNvPr id="223" name="Google Shape;223;p16"/>
                <p:cNvCxnSpPr/>
                <p:nvPr/>
              </p:nvCxnSpPr>
              <p:spPr>
                <a:xfrm rot="10800000">
                  <a:off x="8559286" y="3467560"/>
                  <a:ext cx="0" cy="63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24" name="Google Shape;224;p16"/>
                <p:cNvCxnSpPr/>
                <p:nvPr/>
              </p:nvCxnSpPr>
              <p:spPr>
                <a:xfrm>
                  <a:off x="8559286" y="4104760"/>
                  <a:ext cx="705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sp>
          <p:nvSpPr>
            <p:cNvPr id="225" name="Google Shape;225;p16"/>
            <p:cNvSpPr/>
            <p:nvPr/>
          </p:nvSpPr>
          <p:spPr>
            <a:xfrm>
              <a:off x="11967452" y="1812844"/>
              <a:ext cx="1740825" cy="1575975"/>
            </a:xfrm>
            <a:custGeom>
              <a:rect b="b" l="l" r="r" t="t"/>
              <a:pathLst>
                <a:path extrusionOk="0" h="63039" w="69633">
                  <a:moveTo>
                    <a:pt x="0" y="63039"/>
                  </a:moveTo>
                  <a:lnTo>
                    <a:pt x="14766" y="0"/>
                  </a:lnTo>
                  <a:lnTo>
                    <a:pt x="23150" y="6272"/>
                  </a:lnTo>
                  <a:lnTo>
                    <a:pt x="38898" y="1019"/>
                  </a:lnTo>
                  <a:lnTo>
                    <a:pt x="54637" y="9770"/>
                  </a:lnTo>
                  <a:lnTo>
                    <a:pt x="61983" y="27695"/>
                  </a:lnTo>
                  <a:lnTo>
                    <a:pt x="63039" y="35611"/>
                  </a:lnTo>
                  <a:lnTo>
                    <a:pt x="69633" y="62516"/>
                  </a:lnTo>
                </a:path>
              </a:pathLst>
            </a:custGeom>
            <a:noFill/>
            <a:ln cap="flat" cmpd="sng" w="9525">
              <a:solidFill>
                <a:srgbClr val="134F5C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26" name="Google Shape;226;p16"/>
          <p:cNvGrpSpPr/>
          <p:nvPr/>
        </p:nvGrpSpPr>
        <p:grpSpPr>
          <a:xfrm>
            <a:off x="4160376" y="3247970"/>
            <a:ext cx="312391" cy="274003"/>
            <a:chOff x="3247902" y="2975877"/>
            <a:chExt cx="2868600" cy="2516100"/>
          </a:xfrm>
        </p:grpSpPr>
        <p:sp>
          <p:nvSpPr>
            <p:cNvPr id="227" name="Google Shape;227;p16"/>
            <p:cNvSpPr/>
            <p:nvPr/>
          </p:nvSpPr>
          <p:spPr>
            <a:xfrm>
              <a:off x="3247902" y="2975877"/>
              <a:ext cx="2868600" cy="251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566958" y="3365088"/>
              <a:ext cx="1033335" cy="1721100"/>
            </a:xfrm>
            <a:custGeom>
              <a:rect b="b" l="l" r="r" t="t"/>
              <a:pathLst>
                <a:path extrusionOk="0" h="68844" w="54073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cap="flat" cmpd="sng" w="9525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9" name="Google Shape;229;p16"/>
            <p:cNvSpPr/>
            <p:nvPr/>
          </p:nvSpPr>
          <p:spPr>
            <a:xfrm>
              <a:off x="4605264" y="3338712"/>
              <a:ext cx="322615" cy="1219925"/>
            </a:xfrm>
            <a:custGeom>
              <a:rect b="b" l="l" r="r" t="t"/>
              <a:pathLst>
                <a:path extrusionOk="0" h="48797" w="16882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cap="flat" cmpd="sng" w="9525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0" name="Google Shape;230;p16"/>
            <p:cNvSpPr/>
            <p:nvPr/>
          </p:nvSpPr>
          <p:spPr>
            <a:xfrm>
              <a:off x="4932862" y="4512683"/>
              <a:ext cx="131875" cy="540725"/>
            </a:xfrm>
            <a:custGeom>
              <a:rect b="b" l="l" r="r" t="t"/>
              <a:pathLst>
                <a:path extrusionOk="0" h="21629" w="5275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cap="flat" cmpd="sng" w="9525">
              <a:solidFill>
                <a:srgbClr val="741B47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31" name="Google Shape;231;p16"/>
            <p:cNvGrpSpPr/>
            <p:nvPr/>
          </p:nvGrpSpPr>
          <p:grpSpPr>
            <a:xfrm>
              <a:off x="3558229" y="3145915"/>
              <a:ext cx="2161156" cy="1953317"/>
              <a:chOff x="6455925" y="3633875"/>
              <a:chExt cx="705000" cy="637200"/>
            </a:xfrm>
          </p:grpSpPr>
          <p:cxnSp>
            <p:nvCxnSpPr>
              <p:cNvPr id="232" name="Google Shape;232;p16"/>
              <p:cNvCxnSpPr/>
              <p:nvPr/>
            </p:nvCxnSpPr>
            <p:spPr>
              <a:xfrm rot="10800000">
                <a:off x="6455925" y="3633875"/>
                <a:ext cx="0" cy="63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33" name="Google Shape;233;p16"/>
              <p:cNvCxnSpPr/>
              <p:nvPr/>
            </p:nvCxnSpPr>
            <p:spPr>
              <a:xfrm>
                <a:off x="6455925" y="4271075"/>
                <a:ext cx="70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34" name="Google Shape;234;p16"/>
          <p:cNvGrpSpPr/>
          <p:nvPr/>
        </p:nvGrpSpPr>
        <p:grpSpPr>
          <a:xfrm>
            <a:off x="4160650" y="2968904"/>
            <a:ext cx="312376" cy="274005"/>
            <a:chOff x="11660752" y="1263698"/>
            <a:chExt cx="2868466" cy="2516116"/>
          </a:xfrm>
        </p:grpSpPr>
        <p:grpSp>
          <p:nvGrpSpPr>
            <p:cNvPr id="235" name="Google Shape;235;p16"/>
            <p:cNvGrpSpPr/>
            <p:nvPr/>
          </p:nvGrpSpPr>
          <p:grpSpPr>
            <a:xfrm>
              <a:off x="11660752" y="1263698"/>
              <a:ext cx="2868466" cy="2516116"/>
              <a:chOff x="5598633" y="3832188"/>
              <a:chExt cx="554400" cy="486300"/>
            </a:xfrm>
          </p:grpSpPr>
          <p:sp>
            <p:nvSpPr>
              <p:cNvPr id="236" name="Google Shape;236;p16"/>
              <p:cNvSpPr/>
              <p:nvPr/>
            </p:nvSpPr>
            <p:spPr>
              <a:xfrm>
                <a:off x="5598633" y="3832188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7" name="Google Shape;237;p16"/>
              <p:cNvGrpSpPr/>
              <p:nvPr/>
            </p:nvGrpSpPr>
            <p:grpSpPr>
              <a:xfrm>
                <a:off x="5658581" y="3865035"/>
                <a:ext cx="417693" cy="377523"/>
                <a:chOff x="8559286" y="3467560"/>
                <a:chExt cx="705000" cy="637200"/>
              </a:xfrm>
            </p:grpSpPr>
            <p:cxnSp>
              <p:nvCxnSpPr>
                <p:cNvPr id="238" name="Google Shape;238;p16"/>
                <p:cNvCxnSpPr/>
                <p:nvPr/>
              </p:nvCxnSpPr>
              <p:spPr>
                <a:xfrm rot="10800000">
                  <a:off x="8559286" y="3467560"/>
                  <a:ext cx="0" cy="63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39" name="Google Shape;239;p16"/>
                <p:cNvCxnSpPr/>
                <p:nvPr/>
              </p:nvCxnSpPr>
              <p:spPr>
                <a:xfrm>
                  <a:off x="8559286" y="4104760"/>
                  <a:ext cx="705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sp>
          <p:nvSpPr>
            <p:cNvPr id="240" name="Google Shape;240;p16"/>
            <p:cNvSpPr/>
            <p:nvPr/>
          </p:nvSpPr>
          <p:spPr>
            <a:xfrm>
              <a:off x="11967375" y="1812883"/>
              <a:ext cx="1740875" cy="1576025"/>
            </a:xfrm>
            <a:custGeom>
              <a:rect b="b" l="l" r="r" t="t"/>
              <a:pathLst>
                <a:path extrusionOk="0" h="63041" w="69635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41" name="Google Shape;241;p16"/>
          <p:cNvSpPr txBox="1"/>
          <p:nvPr/>
        </p:nvSpPr>
        <p:spPr>
          <a:xfrm>
            <a:off x="1493725" y="3903500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Prozess-</a:t>
            </a:r>
            <a:br>
              <a:rPr b="1" lang="en" sz="1200"/>
            </a:br>
            <a:r>
              <a:rPr b="1" lang="en" sz="1200"/>
              <a:t>parameter</a:t>
            </a:r>
            <a:endParaRPr sz="1200"/>
          </a:p>
        </p:txBody>
      </p:sp>
      <p:sp>
        <p:nvSpPr>
          <p:cNvPr id="242" name="Google Shape;242;p16"/>
          <p:cNvSpPr txBox="1"/>
          <p:nvPr/>
        </p:nvSpPr>
        <p:spPr>
          <a:xfrm>
            <a:off x="3635875" y="3957350"/>
            <a:ext cx="1361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Prozess-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größen</a:t>
            </a:r>
            <a:endParaRPr sz="1200"/>
          </a:p>
        </p:txBody>
      </p:sp>
      <p:grpSp>
        <p:nvGrpSpPr>
          <p:cNvPr id="243" name="Google Shape;243;p16"/>
          <p:cNvGrpSpPr/>
          <p:nvPr/>
        </p:nvGrpSpPr>
        <p:grpSpPr>
          <a:xfrm>
            <a:off x="2567000" y="2778625"/>
            <a:ext cx="1547900" cy="1188000"/>
            <a:chOff x="1314450" y="2811950"/>
            <a:chExt cx="1547900" cy="1188000"/>
          </a:xfrm>
        </p:grpSpPr>
        <p:sp>
          <p:nvSpPr>
            <p:cNvPr id="244" name="Google Shape;244;p16"/>
            <p:cNvSpPr/>
            <p:nvPr/>
          </p:nvSpPr>
          <p:spPr>
            <a:xfrm>
              <a:off x="1443050" y="2811950"/>
              <a:ext cx="1228800" cy="118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grpSp>
          <p:nvGrpSpPr>
            <p:cNvPr id="245" name="Google Shape;245;p16"/>
            <p:cNvGrpSpPr/>
            <p:nvPr/>
          </p:nvGrpSpPr>
          <p:grpSpPr>
            <a:xfrm>
              <a:off x="1314450" y="2948350"/>
              <a:ext cx="1132100" cy="887850"/>
              <a:chOff x="1314450" y="2948350"/>
              <a:chExt cx="1132100" cy="887850"/>
            </a:xfrm>
          </p:grpSpPr>
          <p:sp>
            <p:nvSpPr>
              <p:cNvPr id="246" name="Google Shape;246;p16"/>
              <p:cNvSpPr/>
              <p:nvPr/>
            </p:nvSpPr>
            <p:spPr>
              <a:xfrm>
                <a:off x="1721350" y="31064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1721350" y="3552975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2004900" y="29483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2004900" y="31916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2004900" y="34348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2004900" y="36781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2288450" y="31064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2288450" y="33497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2288450" y="35929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5" name="Google Shape;255;p16"/>
              <p:cNvCxnSpPr>
                <a:stCxn id="246" idx="6"/>
                <a:endCxn id="248" idx="2"/>
              </p:cNvCxnSpPr>
              <p:nvPr/>
            </p:nvCxnSpPr>
            <p:spPr>
              <a:xfrm flipH="1" rot="10800000">
                <a:off x="1879450" y="3027400"/>
                <a:ext cx="125400" cy="15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6"/>
              <p:cNvCxnSpPr>
                <a:stCxn id="246" idx="6"/>
                <a:endCxn id="249" idx="2"/>
              </p:cNvCxnSpPr>
              <p:nvPr/>
            </p:nvCxnSpPr>
            <p:spPr>
              <a:xfrm>
                <a:off x="1879450" y="3185500"/>
                <a:ext cx="125400" cy="8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6"/>
              <p:cNvCxnSpPr>
                <a:stCxn id="246" idx="6"/>
                <a:endCxn id="250" idx="2"/>
              </p:cNvCxnSpPr>
              <p:nvPr/>
            </p:nvCxnSpPr>
            <p:spPr>
              <a:xfrm>
                <a:off x="1879450" y="3185500"/>
                <a:ext cx="125400" cy="32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>
                <a:stCxn id="246" idx="6"/>
                <a:endCxn id="251" idx="2"/>
              </p:cNvCxnSpPr>
              <p:nvPr/>
            </p:nvCxnSpPr>
            <p:spPr>
              <a:xfrm>
                <a:off x="1879450" y="3185500"/>
                <a:ext cx="125400" cy="57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6"/>
              <p:cNvCxnSpPr>
                <a:stCxn id="247" idx="6"/>
                <a:endCxn id="251" idx="2"/>
              </p:cNvCxnSpPr>
              <p:nvPr/>
            </p:nvCxnSpPr>
            <p:spPr>
              <a:xfrm>
                <a:off x="1879450" y="3632025"/>
                <a:ext cx="125400" cy="12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6"/>
              <p:cNvCxnSpPr>
                <a:stCxn id="247" idx="6"/>
                <a:endCxn id="250" idx="2"/>
              </p:cNvCxnSpPr>
              <p:nvPr/>
            </p:nvCxnSpPr>
            <p:spPr>
              <a:xfrm flipH="1" rot="10800000">
                <a:off x="1879450" y="3513825"/>
                <a:ext cx="125400" cy="1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6"/>
              <p:cNvCxnSpPr>
                <a:stCxn id="247" idx="6"/>
                <a:endCxn id="249" idx="2"/>
              </p:cNvCxnSpPr>
              <p:nvPr/>
            </p:nvCxnSpPr>
            <p:spPr>
              <a:xfrm flipH="1" rot="10800000">
                <a:off x="1879450" y="3270525"/>
                <a:ext cx="1254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6"/>
              <p:cNvCxnSpPr>
                <a:stCxn id="247" idx="6"/>
                <a:endCxn id="248" idx="2"/>
              </p:cNvCxnSpPr>
              <p:nvPr/>
            </p:nvCxnSpPr>
            <p:spPr>
              <a:xfrm flipH="1" rot="10800000">
                <a:off x="1879450" y="3027525"/>
                <a:ext cx="125400" cy="60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6"/>
              <p:cNvCxnSpPr>
                <a:stCxn id="251" idx="6"/>
                <a:endCxn id="252" idx="2"/>
              </p:cNvCxnSpPr>
              <p:nvPr/>
            </p:nvCxnSpPr>
            <p:spPr>
              <a:xfrm flipH="1" rot="10800000">
                <a:off x="2163000" y="3185650"/>
                <a:ext cx="125400" cy="57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6"/>
              <p:cNvCxnSpPr>
                <a:stCxn id="251" idx="6"/>
                <a:endCxn id="253" idx="2"/>
              </p:cNvCxnSpPr>
              <p:nvPr/>
            </p:nvCxnSpPr>
            <p:spPr>
              <a:xfrm flipH="1" rot="10800000">
                <a:off x="2163000" y="3428650"/>
                <a:ext cx="125400" cy="32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6"/>
              <p:cNvCxnSpPr>
                <a:stCxn id="251" idx="6"/>
                <a:endCxn id="254" idx="2"/>
              </p:cNvCxnSpPr>
              <p:nvPr/>
            </p:nvCxnSpPr>
            <p:spPr>
              <a:xfrm flipH="1" rot="10800000">
                <a:off x="2163000" y="3671950"/>
                <a:ext cx="125400" cy="8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6"/>
              <p:cNvCxnSpPr>
                <a:stCxn id="250" idx="6"/>
                <a:endCxn id="252" idx="2"/>
              </p:cNvCxnSpPr>
              <p:nvPr/>
            </p:nvCxnSpPr>
            <p:spPr>
              <a:xfrm flipH="1" rot="10800000">
                <a:off x="2163000" y="3185400"/>
                <a:ext cx="125400" cy="32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6"/>
              <p:cNvCxnSpPr>
                <a:stCxn id="250" idx="6"/>
                <a:endCxn id="253" idx="2"/>
              </p:cNvCxnSpPr>
              <p:nvPr/>
            </p:nvCxnSpPr>
            <p:spPr>
              <a:xfrm flipH="1" rot="10800000">
                <a:off x="2163000" y="3428700"/>
                <a:ext cx="125400" cy="8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6"/>
              <p:cNvCxnSpPr>
                <a:stCxn id="250" idx="6"/>
                <a:endCxn id="254" idx="2"/>
              </p:cNvCxnSpPr>
              <p:nvPr/>
            </p:nvCxnSpPr>
            <p:spPr>
              <a:xfrm>
                <a:off x="2163000" y="3513900"/>
                <a:ext cx="125400" cy="15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6"/>
              <p:cNvCxnSpPr>
                <a:stCxn id="249" idx="6"/>
                <a:endCxn id="252" idx="2"/>
              </p:cNvCxnSpPr>
              <p:nvPr/>
            </p:nvCxnSpPr>
            <p:spPr>
              <a:xfrm flipH="1" rot="10800000">
                <a:off x="2163000" y="3185450"/>
                <a:ext cx="125400" cy="8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6"/>
              <p:cNvCxnSpPr>
                <a:stCxn id="249" idx="6"/>
                <a:endCxn id="253" idx="2"/>
              </p:cNvCxnSpPr>
              <p:nvPr/>
            </p:nvCxnSpPr>
            <p:spPr>
              <a:xfrm>
                <a:off x="2163000" y="3270650"/>
                <a:ext cx="125400" cy="15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6"/>
              <p:cNvCxnSpPr>
                <a:stCxn id="249" idx="6"/>
                <a:endCxn id="254" idx="2"/>
              </p:cNvCxnSpPr>
              <p:nvPr/>
            </p:nvCxnSpPr>
            <p:spPr>
              <a:xfrm>
                <a:off x="2163000" y="3270650"/>
                <a:ext cx="125400" cy="40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6"/>
              <p:cNvCxnSpPr>
                <a:stCxn id="248" idx="6"/>
                <a:endCxn id="252" idx="2"/>
              </p:cNvCxnSpPr>
              <p:nvPr/>
            </p:nvCxnSpPr>
            <p:spPr>
              <a:xfrm>
                <a:off x="2163000" y="3027400"/>
                <a:ext cx="125400" cy="15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6"/>
              <p:cNvCxnSpPr>
                <a:stCxn id="248" idx="6"/>
                <a:endCxn id="253" idx="2"/>
              </p:cNvCxnSpPr>
              <p:nvPr/>
            </p:nvCxnSpPr>
            <p:spPr>
              <a:xfrm>
                <a:off x="2163000" y="3027400"/>
                <a:ext cx="125400" cy="40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6"/>
              <p:cNvCxnSpPr>
                <a:stCxn id="248" idx="6"/>
                <a:endCxn id="254" idx="2"/>
              </p:cNvCxnSpPr>
              <p:nvPr/>
            </p:nvCxnSpPr>
            <p:spPr>
              <a:xfrm>
                <a:off x="2163000" y="3027400"/>
                <a:ext cx="1254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6"/>
              <p:cNvCxnSpPr/>
              <p:nvPr/>
            </p:nvCxnSpPr>
            <p:spPr>
              <a:xfrm>
                <a:off x="1314450" y="3185500"/>
                <a:ext cx="40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76" name="Google Shape;276;p16"/>
              <p:cNvCxnSpPr/>
              <p:nvPr/>
            </p:nvCxnSpPr>
            <p:spPr>
              <a:xfrm>
                <a:off x="1314450" y="3632025"/>
                <a:ext cx="40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77" name="Google Shape;277;p16"/>
            <p:cNvCxnSpPr>
              <a:stCxn id="252" idx="6"/>
            </p:cNvCxnSpPr>
            <p:nvPr/>
          </p:nvCxnSpPr>
          <p:spPr>
            <a:xfrm flipH="1" rot="10800000">
              <a:off x="2446550" y="3184900"/>
              <a:ext cx="4158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8" name="Google Shape;278;p16"/>
            <p:cNvCxnSpPr/>
            <p:nvPr/>
          </p:nvCxnSpPr>
          <p:spPr>
            <a:xfrm flipH="1" rot="10800000">
              <a:off x="2446550" y="3426375"/>
              <a:ext cx="4158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9" name="Google Shape;279;p16"/>
            <p:cNvCxnSpPr/>
            <p:nvPr/>
          </p:nvCxnSpPr>
          <p:spPr>
            <a:xfrm flipH="1" rot="10800000">
              <a:off x="2446550" y="3667850"/>
              <a:ext cx="4158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0" name="Google Shape;280;p16"/>
          <p:cNvGrpSpPr/>
          <p:nvPr/>
        </p:nvGrpSpPr>
        <p:grpSpPr>
          <a:xfrm>
            <a:off x="4490200" y="2778625"/>
            <a:ext cx="1547900" cy="1187700"/>
            <a:chOff x="4596325" y="2785852"/>
            <a:chExt cx="1547900" cy="1187700"/>
          </a:xfrm>
        </p:grpSpPr>
        <p:sp>
          <p:nvSpPr>
            <p:cNvPr id="281" name="Google Shape;281;p16"/>
            <p:cNvSpPr/>
            <p:nvPr/>
          </p:nvSpPr>
          <p:spPr>
            <a:xfrm>
              <a:off x="4760425" y="2785852"/>
              <a:ext cx="1228800" cy="11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012225" y="310645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5012225" y="3629175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5295775" y="294835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5295775" y="319160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295775" y="343485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295775" y="367810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5579275" y="3310075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9" name="Google Shape;289;p16"/>
            <p:cNvCxnSpPr>
              <a:stCxn id="282" idx="6"/>
              <a:endCxn id="284" idx="2"/>
            </p:cNvCxnSpPr>
            <p:nvPr/>
          </p:nvCxnSpPr>
          <p:spPr>
            <a:xfrm flipH="1" rot="10800000">
              <a:off x="5170325" y="3027400"/>
              <a:ext cx="125400" cy="15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16"/>
            <p:cNvCxnSpPr>
              <a:stCxn id="282" idx="6"/>
              <a:endCxn id="285" idx="2"/>
            </p:cNvCxnSpPr>
            <p:nvPr/>
          </p:nvCxnSpPr>
          <p:spPr>
            <a:xfrm>
              <a:off x="5170325" y="3185500"/>
              <a:ext cx="125400" cy="8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6"/>
            <p:cNvCxnSpPr>
              <a:stCxn id="282" idx="6"/>
              <a:endCxn id="286" idx="2"/>
            </p:cNvCxnSpPr>
            <p:nvPr/>
          </p:nvCxnSpPr>
          <p:spPr>
            <a:xfrm>
              <a:off x="5170325" y="3185500"/>
              <a:ext cx="125400" cy="32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6"/>
            <p:cNvCxnSpPr>
              <a:stCxn id="282" idx="6"/>
              <a:endCxn id="287" idx="2"/>
            </p:cNvCxnSpPr>
            <p:nvPr/>
          </p:nvCxnSpPr>
          <p:spPr>
            <a:xfrm>
              <a:off x="5170325" y="3185500"/>
              <a:ext cx="125400" cy="57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6"/>
            <p:cNvCxnSpPr>
              <a:stCxn id="283" idx="6"/>
              <a:endCxn id="287" idx="2"/>
            </p:cNvCxnSpPr>
            <p:nvPr/>
          </p:nvCxnSpPr>
          <p:spPr>
            <a:xfrm>
              <a:off x="5170325" y="3708225"/>
              <a:ext cx="125400" cy="4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6"/>
            <p:cNvCxnSpPr>
              <a:stCxn id="283" idx="6"/>
              <a:endCxn id="286" idx="2"/>
            </p:cNvCxnSpPr>
            <p:nvPr/>
          </p:nvCxnSpPr>
          <p:spPr>
            <a:xfrm flipH="1" rot="10800000">
              <a:off x="5170325" y="3513825"/>
              <a:ext cx="125400" cy="1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6"/>
            <p:cNvCxnSpPr>
              <a:stCxn id="283" idx="6"/>
              <a:endCxn id="285" idx="2"/>
            </p:cNvCxnSpPr>
            <p:nvPr/>
          </p:nvCxnSpPr>
          <p:spPr>
            <a:xfrm flipH="1" rot="10800000">
              <a:off x="5170325" y="3270525"/>
              <a:ext cx="1254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6"/>
            <p:cNvCxnSpPr>
              <a:stCxn id="283" idx="6"/>
              <a:endCxn id="284" idx="2"/>
            </p:cNvCxnSpPr>
            <p:nvPr/>
          </p:nvCxnSpPr>
          <p:spPr>
            <a:xfrm flipH="1" rot="10800000">
              <a:off x="5170325" y="3027525"/>
              <a:ext cx="125400" cy="68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6"/>
            <p:cNvCxnSpPr>
              <a:stCxn id="287" idx="6"/>
              <a:endCxn id="288" idx="2"/>
            </p:cNvCxnSpPr>
            <p:nvPr/>
          </p:nvCxnSpPr>
          <p:spPr>
            <a:xfrm flipH="1" rot="10800000">
              <a:off x="5453875" y="3389050"/>
              <a:ext cx="125400" cy="3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6"/>
            <p:cNvCxnSpPr>
              <a:stCxn id="286" idx="6"/>
              <a:endCxn id="288" idx="2"/>
            </p:cNvCxnSpPr>
            <p:nvPr/>
          </p:nvCxnSpPr>
          <p:spPr>
            <a:xfrm flipH="1" rot="10800000">
              <a:off x="5453875" y="3389100"/>
              <a:ext cx="125400" cy="12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6"/>
            <p:cNvCxnSpPr>
              <a:stCxn id="285" idx="6"/>
              <a:endCxn id="288" idx="2"/>
            </p:cNvCxnSpPr>
            <p:nvPr/>
          </p:nvCxnSpPr>
          <p:spPr>
            <a:xfrm>
              <a:off x="5453875" y="3270650"/>
              <a:ext cx="125400" cy="11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6"/>
            <p:cNvCxnSpPr>
              <a:stCxn id="284" idx="6"/>
              <a:endCxn id="288" idx="2"/>
            </p:cNvCxnSpPr>
            <p:nvPr/>
          </p:nvCxnSpPr>
          <p:spPr>
            <a:xfrm>
              <a:off x="5453875" y="3027400"/>
              <a:ext cx="125400" cy="36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1" name="Google Shape;301;p16"/>
            <p:cNvSpPr/>
            <p:nvPr/>
          </p:nvSpPr>
          <p:spPr>
            <a:xfrm>
              <a:off x="5012175" y="336780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2" name="Google Shape;302;p16"/>
            <p:cNvCxnSpPr>
              <a:stCxn id="301" idx="6"/>
              <a:endCxn id="284" idx="2"/>
            </p:cNvCxnSpPr>
            <p:nvPr/>
          </p:nvCxnSpPr>
          <p:spPr>
            <a:xfrm flipH="1" rot="10800000">
              <a:off x="5170275" y="3027450"/>
              <a:ext cx="125400" cy="41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6"/>
            <p:cNvCxnSpPr>
              <a:stCxn id="301" idx="6"/>
              <a:endCxn id="285" idx="2"/>
            </p:cNvCxnSpPr>
            <p:nvPr/>
          </p:nvCxnSpPr>
          <p:spPr>
            <a:xfrm flipH="1" rot="10800000">
              <a:off x="5170275" y="3270750"/>
              <a:ext cx="125400" cy="17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6"/>
            <p:cNvCxnSpPr>
              <a:stCxn id="301" idx="6"/>
              <a:endCxn id="286" idx="2"/>
            </p:cNvCxnSpPr>
            <p:nvPr/>
          </p:nvCxnSpPr>
          <p:spPr>
            <a:xfrm>
              <a:off x="5170275" y="3446850"/>
              <a:ext cx="125400" cy="6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16"/>
            <p:cNvCxnSpPr>
              <a:stCxn id="301" idx="6"/>
              <a:endCxn id="287" idx="2"/>
            </p:cNvCxnSpPr>
            <p:nvPr/>
          </p:nvCxnSpPr>
          <p:spPr>
            <a:xfrm>
              <a:off x="5170275" y="3446850"/>
              <a:ext cx="125400" cy="3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6"/>
            <p:cNvCxnSpPr/>
            <p:nvPr/>
          </p:nvCxnSpPr>
          <p:spPr>
            <a:xfrm flipH="1" rot="10800000">
              <a:off x="4596325" y="3167000"/>
              <a:ext cx="4158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16"/>
            <p:cNvCxnSpPr/>
            <p:nvPr/>
          </p:nvCxnSpPr>
          <p:spPr>
            <a:xfrm flipH="1" rot="10800000">
              <a:off x="4596325" y="3408475"/>
              <a:ext cx="4158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16"/>
            <p:cNvCxnSpPr/>
            <p:nvPr/>
          </p:nvCxnSpPr>
          <p:spPr>
            <a:xfrm flipH="1" rot="10800000">
              <a:off x="4596325" y="3649950"/>
              <a:ext cx="4158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16"/>
            <p:cNvCxnSpPr/>
            <p:nvPr/>
          </p:nvCxnSpPr>
          <p:spPr>
            <a:xfrm>
              <a:off x="5737425" y="3389125"/>
              <a:ext cx="40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0" name="Google Shape;310;p16"/>
          <p:cNvGrpSpPr/>
          <p:nvPr/>
        </p:nvGrpSpPr>
        <p:grpSpPr>
          <a:xfrm>
            <a:off x="6174056" y="3135432"/>
            <a:ext cx="568974" cy="499084"/>
            <a:chOff x="6644329" y="495267"/>
            <a:chExt cx="2037143" cy="1786909"/>
          </a:xfrm>
        </p:grpSpPr>
        <p:grpSp>
          <p:nvGrpSpPr>
            <p:cNvPr id="311" name="Google Shape;311;p16"/>
            <p:cNvGrpSpPr/>
            <p:nvPr/>
          </p:nvGrpSpPr>
          <p:grpSpPr>
            <a:xfrm>
              <a:off x="6644329" y="495267"/>
              <a:ext cx="2037143" cy="1786909"/>
              <a:chOff x="4352450" y="3930725"/>
              <a:chExt cx="554400" cy="486300"/>
            </a:xfrm>
          </p:grpSpPr>
          <p:sp>
            <p:nvSpPr>
              <p:cNvPr id="312" name="Google Shape;312;p16"/>
              <p:cNvSpPr/>
              <p:nvPr/>
            </p:nvSpPr>
            <p:spPr>
              <a:xfrm>
                <a:off x="4352450" y="3930725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3" name="Google Shape;313;p16"/>
              <p:cNvGrpSpPr/>
              <p:nvPr/>
            </p:nvGrpSpPr>
            <p:grpSpPr>
              <a:xfrm>
                <a:off x="4412578" y="3963673"/>
                <a:ext cx="462683" cy="377541"/>
                <a:chOff x="6455925" y="3633875"/>
                <a:chExt cx="780900" cy="637200"/>
              </a:xfrm>
            </p:grpSpPr>
            <p:cxnSp>
              <p:nvCxnSpPr>
                <p:cNvPr id="314" name="Google Shape;314;p16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15" name="Google Shape;315;p16"/>
                <p:cNvCxnSpPr/>
                <p:nvPr/>
              </p:nvCxnSpPr>
              <p:spPr>
                <a:xfrm>
                  <a:off x="6455925" y="4271075"/>
                  <a:ext cx="780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sp>
          <p:nvSpPr>
            <p:cNvPr id="316" name="Google Shape;316;p16"/>
            <p:cNvSpPr/>
            <p:nvPr/>
          </p:nvSpPr>
          <p:spPr>
            <a:xfrm>
              <a:off x="7014190" y="1017739"/>
              <a:ext cx="1152080" cy="975950"/>
            </a:xfrm>
            <a:custGeom>
              <a:rect b="b" l="l" r="r" t="t"/>
              <a:pathLst>
                <a:path extrusionOk="0" h="39038" w="54337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17" name="Google Shape;317;p16"/>
          <p:cNvSpPr txBox="1"/>
          <p:nvPr/>
        </p:nvSpPr>
        <p:spPr>
          <a:xfrm>
            <a:off x="5841138" y="3957350"/>
            <a:ext cx="123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Bauteil-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qualität</a:t>
            </a:r>
            <a:endParaRPr sz="1200"/>
          </a:p>
        </p:txBody>
      </p:sp>
      <p:sp>
        <p:nvSpPr>
          <p:cNvPr id="318" name="Google Shape;318;p16"/>
          <p:cNvSpPr txBox="1"/>
          <p:nvPr/>
        </p:nvSpPr>
        <p:spPr>
          <a:xfrm>
            <a:off x="2586750" y="234137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Modell Spritzgieß-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maschine</a:t>
            </a:r>
            <a:endParaRPr sz="1000"/>
          </a:p>
        </p:txBody>
      </p:sp>
      <p:sp>
        <p:nvSpPr>
          <p:cNvPr id="319" name="Google Shape;319;p16"/>
          <p:cNvSpPr txBox="1"/>
          <p:nvPr/>
        </p:nvSpPr>
        <p:spPr>
          <a:xfrm>
            <a:off x="4509950" y="234137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Modell Bauteil</a:t>
            </a:r>
            <a:endParaRPr sz="1000"/>
          </a:p>
        </p:txBody>
      </p:sp>
      <p:grpSp>
        <p:nvGrpSpPr>
          <p:cNvPr id="320" name="Google Shape;320;p16"/>
          <p:cNvGrpSpPr/>
          <p:nvPr/>
        </p:nvGrpSpPr>
        <p:grpSpPr>
          <a:xfrm>
            <a:off x="3077280" y="4397566"/>
            <a:ext cx="527330" cy="527398"/>
            <a:chOff x="6981937" y="2940155"/>
            <a:chExt cx="909503" cy="909621"/>
          </a:xfrm>
        </p:grpSpPr>
        <p:sp>
          <p:nvSpPr>
            <p:cNvPr id="321" name="Google Shape;321;p16"/>
            <p:cNvSpPr/>
            <p:nvPr/>
          </p:nvSpPr>
          <p:spPr>
            <a:xfrm>
              <a:off x="7181850" y="3006975"/>
              <a:ext cx="509700" cy="776400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 rot="2700000">
              <a:off x="7181816" y="3006924"/>
              <a:ext cx="509541" cy="776403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 rot="-2701431">
              <a:off x="7181913" y="3006753"/>
              <a:ext cx="509753" cy="776403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 rot="-5402023">
              <a:off x="7181870" y="3006762"/>
              <a:ext cx="509700" cy="776400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7150638" y="3109037"/>
              <a:ext cx="572700" cy="572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7209888" y="3168277"/>
              <a:ext cx="454200" cy="4542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7276525" y="3264408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7443550" y="3246100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7276525" y="3372575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7276950" y="3480750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7357825" y="3355848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7538800" y="3462450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3" name="Google Shape;333;p16"/>
          <p:cNvCxnSpPr/>
          <p:nvPr/>
        </p:nvCxnSpPr>
        <p:spPr>
          <a:xfrm rot="10800000">
            <a:off x="3340950" y="4008175"/>
            <a:ext cx="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16"/>
          <p:cNvSpPr txBox="1"/>
          <p:nvPr/>
        </p:nvSpPr>
        <p:spPr>
          <a:xfrm>
            <a:off x="2586738" y="485912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Online Adaption</a:t>
            </a:r>
            <a:endParaRPr sz="1000"/>
          </a:p>
        </p:txBody>
      </p:sp>
      <p:sp>
        <p:nvSpPr>
          <p:cNvPr id="335" name="Google Shape;335;p16"/>
          <p:cNvSpPr txBox="1"/>
          <p:nvPr/>
        </p:nvSpPr>
        <p:spPr>
          <a:xfrm>
            <a:off x="4529850" y="4859125"/>
            <a:ext cx="1508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Online Adaption</a:t>
            </a:r>
            <a:endParaRPr sz="1000"/>
          </a:p>
        </p:txBody>
      </p:sp>
      <p:grpSp>
        <p:nvGrpSpPr>
          <p:cNvPr id="336" name="Google Shape;336;p16"/>
          <p:cNvGrpSpPr/>
          <p:nvPr/>
        </p:nvGrpSpPr>
        <p:grpSpPr>
          <a:xfrm>
            <a:off x="5020380" y="4397566"/>
            <a:ext cx="527330" cy="527398"/>
            <a:chOff x="6981937" y="2940155"/>
            <a:chExt cx="909503" cy="909621"/>
          </a:xfrm>
        </p:grpSpPr>
        <p:sp>
          <p:nvSpPr>
            <p:cNvPr id="337" name="Google Shape;337;p16"/>
            <p:cNvSpPr/>
            <p:nvPr/>
          </p:nvSpPr>
          <p:spPr>
            <a:xfrm>
              <a:off x="7181850" y="3006975"/>
              <a:ext cx="509700" cy="776400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2700000">
              <a:off x="7181816" y="3006924"/>
              <a:ext cx="509541" cy="776403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-2701431">
              <a:off x="7181913" y="3006753"/>
              <a:ext cx="509753" cy="776403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-5402023">
              <a:off x="7181870" y="3006762"/>
              <a:ext cx="509700" cy="776400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150638" y="3109037"/>
              <a:ext cx="572700" cy="572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7209888" y="3168277"/>
              <a:ext cx="454200" cy="4542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276525" y="3264408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443550" y="3246100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7276525" y="3372575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7276950" y="3480750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357825" y="3355848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7538800" y="3462450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9" name="Google Shape;349;p16"/>
          <p:cNvCxnSpPr/>
          <p:nvPr/>
        </p:nvCxnSpPr>
        <p:spPr>
          <a:xfrm rot="10800000">
            <a:off x="5284050" y="4008175"/>
            <a:ext cx="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/>
          <p:nvPr/>
        </p:nvSpPr>
        <p:spPr>
          <a:xfrm>
            <a:off x="2182550" y="3022375"/>
            <a:ext cx="6659700" cy="1996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"/>
          <p:cNvSpPr/>
          <p:nvPr/>
        </p:nvSpPr>
        <p:spPr>
          <a:xfrm>
            <a:off x="152775" y="1086750"/>
            <a:ext cx="8679600" cy="1790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17"/>
          <p:cNvCxnSpPr>
            <a:stCxn id="357" idx="3"/>
            <a:endCxn id="358" idx="1"/>
          </p:cNvCxnSpPr>
          <p:nvPr/>
        </p:nvCxnSpPr>
        <p:spPr>
          <a:xfrm>
            <a:off x="2063925" y="2288260"/>
            <a:ext cx="622800" cy="11478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in bestehenden Produktionsprozess</a:t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2686887" y="2031414"/>
            <a:ext cx="925200" cy="51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Spritzgieß-</a:t>
            </a:r>
            <a:br>
              <a:rPr lang="en" sz="1000"/>
            </a:br>
            <a:r>
              <a:rPr lang="en" sz="1000"/>
              <a:t>maschine</a:t>
            </a:r>
            <a:endParaRPr sz="1000"/>
          </a:p>
        </p:txBody>
      </p:sp>
      <p:sp>
        <p:nvSpPr>
          <p:cNvPr id="361" name="Google Shape;361;p17"/>
          <p:cNvSpPr/>
          <p:nvPr/>
        </p:nvSpPr>
        <p:spPr>
          <a:xfrm>
            <a:off x="5940741" y="2031414"/>
            <a:ext cx="925200" cy="51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Bauteil</a:t>
            </a:r>
            <a:endParaRPr sz="1200"/>
          </a:p>
        </p:txBody>
      </p:sp>
      <p:grpSp>
        <p:nvGrpSpPr>
          <p:cNvPr id="362" name="Google Shape;362;p17"/>
          <p:cNvGrpSpPr/>
          <p:nvPr/>
        </p:nvGrpSpPr>
        <p:grpSpPr>
          <a:xfrm>
            <a:off x="990104" y="1540004"/>
            <a:ext cx="610201" cy="577517"/>
            <a:chOff x="523150" y="1927775"/>
            <a:chExt cx="680420" cy="643975"/>
          </a:xfrm>
        </p:grpSpPr>
        <p:grpSp>
          <p:nvGrpSpPr>
            <p:cNvPr id="363" name="Google Shape;363;p17"/>
            <p:cNvGrpSpPr/>
            <p:nvPr/>
          </p:nvGrpSpPr>
          <p:grpSpPr>
            <a:xfrm>
              <a:off x="523150" y="2085450"/>
              <a:ext cx="554400" cy="486300"/>
              <a:chOff x="2683525" y="3555600"/>
              <a:chExt cx="554400" cy="486300"/>
            </a:xfrm>
          </p:grpSpPr>
          <p:sp>
            <p:nvSpPr>
              <p:cNvPr id="364" name="Google Shape;364;p17"/>
              <p:cNvSpPr/>
              <p:nvPr/>
            </p:nvSpPr>
            <p:spPr>
              <a:xfrm>
                <a:off x="2683525" y="3555600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5" name="Google Shape;365;p17"/>
              <p:cNvGrpSpPr/>
              <p:nvPr/>
            </p:nvGrpSpPr>
            <p:grpSpPr>
              <a:xfrm>
                <a:off x="2743348" y="3587897"/>
                <a:ext cx="494572" cy="444532"/>
                <a:chOff x="6456037" y="3633938"/>
                <a:chExt cx="637088" cy="572629"/>
              </a:xfrm>
            </p:grpSpPr>
            <p:grpSp>
              <p:nvGrpSpPr>
                <p:cNvPr id="366" name="Google Shape;366;p17"/>
                <p:cNvGrpSpPr/>
                <p:nvPr/>
              </p:nvGrpSpPr>
              <p:grpSpPr>
                <a:xfrm>
                  <a:off x="6456037" y="3633938"/>
                  <a:ext cx="538056" cy="486311"/>
                  <a:chOff x="6455925" y="3633875"/>
                  <a:chExt cx="705000" cy="637200"/>
                </a:xfrm>
              </p:grpSpPr>
              <p:cxnSp>
                <p:nvCxnSpPr>
                  <p:cNvPr id="367" name="Google Shape;367;p17"/>
                  <p:cNvCxnSpPr/>
                  <p:nvPr/>
                </p:nvCxnSpPr>
                <p:spPr>
                  <a:xfrm rot="10800000">
                    <a:off x="6455925" y="3633875"/>
                    <a:ext cx="0" cy="63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368" name="Google Shape;368;p17"/>
                  <p:cNvCxnSpPr/>
                  <p:nvPr/>
                </p:nvCxnSpPr>
                <p:spPr>
                  <a:xfrm>
                    <a:off x="6455925" y="4271075"/>
                    <a:ext cx="705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69" name="Google Shape;369;p17"/>
                  <p:cNvSpPr/>
                  <p:nvPr/>
                </p:nvSpPr>
                <p:spPr>
                  <a:xfrm>
                    <a:off x="6463525" y="3869000"/>
                    <a:ext cx="599300" cy="295875"/>
                  </a:xfrm>
                  <a:custGeom>
                    <a:rect b="b" l="l" r="r" t="t"/>
                    <a:pathLst>
                      <a:path extrusionOk="0" h="11835" w="23972">
                        <a:moveTo>
                          <a:pt x="0" y="11835"/>
                        </a:moveTo>
                        <a:lnTo>
                          <a:pt x="6372" y="11835"/>
                        </a:lnTo>
                        <a:lnTo>
                          <a:pt x="6372" y="5462"/>
                        </a:lnTo>
                        <a:lnTo>
                          <a:pt x="15172" y="5462"/>
                        </a:lnTo>
                        <a:lnTo>
                          <a:pt x="15172" y="0"/>
                        </a:lnTo>
                        <a:lnTo>
                          <a:pt x="23972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4A86E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</p:grpSp>
            <p:sp>
              <p:nvSpPr>
                <p:cNvPr id="370" name="Google Shape;370;p17"/>
                <p:cNvSpPr txBox="1"/>
                <p:nvPr/>
              </p:nvSpPr>
              <p:spPr>
                <a:xfrm>
                  <a:off x="6880725" y="3941067"/>
                  <a:ext cx="212400" cy="26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t</a:t>
                  </a:r>
                  <a:endParaRPr sz="900"/>
                </a:p>
              </p:txBody>
            </p:sp>
          </p:grpSp>
        </p:grpSp>
        <p:grpSp>
          <p:nvGrpSpPr>
            <p:cNvPr id="371" name="Google Shape;371;p17"/>
            <p:cNvGrpSpPr/>
            <p:nvPr/>
          </p:nvGrpSpPr>
          <p:grpSpPr>
            <a:xfrm>
              <a:off x="649050" y="1927775"/>
              <a:ext cx="554520" cy="486300"/>
              <a:chOff x="4352450" y="3930725"/>
              <a:chExt cx="554520" cy="486300"/>
            </a:xfrm>
          </p:grpSpPr>
          <p:sp>
            <p:nvSpPr>
              <p:cNvPr id="372" name="Google Shape;372;p17"/>
              <p:cNvSpPr/>
              <p:nvPr/>
            </p:nvSpPr>
            <p:spPr>
              <a:xfrm>
                <a:off x="4352450" y="3930725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3" name="Google Shape;373;p17"/>
              <p:cNvGrpSpPr/>
              <p:nvPr/>
            </p:nvGrpSpPr>
            <p:grpSpPr>
              <a:xfrm>
                <a:off x="4412398" y="3963572"/>
                <a:ext cx="494572" cy="444532"/>
                <a:chOff x="3383723" y="4108622"/>
                <a:chExt cx="494572" cy="444532"/>
              </a:xfrm>
            </p:grpSpPr>
            <p:grpSp>
              <p:nvGrpSpPr>
                <p:cNvPr id="374" name="Google Shape;374;p17"/>
                <p:cNvGrpSpPr/>
                <p:nvPr/>
              </p:nvGrpSpPr>
              <p:grpSpPr>
                <a:xfrm>
                  <a:off x="3383723" y="4108622"/>
                  <a:ext cx="494572" cy="444532"/>
                  <a:chOff x="6456037" y="3633938"/>
                  <a:chExt cx="637088" cy="572629"/>
                </a:xfrm>
              </p:grpSpPr>
              <p:grpSp>
                <p:nvGrpSpPr>
                  <p:cNvPr id="375" name="Google Shape;375;p17"/>
                  <p:cNvGrpSpPr/>
                  <p:nvPr/>
                </p:nvGrpSpPr>
                <p:grpSpPr>
                  <a:xfrm>
                    <a:off x="6456037" y="3633938"/>
                    <a:ext cx="538056" cy="486311"/>
                    <a:chOff x="6455925" y="3633875"/>
                    <a:chExt cx="705000" cy="637200"/>
                  </a:xfrm>
                </p:grpSpPr>
                <p:cxnSp>
                  <p:nvCxnSpPr>
                    <p:cNvPr id="376" name="Google Shape;376;p17"/>
                    <p:cNvCxnSpPr/>
                    <p:nvPr/>
                  </p:nvCxnSpPr>
                  <p:spPr>
                    <a:xfrm rot="10800000">
                      <a:off x="6455925" y="3633875"/>
                      <a:ext cx="0" cy="63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377" name="Google Shape;377;p17"/>
                    <p:cNvCxnSpPr/>
                    <p:nvPr/>
                  </p:nvCxnSpPr>
                  <p:spPr>
                    <a:xfrm>
                      <a:off x="6455925" y="4271075"/>
                      <a:ext cx="705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78" name="Google Shape;378;p17"/>
                  <p:cNvSpPr txBox="1"/>
                  <p:nvPr/>
                </p:nvSpPr>
                <p:spPr>
                  <a:xfrm>
                    <a:off x="6880725" y="3941067"/>
                    <a:ext cx="212400" cy="265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t</a:t>
                    </a:r>
                    <a:endParaRPr sz="900"/>
                  </a:p>
                </p:txBody>
              </p:sp>
            </p:grpSp>
            <p:sp>
              <p:nvSpPr>
                <p:cNvPr id="379" name="Google Shape;379;p17"/>
                <p:cNvSpPr/>
                <p:nvPr/>
              </p:nvSpPr>
              <p:spPr>
                <a:xfrm>
                  <a:off x="3396275" y="4220875"/>
                  <a:ext cx="329725" cy="230800"/>
                </a:xfrm>
                <a:custGeom>
                  <a:rect b="b" l="l" r="r" t="t"/>
                  <a:pathLst>
                    <a:path extrusionOk="0" h="9232" w="13189">
                      <a:moveTo>
                        <a:pt x="0" y="9232"/>
                      </a:moveTo>
                      <a:lnTo>
                        <a:pt x="2638" y="9232"/>
                      </a:lnTo>
                      <a:lnTo>
                        <a:pt x="2638" y="4748"/>
                      </a:lnTo>
                      <a:lnTo>
                        <a:pt x="6858" y="4748"/>
                      </a:lnTo>
                      <a:lnTo>
                        <a:pt x="6858" y="0"/>
                      </a:lnTo>
                      <a:lnTo>
                        <a:pt x="13189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6AA84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</p:grpSp>
      <p:grpSp>
        <p:nvGrpSpPr>
          <p:cNvPr id="380" name="Google Shape;380;p17"/>
          <p:cNvGrpSpPr/>
          <p:nvPr/>
        </p:nvGrpSpPr>
        <p:grpSpPr>
          <a:xfrm>
            <a:off x="4067715" y="1376117"/>
            <a:ext cx="738178" cy="741443"/>
            <a:chOff x="4476698" y="1152447"/>
            <a:chExt cx="823124" cy="826765"/>
          </a:xfrm>
        </p:grpSpPr>
        <p:grpSp>
          <p:nvGrpSpPr>
            <p:cNvPr id="381" name="Google Shape;381;p17"/>
            <p:cNvGrpSpPr/>
            <p:nvPr/>
          </p:nvGrpSpPr>
          <p:grpSpPr>
            <a:xfrm>
              <a:off x="4476698" y="1492847"/>
              <a:ext cx="554474" cy="486365"/>
              <a:chOff x="11660752" y="1263698"/>
              <a:chExt cx="2868466" cy="2516116"/>
            </a:xfrm>
          </p:grpSpPr>
          <p:grpSp>
            <p:nvGrpSpPr>
              <p:cNvPr id="382" name="Google Shape;382;p17"/>
              <p:cNvGrpSpPr/>
              <p:nvPr/>
            </p:nvGrpSpPr>
            <p:grpSpPr>
              <a:xfrm>
                <a:off x="11660752" y="1263698"/>
                <a:ext cx="2868466" cy="2516116"/>
                <a:chOff x="5598633" y="3832188"/>
                <a:chExt cx="554400" cy="486300"/>
              </a:xfrm>
            </p:grpSpPr>
            <p:sp>
              <p:nvSpPr>
                <p:cNvPr id="383" name="Google Shape;383;p17"/>
                <p:cNvSpPr/>
                <p:nvPr/>
              </p:nvSpPr>
              <p:spPr>
                <a:xfrm>
                  <a:off x="5598633" y="3832188"/>
                  <a:ext cx="554400" cy="486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4" name="Google Shape;384;p17"/>
                <p:cNvGrpSpPr/>
                <p:nvPr/>
              </p:nvGrpSpPr>
              <p:grpSpPr>
                <a:xfrm>
                  <a:off x="5658581" y="3865035"/>
                  <a:ext cx="417693" cy="377523"/>
                  <a:chOff x="8061322" y="3507007"/>
                  <a:chExt cx="538056" cy="486311"/>
                </a:xfrm>
              </p:grpSpPr>
              <p:grpSp>
                <p:nvGrpSpPr>
                  <p:cNvPr id="385" name="Google Shape;385;p17"/>
                  <p:cNvGrpSpPr/>
                  <p:nvPr/>
                </p:nvGrpSpPr>
                <p:grpSpPr>
                  <a:xfrm>
                    <a:off x="8061322" y="3507007"/>
                    <a:ext cx="538056" cy="486311"/>
                    <a:chOff x="8559286" y="3467560"/>
                    <a:chExt cx="705000" cy="637200"/>
                  </a:xfrm>
                </p:grpSpPr>
                <p:cxnSp>
                  <p:nvCxnSpPr>
                    <p:cNvPr id="386" name="Google Shape;386;p17"/>
                    <p:cNvCxnSpPr/>
                    <p:nvPr/>
                  </p:nvCxnSpPr>
                  <p:spPr>
                    <a:xfrm rot="10800000">
                      <a:off x="8559286" y="3467560"/>
                      <a:ext cx="0" cy="63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387" name="Google Shape;387;p17"/>
                    <p:cNvCxnSpPr/>
                    <p:nvPr/>
                  </p:nvCxnSpPr>
                  <p:spPr>
                    <a:xfrm>
                      <a:off x="8559286" y="4104760"/>
                      <a:ext cx="705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388" name="Google Shape;388;p17"/>
                  <p:cNvSpPr txBox="1"/>
                  <p:nvPr/>
                </p:nvSpPr>
                <p:spPr>
                  <a:xfrm>
                    <a:off x="8501689" y="3780152"/>
                    <a:ext cx="41400" cy="72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t</a:t>
                    </a:r>
                    <a:endParaRPr sz="900"/>
                  </a:p>
                </p:txBody>
              </p:sp>
            </p:grpSp>
          </p:grpSp>
          <p:sp>
            <p:nvSpPr>
              <p:cNvPr id="389" name="Google Shape;389;p17"/>
              <p:cNvSpPr/>
              <p:nvPr/>
            </p:nvSpPr>
            <p:spPr>
              <a:xfrm>
                <a:off x="11967375" y="1812883"/>
                <a:ext cx="1740875" cy="1576025"/>
              </a:xfrm>
              <a:custGeom>
                <a:rect b="b" l="l" r="r" t="t"/>
                <a:pathLst>
                  <a:path extrusionOk="0" h="63041" w="69635">
                    <a:moveTo>
                      <a:pt x="0" y="63041"/>
                    </a:moveTo>
                    <a:lnTo>
                      <a:pt x="14771" y="0"/>
                    </a:lnTo>
                    <a:lnTo>
                      <a:pt x="16618" y="32444"/>
                    </a:lnTo>
                    <a:lnTo>
                      <a:pt x="19256" y="32971"/>
                    </a:lnTo>
                    <a:lnTo>
                      <a:pt x="21893" y="28223"/>
                    </a:lnTo>
                    <a:lnTo>
                      <a:pt x="61986" y="27696"/>
                    </a:lnTo>
                    <a:lnTo>
                      <a:pt x="63041" y="35609"/>
                    </a:lnTo>
                    <a:lnTo>
                      <a:pt x="69635" y="62513"/>
                    </a:lnTo>
                  </a:path>
                </a:pathLst>
              </a:custGeom>
              <a:noFill/>
              <a:ln cap="flat" cmpd="sng" w="9525">
                <a:solidFill>
                  <a:srgbClr val="134F5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90" name="Google Shape;390;p17"/>
            <p:cNvGrpSpPr/>
            <p:nvPr/>
          </p:nvGrpSpPr>
          <p:grpSpPr>
            <a:xfrm>
              <a:off x="4609579" y="1336632"/>
              <a:ext cx="554500" cy="486362"/>
              <a:chOff x="3247902" y="2975877"/>
              <a:chExt cx="2868600" cy="2516100"/>
            </a:xfrm>
          </p:grpSpPr>
          <p:sp>
            <p:nvSpPr>
              <p:cNvPr id="391" name="Google Shape;391;p17"/>
              <p:cNvSpPr/>
              <p:nvPr/>
            </p:nvSpPr>
            <p:spPr>
              <a:xfrm>
                <a:off x="3247902" y="2975877"/>
                <a:ext cx="2868600" cy="2516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3566958" y="3365088"/>
                <a:ext cx="1033335" cy="1721100"/>
              </a:xfrm>
              <a:custGeom>
                <a:rect b="b" l="l" r="r" t="t"/>
                <a:pathLst>
                  <a:path extrusionOk="0" h="68844" w="54073">
                    <a:moveTo>
                      <a:pt x="0" y="68844"/>
                    </a:moveTo>
                    <a:lnTo>
                      <a:pt x="17145" y="50380"/>
                    </a:lnTo>
                    <a:lnTo>
                      <a:pt x="20574" y="41412"/>
                    </a:lnTo>
                    <a:lnTo>
                      <a:pt x="35609" y="23739"/>
                    </a:lnTo>
                    <a:lnTo>
                      <a:pt x="41412" y="18464"/>
                    </a:lnTo>
                    <a:lnTo>
                      <a:pt x="43522" y="9232"/>
                    </a:lnTo>
                    <a:lnTo>
                      <a:pt x="54073" y="0"/>
                    </a:lnTo>
                  </a:path>
                </a:pathLst>
              </a:custGeom>
              <a:noFill/>
              <a:ln cap="flat" cmpd="sng" w="9525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93" name="Google Shape;393;p17"/>
              <p:cNvSpPr/>
              <p:nvPr/>
            </p:nvSpPr>
            <p:spPr>
              <a:xfrm>
                <a:off x="4605264" y="3338712"/>
                <a:ext cx="322615" cy="1219925"/>
              </a:xfrm>
              <a:custGeom>
                <a:rect b="b" l="l" r="r" t="t"/>
                <a:pathLst>
                  <a:path extrusionOk="0" h="48797" w="16882">
                    <a:moveTo>
                      <a:pt x="0" y="791"/>
                    </a:moveTo>
                    <a:lnTo>
                      <a:pt x="2638" y="1846"/>
                    </a:lnTo>
                    <a:lnTo>
                      <a:pt x="5803" y="0"/>
                    </a:lnTo>
                    <a:lnTo>
                      <a:pt x="10287" y="17409"/>
                    </a:lnTo>
                    <a:lnTo>
                      <a:pt x="10815" y="28751"/>
                    </a:lnTo>
                    <a:lnTo>
                      <a:pt x="16882" y="48797"/>
                    </a:lnTo>
                  </a:path>
                </a:pathLst>
              </a:custGeom>
              <a:noFill/>
              <a:ln cap="flat" cmpd="sng" w="9525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94" name="Google Shape;394;p17"/>
              <p:cNvSpPr/>
              <p:nvPr/>
            </p:nvSpPr>
            <p:spPr>
              <a:xfrm>
                <a:off x="4932862" y="4512683"/>
                <a:ext cx="131875" cy="540725"/>
              </a:xfrm>
              <a:custGeom>
                <a:rect b="b" l="l" r="r" t="t"/>
                <a:pathLst>
                  <a:path extrusionOk="0" h="21629" w="5275">
                    <a:moveTo>
                      <a:pt x="0" y="0"/>
                    </a:moveTo>
                    <a:lnTo>
                      <a:pt x="5275" y="21629"/>
                    </a:lnTo>
                  </a:path>
                </a:pathLst>
              </a:custGeom>
              <a:noFill/>
              <a:ln cap="flat" cmpd="sng" w="9525">
                <a:solidFill>
                  <a:srgbClr val="741B4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395" name="Google Shape;395;p17"/>
              <p:cNvGrpSpPr/>
              <p:nvPr/>
            </p:nvGrpSpPr>
            <p:grpSpPr>
              <a:xfrm>
                <a:off x="3558229" y="3145915"/>
                <a:ext cx="2161156" cy="1953317"/>
                <a:chOff x="6456037" y="3633938"/>
                <a:chExt cx="538056" cy="486311"/>
              </a:xfrm>
            </p:grpSpPr>
            <p:grpSp>
              <p:nvGrpSpPr>
                <p:cNvPr id="396" name="Google Shape;396;p17"/>
                <p:cNvGrpSpPr/>
                <p:nvPr/>
              </p:nvGrpSpPr>
              <p:grpSpPr>
                <a:xfrm>
                  <a:off x="6456037" y="3633938"/>
                  <a:ext cx="538056" cy="486311"/>
                  <a:chOff x="6455925" y="3633875"/>
                  <a:chExt cx="705000" cy="637200"/>
                </a:xfrm>
              </p:grpSpPr>
              <p:cxnSp>
                <p:nvCxnSpPr>
                  <p:cNvPr id="397" name="Google Shape;397;p17"/>
                  <p:cNvCxnSpPr/>
                  <p:nvPr/>
                </p:nvCxnSpPr>
                <p:spPr>
                  <a:xfrm rot="10800000">
                    <a:off x="6455925" y="3633875"/>
                    <a:ext cx="0" cy="637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398" name="Google Shape;398;p17"/>
                  <p:cNvCxnSpPr/>
                  <p:nvPr/>
                </p:nvCxnSpPr>
                <p:spPr>
                  <a:xfrm>
                    <a:off x="6455925" y="4271075"/>
                    <a:ext cx="705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399" name="Google Shape;399;p17"/>
                <p:cNvSpPr txBox="1"/>
                <p:nvPr/>
              </p:nvSpPr>
              <p:spPr>
                <a:xfrm>
                  <a:off x="6871859" y="3907094"/>
                  <a:ext cx="31500" cy="7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t</a:t>
                  </a:r>
                  <a:endParaRPr sz="900"/>
                </a:p>
              </p:txBody>
            </p:sp>
          </p:grpSp>
        </p:grpSp>
        <p:grpSp>
          <p:nvGrpSpPr>
            <p:cNvPr id="400" name="Google Shape;400;p17"/>
            <p:cNvGrpSpPr/>
            <p:nvPr/>
          </p:nvGrpSpPr>
          <p:grpSpPr>
            <a:xfrm>
              <a:off x="4745348" y="1152447"/>
              <a:ext cx="554474" cy="486365"/>
              <a:chOff x="11660752" y="1263698"/>
              <a:chExt cx="2868466" cy="2516116"/>
            </a:xfrm>
          </p:grpSpPr>
          <p:grpSp>
            <p:nvGrpSpPr>
              <p:cNvPr id="401" name="Google Shape;401;p17"/>
              <p:cNvGrpSpPr/>
              <p:nvPr/>
            </p:nvGrpSpPr>
            <p:grpSpPr>
              <a:xfrm>
                <a:off x="11660752" y="1263698"/>
                <a:ext cx="2868466" cy="2516116"/>
                <a:chOff x="5598633" y="3832188"/>
                <a:chExt cx="554400" cy="486300"/>
              </a:xfrm>
            </p:grpSpPr>
            <p:sp>
              <p:nvSpPr>
                <p:cNvPr id="402" name="Google Shape;402;p17"/>
                <p:cNvSpPr/>
                <p:nvPr/>
              </p:nvSpPr>
              <p:spPr>
                <a:xfrm>
                  <a:off x="5598633" y="3832188"/>
                  <a:ext cx="554400" cy="4863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03" name="Google Shape;403;p17"/>
                <p:cNvGrpSpPr/>
                <p:nvPr/>
              </p:nvGrpSpPr>
              <p:grpSpPr>
                <a:xfrm>
                  <a:off x="5658581" y="3865035"/>
                  <a:ext cx="417693" cy="377523"/>
                  <a:chOff x="8061322" y="3507007"/>
                  <a:chExt cx="538056" cy="486311"/>
                </a:xfrm>
              </p:grpSpPr>
              <p:grpSp>
                <p:nvGrpSpPr>
                  <p:cNvPr id="404" name="Google Shape;404;p17"/>
                  <p:cNvGrpSpPr/>
                  <p:nvPr/>
                </p:nvGrpSpPr>
                <p:grpSpPr>
                  <a:xfrm>
                    <a:off x="8061322" y="3507007"/>
                    <a:ext cx="538056" cy="486311"/>
                    <a:chOff x="8559286" y="3467560"/>
                    <a:chExt cx="705000" cy="637200"/>
                  </a:xfrm>
                </p:grpSpPr>
                <p:cxnSp>
                  <p:nvCxnSpPr>
                    <p:cNvPr id="405" name="Google Shape;405;p17"/>
                    <p:cNvCxnSpPr/>
                    <p:nvPr/>
                  </p:nvCxnSpPr>
                  <p:spPr>
                    <a:xfrm rot="10800000">
                      <a:off x="8559286" y="3467560"/>
                      <a:ext cx="0" cy="6372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406" name="Google Shape;406;p17"/>
                    <p:cNvCxnSpPr/>
                    <p:nvPr/>
                  </p:nvCxnSpPr>
                  <p:spPr>
                    <a:xfrm>
                      <a:off x="8559286" y="4104760"/>
                      <a:ext cx="705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  <p:sp>
                <p:nvSpPr>
                  <p:cNvPr id="407" name="Google Shape;407;p17"/>
                  <p:cNvSpPr txBox="1"/>
                  <p:nvPr/>
                </p:nvSpPr>
                <p:spPr>
                  <a:xfrm>
                    <a:off x="8501689" y="3780152"/>
                    <a:ext cx="41400" cy="72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t</a:t>
                    </a:r>
                    <a:endParaRPr sz="900"/>
                  </a:p>
                </p:txBody>
              </p:sp>
            </p:grpSp>
          </p:grpSp>
          <p:sp>
            <p:nvSpPr>
              <p:cNvPr id="408" name="Google Shape;408;p17"/>
              <p:cNvSpPr/>
              <p:nvPr/>
            </p:nvSpPr>
            <p:spPr>
              <a:xfrm>
                <a:off x="11967375" y="1812883"/>
                <a:ext cx="1740875" cy="1576025"/>
              </a:xfrm>
              <a:custGeom>
                <a:rect b="b" l="l" r="r" t="t"/>
                <a:pathLst>
                  <a:path extrusionOk="0" h="63041" w="69635">
                    <a:moveTo>
                      <a:pt x="0" y="63041"/>
                    </a:moveTo>
                    <a:lnTo>
                      <a:pt x="14771" y="0"/>
                    </a:lnTo>
                    <a:lnTo>
                      <a:pt x="16618" y="32444"/>
                    </a:lnTo>
                    <a:lnTo>
                      <a:pt x="19256" y="32971"/>
                    </a:lnTo>
                    <a:lnTo>
                      <a:pt x="21893" y="28223"/>
                    </a:lnTo>
                    <a:lnTo>
                      <a:pt x="61986" y="27696"/>
                    </a:lnTo>
                    <a:lnTo>
                      <a:pt x="63041" y="35609"/>
                    </a:lnTo>
                    <a:lnTo>
                      <a:pt x="69635" y="62513"/>
                    </a:lnTo>
                  </a:path>
                </a:pathLst>
              </a:custGeom>
              <a:noFill/>
              <a:ln cap="flat" cmpd="sng" w="9525">
                <a:solidFill>
                  <a:srgbClr val="FF99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cxnSp>
        <p:nvCxnSpPr>
          <p:cNvPr id="409" name="Google Shape;409;p17"/>
          <p:cNvCxnSpPr>
            <a:stCxn id="410" idx="3"/>
            <a:endCxn id="361" idx="1"/>
          </p:cNvCxnSpPr>
          <p:nvPr/>
        </p:nvCxnSpPr>
        <p:spPr>
          <a:xfrm>
            <a:off x="5047557" y="2288260"/>
            <a:ext cx="89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17"/>
          <p:cNvSpPr txBox="1"/>
          <p:nvPr/>
        </p:nvSpPr>
        <p:spPr>
          <a:xfrm>
            <a:off x="526425" y="2124910"/>
            <a:ext cx="1537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Prozessparameter</a:t>
            </a:r>
            <a:endParaRPr sz="1000"/>
          </a:p>
        </p:txBody>
      </p:sp>
      <p:sp>
        <p:nvSpPr>
          <p:cNvPr id="410" name="Google Shape;410;p17"/>
          <p:cNvSpPr txBox="1"/>
          <p:nvPr/>
        </p:nvSpPr>
        <p:spPr>
          <a:xfrm>
            <a:off x="3826557" y="2124910"/>
            <a:ext cx="1221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Prozessgrößen</a:t>
            </a:r>
            <a:endParaRPr sz="1000"/>
          </a:p>
        </p:txBody>
      </p:sp>
      <p:sp>
        <p:nvSpPr>
          <p:cNvPr id="411" name="Google Shape;411;p17"/>
          <p:cNvSpPr txBox="1"/>
          <p:nvPr/>
        </p:nvSpPr>
        <p:spPr>
          <a:xfrm>
            <a:off x="7023775" y="2064373"/>
            <a:ext cx="1107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Bauteil-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qualität</a:t>
            </a:r>
            <a:endParaRPr sz="1000"/>
          </a:p>
        </p:txBody>
      </p:sp>
      <p:cxnSp>
        <p:nvCxnSpPr>
          <p:cNvPr id="412" name="Google Shape;412;p17"/>
          <p:cNvCxnSpPr>
            <a:stCxn id="361" idx="3"/>
          </p:cNvCxnSpPr>
          <p:nvPr/>
        </p:nvCxnSpPr>
        <p:spPr>
          <a:xfrm>
            <a:off x="6865941" y="2288214"/>
            <a:ext cx="3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17"/>
          <p:cNvCxnSpPr/>
          <p:nvPr/>
        </p:nvCxnSpPr>
        <p:spPr>
          <a:xfrm>
            <a:off x="2063981" y="2288226"/>
            <a:ext cx="5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17"/>
          <p:cNvCxnSpPr/>
          <p:nvPr/>
        </p:nvCxnSpPr>
        <p:spPr>
          <a:xfrm>
            <a:off x="3678509" y="2288226"/>
            <a:ext cx="20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17"/>
          <p:cNvCxnSpPr/>
          <p:nvPr/>
        </p:nvCxnSpPr>
        <p:spPr>
          <a:xfrm>
            <a:off x="3149526" y="1486959"/>
            <a:ext cx="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17"/>
          <p:cNvSpPr txBox="1"/>
          <p:nvPr/>
        </p:nvSpPr>
        <p:spPr>
          <a:xfrm>
            <a:off x="2182545" y="1155260"/>
            <a:ext cx="19341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Störgrößen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417" name="Google Shape;417;p17"/>
          <p:cNvCxnSpPr/>
          <p:nvPr/>
        </p:nvCxnSpPr>
        <p:spPr>
          <a:xfrm>
            <a:off x="6421811" y="1486959"/>
            <a:ext cx="0" cy="4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17"/>
          <p:cNvSpPr txBox="1"/>
          <p:nvPr/>
        </p:nvSpPr>
        <p:spPr>
          <a:xfrm>
            <a:off x="5603997" y="1141000"/>
            <a:ext cx="1635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Störgrößen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419" name="Google Shape;419;p17"/>
          <p:cNvCxnSpPr>
            <a:stCxn id="410" idx="2"/>
            <a:endCxn id="357" idx="2"/>
          </p:cNvCxnSpPr>
          <p:nvPr/>
        </p:nvCxnSpPr>
        <p:spPr>
          <a:xfrm rot="5400000">
            <a:off x="2865807" y="880960"/>
            <a:ext cx="600" cy="3141900"/>
          </a:xfrm>
          <a:prstGeom prst="bentConnector3">
            <a:avLst>
              <a:gd fmla="val 556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0" name="Google Shape;420;p17"/>
          <p:cNvGrpSpPr/>
          <p:nvPr/>
        </p:nvGrpSpPr>
        <p:grpSpPr>
          <a:xfrm>
            <a:off x="7322410" y="1677315"/>
            <a:ext cx="510304" cy="447621"/>
            <a:chOff x="6644329" y="495267"/>
            <a:chExt cx="2037143" cy="1786909"/>
          </a:xfrm>
        </p:grpSpPr>
        <p:grpSp>
          <p:nvGrpSpPr>
            <p:cNvPr id="421" name="Google Shape;421;p17"/>
            <p:cNvGrpSpPr/>
            <p:nvPr/>
          </p:nvGrpSpPr>
          <p:grpSpPr>
            <a:xfrm>
              <a:off x="6644329" y="495267"/>
              <a:ext cx="2037143" cy="1786909"/>
              <a:chOff x="4352450" y="3930725"/>
              <a:chExt cx="554400" cy="486300"/>
            </a:xfrm>
          </p:grpSpPr>
          <p:sp>
            <p:nvSpPr>
              <p:cNvPr id="422" name="Google Shape;422;p17"/>
              <p:cNvSpPr/>
              <p:nvPr/>
            </p:nvSpPr>
            <p:spPr>
              <a:xfrm>
                <a:off x="4352450" y="3930725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3" name="Google Shape;423;p17"/>
              <p:cNvGrpSpPr/>
              <p:nvPr/>
            </p:nvGrpSpPr>
            <p:grpSpPr>
              <a:xfrm>
                <a:off x="4412578" y="3963673"/>
                <a:ext cx="462683" cy="377541"/>
                <a:chOff x="6455925" y="3633875"/>
                <a:chExt cx="780900" cy="637200"/>
              </a:xfrm>
            </p:grpSpPr>
            <p:cxnSp>
              <p:nvCxnSpPr>
                <p:cNvPr id="424" name="Google Shape;424;p17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25" name="Google Shape;425;p17"/>
                <p:cNvCxnSpPr/>
                <p:nvPr/>
              </p:nvCxnSpPr>
              <p:spPr>
                <a:xfrm>
                  <a:off x="6455925" y="4271075"/>
                  <a:ext cx="780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sp>
          <p:nvSpPr>
            <p:cNvPr id="426" name="Google Shape;426;p17"/>
            <p:cNvSpPr/>
            <p:nvPr/>
          </p:nvSpPr>
          <p:spPr>
            <a:xfrm>
              <a:off x="7014190" y="1017739"/>
              <a:ext cx="1152080" cy="975950"/>
            </a:xfrm>
            <a:custGeom>
              <a:rect b="b" l="l" r="r" t="t"/>
              <a:pathLst>
                <a:path extrusionOk="0" h="39038" w="54337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7"/>
          <p:cNvGrpSpPr/>
          <p:nvPr/>
        </p:nvGrpSpPr>
        <p:grpSpPr>
          <a:xfrm>
            <a:off x="2686830" y="3098429"/>
            <a:ext cx="698204" cy="675022"/>
            <a:chOff x="1443050" y="2811950"/>
            <a:chExt cx="1228800" cy="1188000"/>
          </a:xfrm>
        </p:grpSpPr>
        <p:sp>
          <p:nvSpPr>
            <p:cNvPr id="358" name="Google Shape;358;p17"/>
            <p:cNvSpPr/>
            <p:nvPr/>
          </p:nvSpPr>
          <p:spPr>
            <a:xfrm>
              <a:off x="1443050" y="2811950"/>
              <a:ext cx="1228800" cy="1188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grpSp>
          <p:nvGrpSpPr>
            <p:cNvPr id="428" name="Google Shape;428;p17"/>
            <p:cNvGrpSpPr/>
            <p:nvPr/>
          </p:nvGrpSpPr>
          <p:grpSpPr>
            <a:xfrm>
              <a:off x="1721350" y="2948350"/>
              <a:ext cx="725200" cy="887850"/>
              <a:chOff x="1721350" y="2948350"/>
              <a:chExt cx="725200" cy="887850"/>
            </a:xfrm>
          </p:grpSpPr>
          <p:sp>
            <p:nvSpPr>
              <p:cNvPr id="429" name="Google Shape;429;p17"/>
              <p:cNvSpPr/>
              <p:nvPr/>
            </p:nvSpPr>
            <p:spPr>
              <a:xfrm>
                <a:off x="1721350" y="31064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1721350" y="3552975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7"/>
              <p:cNvSpPr/>
              <p:nvPr/>
            </p:nvSpPr>
            <p:spPr>
              <a:xfrm>
                <a:off x="2004900" y="29483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2004900" y="31916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>
                <a:off x="2004900" y="34348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2004900" y="36781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2288450" y="31064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2288450" y="334970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2288450" y="3592950"/>
                <a:ext cx="158100" cy="158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38" name="Google Shape;438;p17"/>
              <p:cNvCxnSpPr>
                <a:stCxn id="429" idx="6"/>
                <a:endCxn id="431" idx="2"/>
              </p:cNvCxnSpPr>
              <p:nvPr/>
            </p:nvCxnSpPr>
            <p:spPr>
              <a:xfrm flipH="1" rot="10800000">
                <a:off x="1879450" y="3027400"/>
                <a:ext cx="125400" cy="15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17"/>
              <p:cNvCxnSpPr>
                <a:stCxn id="429" idx="6"/>
                <a:endCxn id="432" idx="2"/>
              </p:cNvCxnSpPr>
              <p:nvPr/>
            </p:nvCxnSpPr>
            <p:spPr>
              <a:xfrm>
                <a:off x="1879450" y="3185500"/>
                <a:ext cx="125400" cy="8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17"/>
              <p:cNvCxnSpPr>
                <a:stCxn id="429" idx="6"/>
                <a:endCxn id="433" idx="2"/>
              </p:cNvCxnSpPr>
              <p:nvPr/>
            </p:nvCxnSpPr>
            <p:spPr>
              <a:xfrm>
                <a:off x="1879450" y="3185500"/>
                <a:ext cx="125400" cy="32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17"/>
              <p:cNvCxnSpPr>
                <a:stCxn id="429" idx="6"/>
                <a:endCxn id="434" idx="2"/>
              </p:cNvCxnSpPr>
              <p:nvPr/>
            </p:nvCxnSpPr>
            <p:spPr>
              <a:xfrm>
                <a:off x="1879450" y="3185500"/>
                <a:ext cx="125400" cy="57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17"/>
              <p:cNvCxnSpPr>
                <a:stCxn id="430" idx="6"/>
                <a:endCxn id="434" idx="2"/>
              </p:cNvCxnSpPr>
              <p:nvPr/>
            </p:nvCxnSpPr>
            <p:spPr>
              <a:xfrm>
                <a:off x="1879450" y="3632025"/>
                <a:ext cx="125400" cy="125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17"/>
              <p:cNvCxnSpPr>
                <a:stCxn id="430" idx="6"/>
                <a:endCxn id="433" idx="2"/>
              </p:cNvCxnSpPr>
              <p:nvPr/>
            </p:nvCxnSpPr>
            <p:spPr>
              <a:xfrm flipH="1" rot="10800000">
                <a:off x="1879450" y="3513825"/>
                <a:ext cx="125400" cy="1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4" name="Google Shape;444;p17"/>
              <p:cNvCxnSpPr>
                <a:stCxn id="430" idx="6"/>
                <a:endCxn id="432" idx="2"/>
              </p:cNvCxnSpPr>
              <p:nvPr/>
            </p:nvCxnSpPr>
            <p:spPr>
              <a:xfrm flipH="1" rot="10800000">
                <a:off x="1879450" y="3270525"/>
                <a:ext cx="125400" cy="36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5" name="Google Shape;445;p17"/>
              <p:cNvCxnSpPr>
                <a:stCxn id="430" idx="6"/>
                <a:endCxn id="431" idx="2"/>
              </p:cNvCxnSpPr>
              <p:nvPr/>
            </p:nvCxnSpPr>
            <p:spPr>
              <a:xfrm flipH="1" rot="10800000">
                <a:off x="1879450" y="3027525"/>
                <a:ext cx="125400" cy="60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6" name="Google Shape;446;p17"/>
              <p:cNvCxnSpPr>
                <a:stCxn id="434" idx="6"/>
                <a:endCxn id="435" idx="2"/>
              </p:cNvCxnSpPr>
              <p:nvPr/>
            </p:nvCxnSpPr>
            <p:spPr>
              <a:xfrm flipH="1" rot="10800000">
                <a:off x="2163000" y="3185650"/>
                <a:ext cx="125400" cy="571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7" name="Google Shape;447;p17"/>
              <p:cNvCxnSpPr>
                <a:stCxn id="434" idx="6"/>
                <a:endCxn id="436" idx="2"/>
              </p:cNvCxnSpPr>
              <p:nvPr/>
            </p:nvCxnSpPr>
            <p:spPr>
              <a:xfrm flipH="1" rot="10800000">
                <a:off x="2163000" y="3428650"/>
                <a:ext cx="125400" cy="32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8" name="Google Shape;448;p17"/>
              <p:cNvCxnSpPr>
                <a:stCxn id="434" idx="6"/>
                <a:endCxn id="437" idx="2"/>
              </p:cNvCxnSpPr>
              <p:nvPr/>
            </p:nvCxnSpPr>
            <p:spPr>
              <a:xfrm flipH="1" rot="10800000">
                <a:off x="2163000" y="3671950"/>
                <a:ext cx="125400" cy="8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17"/>
              <p:cNvCxnSpPr>
                <a:stCxn id="433" idx="6"/>
                <a:endCxn id="435" idx="2"/>
              </p:cNvCxnSpPr>
              <p:nvPr/>
            </p:nvCxnSpPr>
            <p:spPr>
              <a:xfrm flipH="1" rot="10800000">
                <a:off x="2163000" y="3185400"/>
                <a:ext cx="125400" cy="328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0" name="Google Shape;450;p17"/>
              <p:cNvCxnSpPr>
                <a:stCxn id="433" idx="6"/>
                <a:endCxn id="436" idx="2"/>
              </p:cNvCxnSpPr>
              <p:nvPr/>
            </p:nvCxnSpPr>
            <p:spPr>
              <a:xfrm flipH="1" rot="10800000">
                <a:off x="2163000" y="3428700"/>
                <a:ext cx="125400" cy="8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17"/>
              <p:cNvCxnSpPr>
                <a:stCxn id="433" idx="6"/>
                <a:endCxn id="437" idx="2"/>
              </p:cNvCxnSpPr>
              <p:nvPr/>
            </p:nvCxnSpPr>
            <p:spPr>
              <a:xfrm>
                <a:off x="2163000" y="3513900"/>
                <a:ext cx="125400" cy="15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17"/>
              <p:cNvCxnSpPr>
                <a:stCxn id="432" idx="6"/>
                <a:endCxn id="435" idx="2"/>
              </p:cNvCxnSpPr>
              <p:nvPr/>
            </p:nvCxnSpPr>
            <p:spPr>
              <a:xfrm flipH="1" rot="10800000">
                <a:off x="2163000" y="3185450"/>
                <a:ext cx="125400" cy="8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17"/>
              <p:cNvCxnSpPr>
                <a:stCxn id="432" idx="6"/>
                <a:endCxn id="436" idx="2"/>
              </p:cNvCxnSpPr>
              <p:nvPr/>
            </p:nvCxnSpPr>
            <p:spPr>
              <a:xfrm>
                <a:off x="2163000" y="3270650"/>
                <a:ext cx="125400" cy="15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17"/>
              <p:cNvCxnSpPr>
                <a:stCxn id="432" idx="6"/>
                <a:endCxn id="437" idx="2"/>
              </p:cNvCxnSpPr>
              <p:nvPr/>
            </p:nvCxnSpPr>
            <p:spPr>
              <a:xfrm>
                <a:off x="2163000" y="3270650"/>
                <a:ext cx="125400" cy="40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17"/>
              <p:cNvCxnSpPr>
                <a:stCxn id="431" idx="6"/>
                <a:endCxn id="435" idx="2"/>
              </p:cNvCxnSpPr>
              <p:nvPr/>
            </p:nvCxnSpPr>
            <p:spPr>
              <a:xfrm>
                <a:off x="2163000" y="3027400"/>
                <a:ext cx="125400" cy="15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17"/>
              <p:cNvCxnSpPr>
                <a:stCxn id="431" idx="6"/>
                <a:endCxn id="436" idx="2"/>
              </p:cNvCxnSpPr>
              <p:nvPr/>
            </p:nvCxnSpPr>
            <p:spPr>
              <a:xfrm>
                <a:off x="2163000" y="3027400"/>
                <a:ext cx="125400" cy="40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17"/>
              <p:cNvCxnSpPr>
                <a:stCxn id="431" idx="6"/>
                <a:endCxn id="437" idx="2"/>
              </p:cNvCxnSpPr>
              <p:nvPr/>
            </p:nvCxnSpPr>
            <p:spPr>
              <a:xfrm>
                <a:off x="2163000" y="3027400"/>
                <a:ext cx="125400" cy="6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8" name="Google Shape;458;p17"/>
          <p:cNvGrpSpPr/>
          <p:nvPr/>
        </p:nvGrpSpPr>
        <p:grpSpPr>
          <a:xfrm>
            <a:off x="5963140" y="3098512"/>
            <a:ext cx="698204" cy="674851"/>
            <a:chOff x="4760425" y="2785852"/>
            <a:chExt cx="1228800" cy="1187700"/>
          </a:xfrm>
        </p:grpSpPr>
        <p:sp>
          <p:nvSpPr>
            <p:cNvPr id="459" name="Google Shape;459;p17"/>
            <p:cNvSpPr/>
            <p:nvPr/>
          </p:nvSpPr>
          <p:spPr>
            <a:xfrm>
              <a:off x="4760425" y="2785852"/>
              <a:ext cx="1228800" cy="1187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012225" y="310645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5012225" y="3629175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5295775" y="294835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295775" y="319160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295775" y="343485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295775" y="367810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5579275" y="3310075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7" name="Google Shape;467;p17"/>
            <p:cNvCxnSpPr>
              <a:stCxn id="460" idx="6"/>
              <a:endCxn id="462" idx="2"/>
            </p:cNvCxnSpPr>
            <p:nvPr/>
          </p:nvCxnSpPr>
          <p:spPr>
            <a:xfrm flipH="1" rot="10800000">
              <a:off x="5170325" y="3027400"/>
              <a:ext cx="125400" cy="15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7"/>
            <p:cNvCxnSpPr>
              <a:stCxn id="460" idx="6"/>
              <a:endCxn id="463" idx="2"/>
            </p:cNvCxnSpPr>
            <p:nvPr/>
          </p:nvCxnSpPr>
          <p:spPr>
            <a:xfrm>
              <a:off x="5170325" y="3185500"/>
              <a:ext cx="125400" cy="8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7"/>
            <p:cNvCxnSpPr>
              <a:stCxn id="460" idx="6"/>
              <a:endCxn id="464" idx="2"/>
            </p:cNvCxnSpPr>
            <p:nvPr/>
          </p:nvCxnSpPr>
          <p:spPr>
            <a:xfrm>
              <a:off x="5170325" y="3185500"/>
              <a:ext cx="125400" cy="32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7"/>
            <p:cNvCxnSpPr>
              <a:stCxn id="460" idx="6"/>
              <a:endCxn id="465" idx="2"/>
            </p:cNvCxnSpPr>
            <p:nvPr/>
          </p:nvCxnSpPr>
          <p:spPr>
            <a:xfrm>
              <a:off x="5170325" y="3185500"/>
              <a:ext cx="125400" cy="57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7"/>
            <p:cNvCxnSpPr>
              <a:stCxn id="461" idx="6"/>
              <a:endCxn id="465" idx="2"/>
            </p:cNvCxnSpPr>
            <p:nvPr/>
          </p:nvCxnSpPr>
          <p:spPr>
            <a:xfrm>
              <a:off x="5170325" y="3708225"/>
              <a:ext cx="125400" cy="4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7"/>
            <p:cNvCxnSpPr>
              <a:stCxn id="461" idx="6"/>
              <a:endCxn id="464" idx="2"/>
            </p:cNvCxnSpPr>
            <p:nvPr/>
          </p:nvCxnSpPr>
          <p:spPr>
            <a:xfrm flipH="1" rot="10800000">
              <a:off x="5170325" y="3513825"/>
              <a:ext cx="125400" cy="19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7"/>
            <p:cNvCxnSpPr>
              <a:stCxn id="461" idx="6"/>
              <a:endCxn id="463" idx="2"/>
            </p:cNvCxnSpPr>
            <p:nvPr/>
          </p:nvCxnSpPr>
          <p:spPr>
            <a:xfrm flipH="1" rot="10800000">
              <a:off x="5170325" y="3270525"/>
              <a:ext cx="125400" cy="43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7"/>
            <p:cNvCxnSpPr>
              <a:stCxn id="461" idx="6"/>
              <a:endCxn id="462" idx="2"/>
            </p:cNvCxnSpPr>
            <p:nvPr/>
          </p:nvCxnSpPr>
          <p:spPr>
            <a:xfrm flipH="1" rot="10800000">
              <a:off x="5170325" y="3027525"/>
              <a:ext cx="125400" cy="68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7"/>
            <p:cNvCxnSpPr>
              <a:stCxn id="465" idx="6"/>
              <a:endCxn id="466" idx="2"/>
            </p:cNvCxnSpPr>
            <p:nvPr/>
          </p:nvCxnSpPr>
          <p:spPr>
            <a:xfrm flipH="1" rot="10800000">
              <a:off x="5453875" y="3389050"/>
              <a:ext cx="125400" cy="3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7"/>
            <p:cNvCxnSpPr>
              <a:stCxn id="464" idx="6"/>
              <a:endCxn id="466" idx="2"/>
            </p:cNvCxnSpPr>
            <p:nvPr/>
          </p:nvCxnSpPr>
          <p:spPr>
            <a:xfrm flipH="1" rot="10800000">
              <a:off x="5453875" y="3389100"/>
              <a:ext cx="125400" cy="12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7"/>
            <p:cNvCxnSpPr>
              <a:stCxn id="463" idx="6"/>
              <a:endCxn id="466" idx="2"/>
            </p:cNvCxnSpPr>
            <p:nvPr/>
          </p:nvCxnSpPr>
          <p:spPr>
            <a:xfrm>
              <a:off x="5453875" y="3270650"/>
              <a:ext cx="125400" cy="11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7"/>
            <p:cNvCxnSpPr>
              <a:stCxn id="462" idx="6"/>
              <a:endCxn id="466" idx="2"/>
            </p:cNvCxnSpPr>
            <p:nvPr/>
          </p:nvCxnSpPr>
          <p:spPr>
            <a:xfrm>
              <a:off x="5453875" y="3027400"/>
              <a:ext cx="125400" cy="36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Google Shape;479;p17"/>
            <p:cNvSpPr/>
            <p:nvPr/>
          </p:nvSpPr>
          <p:spPr>
            <a:xfrm>
              <a:off x="5012175" y="3367800"/>
              <a:ext cx="158100" cy="15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0" name="Google Shape;480;p17"/>
            <p:cNvCxnSpPr>
              <a:stCxn id="479" idx="6"/>
              <a:endCxn id="462" idx="2"/>
            </p:cNvCxnSpPr>
            <p:nvPr/>
          </p:nvCxnSpPr>
          <p:spPr>
            <a:xfrm flipH="1" rot="10800000">
              <a:off x="5170275" y="3027450"/>
              <a:ext cx="125400" cy="41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7"/>
            <p:cNvCxnSpPr>
              <a:stCxn id="479" idx="6"/>
              <a:endCxn id="463" idx="2"/>
            </p:cNvCxnSpPr>
            <p:nvPr/>
          </p:nvCxnSpPr>
          <p:spPr>
            <a:xfrm flipH="1" rot="10800000">
              <a:off x="5170275" y="3270750"/>
              <a:ext cx="125400" cy="17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7"/>
            <p:cNvCxnSpPr>
              <a:stCxn id="479" idx="6"/>
              <a:endCxn id="464" idx="2"/>
            </p:cNvCxnSpPr>
            <p:nvPr/>
          </p:nvCxnSpPr>
          <p:spPr>
            <a:xfrm>
              <a:off x="5170275" y="3446850"/>
              <a:ext cx="125400" cy="6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7"/>
            <p:cNvCxnSpPr>
              <a:stCxn id="479" idx="6"/>
              <a:endCxn id="465" idx="2"/>
            </p:cNvCxnSpPr>
            <p:nvPr/>
          </p:nvCxnSpPr>
          <p:spPr>
            <a:xfrm>
              <a:off x="5170275" y="3446850"/>
              <a:ext cx="125400" cy="31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4" name="Google Shape;484;p17"/>
          <p:cNvGrpSpPr/>
          <p:nvPr/>
        </p:nvGrpSpPr>
        <p:grpSpPr>
          <a:xfrm>
            <a:off x="11993831" y="-674568"/>
            <a:ext cx="568974" cy="499084"/>
            <a:chOff x="6644329" y="495267"/>
            <a:chExt cx="2037143" cy="1786909"/>
          </a:xfrm>
        </p:grpSpPr>
        <p:grpSp>
          <p:nvGrpSpPr>
            <p:cNvPr id="485" name="Google Shape;485;p17"/>
            <p:cNvGrpSpPr/>
            <p:nvPr/>
          </p:nvGrpSpPr>
          <p:grpSpPr>
            <a:xfrm>
              <a:off x="6644329" y="495267"/>
              <a:ext cx="2037143" cy="1786909"/>
              <a:chOff x="4352450" y="3930725"/>
              <a:chExt cx="554400" cy="486300"/>
            </a:xfrm>
          </p:grpSpPr>
          <p:sp>
            <p:nvSpPr>
              <p:cNvPr id="486" name="Google Shape;486;p17"/>
              <p:cNvSpPr/>
              <p:nvPr/>
            </p:nvSpPr>
            <p:spPr>
              <a:xfrm>
                <a:off x="4352450" y="3930725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17"/>
              <p:cNvGrpSpPr/>
              <p:nvPr/>
            </p:nvGrpSpPr>
            <p:grpSpPr>
              <a:xfrm>
                <a:off x="4412578" y="3963673"/>
                <a:ext cx="462683" cy="377541"/>
                <a:chOff x="6455925" y="3633875"/>
                <a:chExt cx="780900" cy="637200"/>
              </a:xfrm>
            </p:grpSpPr>
            <p:cxnSp>
              <p:nvCxnSpPr>
                <p:cNvPr id="488" name="Google Shape;488;p17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89" name="Google Shape;489;p17"/>
                <p:cNvCxnSpPr/>
                <p:nvPr/>
              </p:nvCxnSpPr>
              <p:spPr>
                <a:xfrm>
                  <a:off x="6455925" y="4271075"/>
                  <a:ext cx="780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sp>
          <p:nvSpPr>
            <p:cNvPr id="490" name="Google Shape;490;p17"/>
            <p:cNvSpPr/>
            <p:nvPr/>
          </p:nvSpPr>
          <p:spPr>
            <a:xfrm>
              <a:off x="7014190" y="1017739"/>
              <a:ext cx="1152080" cy="975950"/>
            </a:xfrm>
            <a:custGeom>
              <a:rect b="b" l="l" r="r" t="t"/>
              <a:pathLst>
                <a:path extrusionOk="0" h="39038" w="54337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1" name="Google Shape;491;p17"/>
          <p:cNvSpPr txBox="1"/>
          <p:nvPr/>
        </p:nvSpPr>
        <p:spPr>
          <a:xfrm>
            <a:off x="11660913" y="147350"/>
            <a:ext cx="123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Bauteil-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qualität</a:t>
            </a:r>
            <a:endParaRPr sz="1200"/>
          </a:p>
        </p:txBody>
      </p:sp>
      <p:grpSp>
        <p:nvGrpSpPr>
          <p:cNvPr id="492" name="Google Shape;492;p17"/>
          <p:cNvGrpSpPr/>
          <p:nvPr/>
        </p:nvGrpSpPr>
        <p:grpSpPr>
          <a:xfrm>
            <a:off x="2799611" y="4145298"/>
            <a:ext cx="472941" cy="473003"/>
            <a:chOff x="6981937" y="2940155"/>
            <a:chExt cx="909503" cy="909621"/>
          </a:xfrm>
        </p:grpSpPr>
        <p:sp>
          <p:nvSpPr>
            <p:cNvPr id="493" name="Google Shape;493;p17"/>
            <p:cNvSpPr/>
            <p:nvPr/>
          </p:nvSpPr>
          <p:spPr>
            <a:xfrm>
              <a:off x="7181850" y="3006975"/>
              <a:ext cx="509700" cy="776400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 rot="2700000">
              <a:off x="7181816" y="3006924"/>
              <a:ext cx="509541" cy="776403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 rot="-2701431">
              <a:off x="7181913" y="3006753"/>
              <a:ext cx="509753" cy="776403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 rot="-5402023">
              <a:off x="7181870" y="3006762"/>
              <a:ext cx="509700" cy="776400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7150638" y="3109037"/>
              <a:ext cx="572700" cy="572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7209888" y="3168277"/>
              <a:ext cx="454200" cy="4542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7276525" y="3264408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7443550" y="3246100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7276525" y="3372575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7276950" y="3480750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7357825" y="3355848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7538800" y="3462450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5" name="Google Shape;505;p17"/>
          <p:cNvCxnSpPr/>
          <p:nvPr/>
        </p:nvCxnSpPr>
        <p:spPr>
          <a:xfrm rot="10800000">
            <a:off x="3036008" y="3819301"/>
            <a:ext cx="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6" name="Google Shape;506;p17"/>
          <p:cNvGrpSpPr/>
          <p:nvPr/>
        </p:nvGrpSpPr>
        <p:grpSpPr>
          <a:xfrm>
            <a:off x="6076066" y="4145253"/>
            <a:ext cx="472941" cy="473003"/>
            <a:chOff x="6981937" y="2940155"/>
            <a:chExt cx="909503" cy="909621"/>
          </a:xfrm>
        </p:grpSpPr>
        <p:sp>
          <p:nvSpPr>
            <p:cNvPr id="507" name="Google Shape;507;p17"/>
            <p:cNvSpPr/>
            <p:nvPr/>
          </p:nvSpPr>
          <p:spPr>
            <a:xfrm>
              <a:off x="7181850" y="3006975"/>
              <a:ext cx="509700" cy="776400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 rot="2700000">
              <a:off x="7181816" y="3006924"/>
              <a:ext cx="509541" cy="776403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 rot="-2701431">
              <a:off x="7181913" y="3006753"/>
              <a:ext cx="509753" cy="776403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 rot="-5402023">
              <a:off x="7181870" y="3006762"/>
              <a:ext cx="509700" cy="776400"/>
            </a:xfrm>
            <a:prstGeom prst="plaque">
              <a:avLst>
                <a:gd fmla="val 41112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7150638" y="3109037"/>
              <a:ext cx="572700" cy="572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7209888" y="3168277"/>
              <a:ext cx="454200" cy="4542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7276525" y="3264408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7443550" y="3246100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7276525" y="3372575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7276950" y="3480750"/>
              <a:ext cx="320100" cy="3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7357825" y="3355848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7538800" y="3462450"/>
              <a:ext cx="36600" cy="73200"/>
            </a:xfrm>
            <a:prstGeom prst="roundRect">
              <a:avLst>
                <a:gd fmla="val 27189" name="adj"/>
              </a:avLst>
            </a:pr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9" name="Google Shape;519;p17"/>
          <p:cNvCxnSpPr/>
          <p:nvPr/>
        </p:nvCxnSpPr>
        <p:spPr>
          <a:xfrm rot="10800000">
            <a:off x="6312462" y="3819256"/>
            <a:ext cx="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17"/>
          <p:cNvCxnSpPr/>
          <p:nvPr/>
        </p:nvCxnSpPr>
        <p:spPr>
          <a:xfrm>
            <a:off x="3385150" y="3436091"/>
            <a:ext cx="5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17"/>
          <p:cNvSpPr txBox="1"/>
          <p:nvPr/>
        </p:nvSpPr>
        <p:spPr>
          <a:xfrm>
            <a:off x="3922721" y="3212238"/>
            <a:ext cx="1159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prädizierte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Prozessgrößen</a:t>
            </a:r>
            <a:endParaRPr sz="1000"/>
          </a:p>
        </p:txBody>
      </p:sp>
      <p:cxnSp>
        <p:nvCxnSpPr>
          <p:cNvPr id="522" name="Google Shape;522;p17"/>
          <p:cNvCxnSpPr>
            <a:endCxn id="523" idx="0"/>
          </p:cNvCxnSpPr>
          <p:nvPr/>
        </p:nvCxnSpPr>
        <p:spPr>
          <a:xfrm>
            <a:off x="5476316" y="2287985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4" name="Google Shape;524;p17"/>
          <p:cNvGrpSpPr/>
          <p:nvPr/>
        </p:nvGrpSpPr>
        <p:grpSpPr>
          <a:xfrm>
            <a:off x="5395201" y="3354785"/>
            <a:ext cx="162231" cy="162231"/>
            <a:chOff x="8157975" y="3853800"/>
            <a:chExt cx="180900" cy="180900"/>
          </a:xfrm>
        </p:grpSpPr>
        <p:sp>
          <p:nvSpPr>
            <p:cNvPr id="523" name="Google Shape;523;p17"/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2"/>
                </a:solidFill>
              </a:endParaRPr>
            </a:p>
          </p:txBody>
        </p:sp>
        <p:cxnSp>
          <p:nvCxnSpPr>
            <p:cNvPr id="525" name="Google Shape;525;p17"/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6" name="Google Shape;526;p17"/>
          <p:cNvCxnSpPr>
            <a:stCxn id="521" idx="3"/>
            <a:endCxn id="523" idx="2"/>
          </p:cNvCxnSpPr>
          <p:nvPr/>
        </p:nvCxnSpPr>
        <p:spPr>
          <a:xfrm>
            <a:off x="5082221" y="3436038"/>
            <a:ext cx="31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17"/>
          <p:cNvCxnSpPr>
            <a:stCxn id="523" idx="4"/>
            <a:endCxn id="496" idx="2"/>
          </p:cNvCxnSpPr>
          <p:nvPr/>
        </p:nvCxnSpPr>
        <p:spPr>
          <a:xfrm rot="5400000">
            <a:off x="3924716" y="2830316"/>
            <a:ext cx="864900" cy="223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17"/>
          <p:cNvSpPr txBox="1"/>
          <p:nvPr/>
        </p:nvSpPr>
        <p:spPr>
          <a:xfrm>
            <a:off x="2359594" y="4664067"/>
            <a:ext cx="1352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Online Adaption</a:t>
            </a:r>
            <a:endParaRPr sz="1000"/>
          </a:p>
        </p:txBody>
      </p:sp>
      <p:sp>
        <p:nvSpPr>
          <p:cNvPr id="529" name="Google Shape;529;p17"/>
          <p:cNvSpPr txBox="1"/>
          <p:nvPr/>
        </p:nvSpPr>
        <p:spPr>
          <a:xfrm>
            <a:off x="5636060" y="4664022"/>
            <a:ext cx="13527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Online Adaption</a:t>
            </a:r>
            <a:endParaRPr sz="1000"/>
          </a:p>
        </p:txBody>
      </p:sp>
      <p:cxnSp>
        <p:nvCxnSpPr>
          <p:cNvPr id="530" name="Google Shape;530;p17"/>
          <p:cNvCxnSpPr/>
          <p:nvPr/>
        </p:nvCxnSpPr>
        <p:spPr>
          <a:xfrm>
            <a:off x="5603997" y="3436091"/>
            <a:ext cx="31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17"/>
          <p:cNvCxnSpPr>
            <a:stCxn id="411" idx="3"/>
          </p:cNvCxnSpPr>
          <p:nvPr/>
        </p:nvCxnSpPr>
        <p:spPr>
          <a:xfrm>
            <a:off x="8131075" y="2288173"/>
            <a:ext cx="5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17"/>
          <p:cNvCxnSpPr/>
          <p:nvPr/>
        </p:nvCxnSpPr>
        <p:spPr>
          <a:xfrm>
            <a:off x="8450615" y="2288215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17"/>
          <p:cNvCxnSpPr/>
          <p:nvPr/>
        </p:nvCxnSpPr>
        <p:spPr>
          <a:xfrm>
            <a:off x="6674968" y="3436091"/>
            <a:ext cx="53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17"/>
          <p:cNvSpPr txBox="1"/>
          <p:nvPr/>
        </p:nvSpPr>
        <p:spPr>
          <a:xfrm>
            <a:off x="7222675" y="3149638"/>
            <a:ext cx="85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prädizierte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Bauteil-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qualität</a:t>
            </a:r>
            <a:endParaRPr sz="1000"/>
          </a:p>
        </p:txBody>
      </p:sp>
      <p:grpSp>
        <p:nvGrpSpPr>
          <p:cNvPr id="535" name="Google Shape;535;p17"/>
          <p:cNvGrpSpPr/>
          <p:nvPr/>
        </p:nvGrpSpPr>
        <p:grpSpPr>
          <a:xfrm>
            <a:off x="8369104" y="3354785"/>
            <a:ext cx="162231" cy="162231"/>
            <a:chOff x="8157975" y="3853800"/>
            <a:chExt cx="180900" cy="180900"/>
          </a:xfrm>
        </p:grpSpPr>
        <p:sp>
          <p:nvSpPr>
            <p:cNvPr id="536" name="Google Shape;536;p17"/>
            <p:cNvSpPr/>
            <p:nvPr/>
          </p:nvSpPr>
          <p:spPr>
            <a:xfrm>
              <a:off x="8157975" y="3853800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2"/>
                </a:solidFill>
              </a:endParaRPr>
            </a:p>
          </p:txBody>
        </p:sp>
        <p:cxnSp>
          <p:nvCxnSpPr>
            <p:cNvPr id="537" name="Google Shape;537;p17"/>
            <p:cNvCxnSpPr/>
            <p:nvPr/>
          </p:nvCxnSpPr>
          <p:spPr>
            <a:xfrm>
              <a:off x="8200275" y="3944250"/>
              <a:ext cx="9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38" name="Google Shape;538;p17"/>
          <p:cNvCxnSpPr>
            <a:stCxn id="534" idx="3"/>
            <a:endCxn id="536" idx="2"/>
          </p:cNvCxnSpPr>
          <p:nvPr/>
        </p:nvCxnSpPr>
        <p:spPr>
          <a:xfrm>
            <a:off x="8081875" y="3435988"/>
            <a:ext cx="2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17"/>
          <p:cNvCxnSpPr>
            <a:stCxn id="536" idx="4"/>
            <a:endCxn id="510" idx="2"/>
          </p:cNvCxnSpPr>
          <p:nvPr/>
        </p:nvCxnSpPr>
        <p:spPr>
          <a:xfrm rot="5400000">
            <a:off x="7049969" y="2981366"/>
            <a:ext cx="864600" cy="193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in bestehenden Produktionsprozess</a:t>
            </a:r>
            <a:endParaRPr/>
          </a:p>
        </p:txBody>
      </p:sp>
      <p:grpSp>
        <p:nvGrpSpPr>
          <p:cNvPr id="545" name="Google Shape;545;p18"/>
          <p:cNvGrpSpPr/>
          <p:nvPr/>
        </p:nvGrpSpPr>
        <p:grpSpPr>
          <a:xfrm>
            <a:off x="11993831" y="-674568"/>
            <a:ext cx="568974" cy="499084"/>
            <a:chOff x="6644329" y="495267"/>
            <a:chExt cx="2037143" cy="1786909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6644329" y="495267"/>
              <a:ext cx="2037143" cy="1786909"/>
              <a:chOff x="4352450" y="3930725"/>
              <a:chExt cx="554400" cy="4863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4352450" y="3930725"/>
                <a:ext cx="554400" cy="486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8" name="Google Shape;548;p18"/>
              <p:cNvGrpSpPr/>
              <p:nvPr/>
            </p:nvGrpSpPr>
            <p:grpSpPr>
              <a:xfrm>
                <a:off x="4412578" y="3963673"/>
                <a:ext cx="462683" cy="377541"/>
                <a:chOff x="6455925" y="3633875"/>
                <a:chExt cx="780900" cy="637200"/>
              </a:xfrm>
            </p:grpSpPr>
            <p:cxnSp>
              <p:nvCxnSpPr>
                <p:cNvPr id="549" name="Google Shape;549;p18"/>
                <p:cNvCxnSpPr/>
                <p:nvPr/>
              </p:nvCxnSpPr>
              <p:spPr>
                <a:xfrm rot="10800000">
                  <a:off x="6455925" y="3633875"/>
                  <a:ext cx="0" cy="637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50" name="Google Shape;550;p18"/>
                <p:cNvCxnSpPr/>
                <p:nvPr/>
              </p:nvCxnSpPr>
              <p:spPr>
                <a:xfrm>
                  <a:off x="6455925" y="4271075"/>
                  <a:ext cx="780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sp>
          <p:nvSpPr>
            <p:cNvPr id="551" name="Google Shape;551;p18"/>
            <p:cNvSpPr/>
            <p:nvPr/>
          </p:nvSpPr>
          <p:spPr>
            <a:xfrm>
              <a:off x="7014190" y="1017739"/>
              <a:ext cx="1152080" cy="975950"/>
            </a:xfrm>
            <a:custGeom>
              <a:rect b="b" l="l" r="r" t="t"/>
              <a:pathLst>
                <a:path extrusionOk="0" h="39038" w="54337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52" name="Google Shape;552;p18"/>
          <p:cNvSpPr txBox="1"/>
          <p:nvPr/>
        </p:nvSpPr>
        <p:spPr>
          <a:xfrm>
            <a:off x="11660913" y="147350"/>
            <a:ext cx="1234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Bauteil-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qualität</a:t>
            </a:r>
            <a:endParaRPr sz="1200"/>
          </a:p>
        </p:txBody>
      </p:sp>
      <p:grpSp>
        <p:nvGrpSpPr>
          <p:cNvPr id="553" name="Google Shape;553;p18"/>
          <p:cNvGrpSpPr/>
          <p:nvPr/>
        </p:nvGrpSpPr>
        <p:grpSpPr>
          <a:xfrm>
            <a:off x="177800" y="1160250"/>
            <a:ext cx="8135950" cy="3748075"/>
            <a:chOff x="1092200" y="1312650"/>
            <a:chExt cx="8135950" cy="3748075"/>
          </a:xfrm>
        </p:grpSpPr>
        <p:grpSp>
          <p:nvGrpSpPr>
            <p:cNvPr id="554" name="Google Shape;554;p18"/>
            <p:cNvGrpSpPr/>
            <p:nvPr/>
          </p:nvGrpSpPr>
          <p:grpSpPr>
            <a:xfrm>
              <a:off x="1092200" y="1312650"/>
              <a:ext cx="8135950" cy="3748075"/>
              <a:chOff x="1092200" y="1312650"/>
              <a:chExt cx="8135950" cy="3748075"/>
            </a:xfrm>
          </p:grpSpPr>
          <p:sp>
            <p:nvSpPr>
              <p:cNvPr id="555" name="Google Shape;555;p18"/>
              <p:cNvSpPr/>
              <p:nvPr/>
            </p:nvSpPr>
            <p:spPr>
              <a:xfrm>
                <a:off x="2612775" y="4419625"/>
                <a:ext cx="1161600" cy="6411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Online Adaption</a:t>
                </a:r>
                <a:endParaRPr b="1" sz="1100"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601575" y="3195225"/>
                <a:ext cx="5508900" cy="10995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7" name="Google Shape;557;p18"/>
              <p:cNvCxnSpPr>
                <a:stCxn id="558" idx="3"/>
                <a:endCxn id="559" idx="1"/>
              </p:cNvCxnSpPr>
              <p:nvPr/>
            </p:nvCxnSpPr>
            <p:spPr>
              <a:xfrm>
                <a:off x="1994300" y="2288175"/>
                <a:ext cx="844800" cy="1528800"/>
              </a:xfrm>
              <a:prstGeom prst="bentConnector3">
                <a:avLst>
                  <a:gd fmla="val 46555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60" name="Google Shape;560;p18"/>
              <p:cNvSpPr/>
              <p:nvPr/>
            </p:nvSpPr>
            <p:spPr>
              <a:xfrm>
                <a:off x="2601586" y="2003839"/>
                <a:ext cx="1031700" cy="572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Spritzgieß-</a:t>
                </a:r>
                <a:br>
                  <a:rPr b="1" lang="en" sz="1100"/>
                </a:br>
                <a:r>
                  <a:rPr b="1" lang="en" sz="1100"/>
                  <a:t>maschine</a:t>
                </a:r>
                <a:endParaRPr b="1" sz="1100"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5712141" y="2031414"/>
                <a:ext cx="925200" cy="5136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Bauteil</a:t>
                </a:r>
                <a:endParaRPr b="1" sz="1100"/>
              </a:p>
            </p:txBody>
          </p:sp>
          <p:cxnSp>
            <p:nvCxnSpPr>
              <p:cNvPr id="562" name="Google Shape;562;p18"/>
              <p:cNvCxnSpPr>
                <a:stCxn id="563" idx="3"/>
                <a:endCxn id="561" idx="1"/>
              </p:cNvCxnSpPr>
              <p:nvPr/>
            </p:nvCxnSpPr>
            <p:spPr>
              <a:xfrm>
                <a:off x="5047557" y="2288260"/>
                <a:ext cx="66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58" name="Google Shape;558;p18"/>
              <p:cNvSpPr txBox="1"/>
              <p:nvPr/>
            </p:nvSpPr>
            <p:spPr>
              <a:xfrm>
                <a:off x="1092200" y="2053725"/>
                <a:ext cx="902100" cy="4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Maschinen-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parameter</a:t>
                </a:r>
                <a:endParaRPr b="1" sz="1000"/>
              </a:p>
            </p:txBody>
          </p:sp>
          <p:sp>
            <p:nvSpPr>
              <p:cNvPr id="563" name="Google Shape;563;p18"/>
              <p:cNvSpPr txBox="1"/>
              <p:nvPr/>
            </p:nvSpPr>
            <p:spPr>
              <a:xfrm>
                <a:off x="3826557" y="2124910"/>
                <a:ext cx="12210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Prozessgrößen</a:t>
                </a:r>
                <a:endParaRPr sz="1000"/>
              </a:p>
            </p:txBody>
          </p:sp>
          <p:cxnSp>
            <p:nvCxnSpPr>
              <p:cNvPr id="564" name="Google Shape;564;p18"/>
              <p:cNvCxnSpPr>
                <a:stCxn id="561" idx="3"/>
                <a:endCxn id="565" idx="1"/>
              </p:cNvCxnSpPr>
              <p:nvPr/>
            </p:nvCxnSpPr>
            <p:spPr>
              <a:xfrm>
                <a:off x="6637341" y="2288214"/>
                <a:ext cx="2904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18"/>
              <p:cNvCxnSpPr/>
              <p:nvPr/>
            </p:nvCxnSpPr>
            <p:spPr>
              <a:xfrm>
                <a:off x="2063981" y="2288226"/>
                <a:ext cx="53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7" name="Google Shape;567;p18"/>
              <p:cNvCxnSpPr/>
              <p:nvPr/>
            </p:nvCxnSpPr>
            <p:spPr>
              <a:xfrm>
                <a:off x="3678509" y="2288226"/>
                <a:ext cx="20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18"/>
              <p:cNvCxnSpPr>
                <a:stCxn id="569" idx="2"/>
              </p:cNvCxnSpPr>
              <p:nvPr/>
            </p:nvCxnSpPr>
            <p:spPr>
              <a:xfrm>
                <a:off x="3149525" y="1639350"/>
                <a:ext cx="0" cy="36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69" name="Google Shape;569;p18"/>
              <p:cNvSpPr txBox="1"/>
              <p:nvPr/>
            </p:nvSpPr>
            <p:spPr>
              <a:xfrm>
                <a:off x="2331725" y="1312650"/>
                <a:ext cx="16356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Verschleiß, Temp.-Schwankungen, ...</a:t>
                </a:r>
                <a:endParaRPr b="1"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cxnSp>
            <p:nvCxnSpPr>
              <p:cNvPr id="570" name="Google Shape;570;p18"/>
              <p:cNvCxnSpPr>
                <a:stCxn id="571" idx="2"/>
              </p:cNvCxnSpPr>
              <p:nvPr/>
            </p:nvCxnSpPr>
            <p:spPr>
              <a:xfrm>
                <a:off x="6193200" y="1639350"/>
                <a:ext cx="0" cy="39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71" name="Google Shape;571;p18"/>
              <p:cNvSpPr txBox="1"/>
              <p:nvPr/>
            </p:nvSpPr>
            <p:spPr>
              <a:xfrm>
                <a:off x="5494650" y="1312650"/>
                <a:ext cx="13971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Viskositätsschwank-</a:t>
                </a:r>
                <a:br>
                  <a:rPr b="1" lang="en" sz="1000"/>
                </a:br>
                <a:r>
                  <a:rPr b="1" lang="en" sz="1000"/>
                  <a:t>ungen, ...</a:t>
                </a:r>
                <a:endParaRPr b="1"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  <p:grpSp>
            <p:nvGrpSpPr>
              <p:cNvPr id="572" name="Google Shape;572;p18"/>
              <p:cNvGrpSpPr/>
              <p:nvPr/>
            </p:nvGrpSpPr>
            <p:grpSpPr>
              <a:xfrm>
                <a:off x="2839230" y="3479429"/>
                <a:ext cx="698204" cy="675022"/>
                <a:chOff x="1443050" y="2811950"/>
                <a:chExt cx="1228800" cy="1188000"/>
              </a:xfrm>
            </p:grpSpPr>
            <p:sp>
              <p:nvSpPr>
                <p:cNvPr id="559" name="Google Shape;559;p18"/>
                <p:cNvSpPr/>
                <p:nvPr/>
              </p:nvSpPr>
              <p:spPr>
                <a:xfrm>
                  <a:off x="1443050" y="2811950"/>
                  <a:ext cx="1228800" cy="1188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grpSp>
              <p:nvGrpSpPr>
                <p:cNvPr id="573" name="Google Shape;573;p18"/>
                <p:cNvGrpSpPr/>
                <p:nvPr/>
              </p:nvGrpSpPr>
              <p:grpSpPr>
                <a:xfrm>
                  <a:off x="1721350" y="2948350"/>
                  <a:ext cx="725200" cy="887850"/>
                  <a:chOff x="1721350" y="2948350"/>
                  <a:chExt cx="725200" cy="887850"/>
                </a:xfrm>
              </p:grpSpPr>
              <p:sp>
                <p:nvSpPr>
                  <p:cNvPr id="574" name="Google Shape;574;p18"/>
                  <p:cNvSpPr/>
                  <p:nvPr/>
                </p:nvSpPr>
                <p:spPr>
                  <a:xfrm>
                    <a:off x="1721350" y="31064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5" name="Google Shape;575;p18"/>
                  <p:cNvSpPr/>
                  <p:nvPr/>
                </p:nvSpPr>
                <p:spPr>
                  <a:xfrm>
                    <a:off x="1721350" y="3552975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6" name="Google Shape;576;p18"/>
                  <p:cNvSpPr/>
                  <p:nvPr/>
                </p:nvSpPr>
                <p:spPr>
                  <a:xfrm>
                    <a:off x="2004900" y="29483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7" name="Google Shape;577;p18"/>
                  <p:cNvSpPr/>
                  <p:nvPr/>
                </p:nvSpPr>
                <p:spPr>
                  <a:xfrm>
                    <a:off x="2004900" y="319160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Google Shape;578;p18"/>
                  <p:cNvSpPr/>
                  <p:nvPr/>
                </p:nvSpPr>
                <p:spPr>
                  <a:xfrm>
                    <a:off x="2004900" y="34348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8"/>
                  <p:cNvSpPr/>
                  <p:nvPr/>
                </p:nvSpPr>
                <p:spPr>
                  <a:xfrm>
                    <a:off x="2004900" y="367810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8"/>
                  <p:cNvSpPr/>
                  <p:nvPr/>
                </p:nvSpPr>
                <p:spPr>
                  <a:xfrm>
                    <a:off x="2288450" y="31064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8"/>
                  <p:cNvSpPr/>
                  <p:nvPr/>
                </p:nvSpPr>
                <p:spPr>
                  <a:xfrm>
                    <a:off x="2288450" y="334970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8"/>
                  <p:cNvSpPr/>
                  <p:nvPr/>
                </p:nvSpPr>
                <p:spPr>
                  <a:xfrm>
                    <a:off x="2288450" y="3592950"/>
                    <a:ext cx="158100" cy="158100"/>
                  </a:xfrm>
                  <a:prstGeom prst="ellipse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83" name="Google Shape;583;p18"/>
                  <p:cNvCxnSpPr>
                    <a:stCxn id="574" idx="6"/>
                    <a:endCxn id="576" idx="2"/>
                  </p:cNvCxnSpPr>
                  <p:nvPr/>
                </p:nvCxnSpPr>
                <p:spPr>
                  <a:xfrm flipH="1" rot="10800000">
                    <a:off x="1879450" y="3027400"/>
                    <a:ext cx="125400" cy="1581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4" name="Google Shape;584;p18"/>
                  <p:cNvCxnSpPr>
                    <a:stCxn id="574" idx="6"/>
                    <a:endCxn id="577" idx="2"/>
                  </p:cNvCxnSpPr>
                  <p:nvPr/>
                </p:nvCxnSpPr>
                <p:spPr>
                  <a:xfrm>
                    <a:off x="1879450" y="3185500"/>
                    <a:ext cx="125400" cy="85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5" name="Google Shape;585;p18"/>
                  <p:cNvCxnSpPr>
                    <a:stCxn id="574" idx="6"/>
                    <a:endCxn id="578" idx="2"/>
                  </p:cNvCxnSpPr>
                  <p:nvPr/>
                </p:nvCxnSpPr>
                <p:spPr>
                  <a:xfrm>
                    <a:off x="1879450" y="3185500"/>
                    <a:ext cx="125400" cy="328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6" name="Google Shape;586;p18"/>
                  <p:cNvCxnSpPr>
                    <a:stCxn id="574" idx="6"/>
                    <a:endCxn id="579" idx="2"/>
                  </p:cNvCxnSpPr>
                  <p:nvPr/>
                </p:nvCxnSpPr>
                <p:spPr>
                  <a:xfrm>
                    <a:off x="1879450" y="3185500"/>
                    <a:ext cx="125400" cy="571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7" name="Google Shape;587;p18"/>
                  <p:cNvCxnSpPr>
                    <a:stCxn id="575" idx="6"/>
                    <a:endCxn id="579" idx="2"/>
                  </p:cNvCxnSpPr>
                  <p:nvPr/>
                </p:nvCxnSpPr>
                <p:spPr>
                  <a:xfrm>
                    <a:off x="1879450" y="3632025"/>
                    <a:ext cx="125400" cy="1251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8" name="Google Shape;588;p18"/>
                  <p:cNvCxnSpPr>
                    <a:stCxn id="575" idx="6"/>
                    <a:endCxn id="578" idx="2"/>
                  </p:cNvCxnSpPr>
                  <p:nvPr/>
                </p:nvCxnSpPr>
                <p:spPr>
                  <a:xfrm flipH="1" rot="10800000">
                    <a:off x="1879450" y="3513825"/>
                    <a:ext cx="125400" cy="118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9" name="Google Shape;589;p18"/>
                  <p:cNvCxnSpPr>
                    <a:stCxn id="575" idx="6"/>
                    <a:endCxn id="577" idx="2"/>
                  </p:cNvCxnSpPr>
                  <p:nvPr/>
                </p:nvCxnSpPr>
                <p:spPr>
                  <a:xfrm flipH="1" rot="10800000">
                    <a:off x="1879450" y="3270525"/>
                    <a:ext cx="125400" cy="361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0" name="Google Shape;590;p18"/>
                  <p:cNvCxnSpPr>
                    <a:stCxn id="575" idx="6"/>
                    <a:endCxn id="576" idx="2"/>
                  </p:cNvCxnSpPr>
                  <p:nvPr/>
                </p:nvCxnSpPr>
                <p:spPr>
                  <a:xfrm flipH="1" rot="10800000">
                    <a:off x="1879450" y="3027525"/>
                    <a:ext cx="125400" cy="604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1" name="Google Shape;591;p18"/>
                  <p:cNvCxnSpPr>
                    <a:stCxn id="579" idx="6"/>
                    <a:endCxn id="580" idx="2"/>
                  </p:cNvCxnSpPr>
                  <p:nvPr/>
                </p:nvCxnSpPr>
                <p:spPr>
                  <a:xfrm flipH="1" rot="10800000">
                    <a:off x="2163000" y="3185350"/>
                    <a:ext cx="125400" cy="571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2" name="Google Shape;592;p18"/>
                  <p:cNvCxnSpPr>
                    <a:stCxn id="579" idx="6"/>
                    <a:endCxn id="581" idx="2"/>
                  </p:cNvCxnSpPr>
                  <p:nvPr/>
                </p:nvCxnSpPr>
                <p:spPr>
                  <a:xfrm flipH="1" rot="10800000">
                    <a:off x="2163000" y="3428650"/>
                    <a:ext cx="125400" cy="328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3" name="Google Shape;593;p18"/>
                  <p:cNvCxnSpPr>
                    <a:stCxn id="579" idx="6"/>
                    <a:endCxn id="582" idx="2"/>
                  </p:cNvCxnSpPr>
                  <p:nvPr/>
                </p:nvCxnSpPr>
                <p:spPr>
                  <a:xfrm flipH="1" rot="10800000">
                    <a:off x="2163000" y="3671950"/>
                    <a:ext cx="125400" cy="85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4" name="Google Shape;594;p18"/>
                  <p:cNvCxnSpPr>
                    <a:stCxn id="578" idx="6"/>
                    <a:endCxn id="580" idx="2"/>
                  </p:cNvCxnSpPr>
                  <p:nvPr/>
                </p:nvCxnSpPr>
                <p:spPr>
                  <a:xfrm flipH="1" rot="10800000">
                    <a:off x="2163000" y="3185400"/>
                    <a:ext cx="125400" cy="328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5" name="Google Shape;595;p18"/>
                  <p:cNvCxnSpPr>
                    <a:stCxn id="578" idx="6"/>
                    <a:endCxn id="581" idx="2"/>
                  </p:cNvCxnSpPr>
                  <p:nvPr/>
                </p:nvCxnSpPr>
                <p:spPr>
                  <a:xfrm flipH="1" rot="10800000">
                    <a:off x="2163000" y="3428700"/>
                    <a:ext cx="125400" cy="85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6" name="Google Shape;596;p18"/>
                  <p:cNvCxnSpPr>
                    <a:stCxn id="578" idx="6"/>
                    <a:endCxn id="582" idx="2"/>
                  </p:cNvCxnSpPr>
                  <p:nvPr/>
                </p:nvCxnSpPr>
                <p:spPr>
                  <a:xfrm>
                    <a:off x="2163000" y="3513900"/>
                    <a:ext cx="125400" cy="1581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7" name="Google Shape;597;p18"/>
                  <p:cNvCxnSpPr>
                    <a:stCxn id="577" idx="6"/>
                    <a:endCxn id="580" idx="2"/>
                  </p:cNvCxnSpPr>
                  <p:nvPr/>
                </p:nvCxnSpPr>
                <p:spPr>
                  <a:xfrm flipH="1" rot="10800000">
                    <a:off x="2163000" y="3185450"/>
                    <a:ext cx="125400" cy="852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8" name="Google Shape;598;p18"/>
                  <p:cNvCxnSpPr>
                    <a:stCxn id="577" idx="6"/>
                    <a:endCxn id="581" idx="2"/>
                  </p:cNvCxnSpPr>
                  <p:nvPr/>
                </p:nvCxnSpPr>
                <p:spPr>
                  <a:xfrm>
                    <a:off x="2163000" y="3270650"/>
                    <a:ext cx="125400" cy="1581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99" name="Google Shape;599;p18"/>
                  <p:cNvCxnSpPr>
                    <a:stCxn id="577" idx="6"/>
                    <a:endCxn id="582" idx="2"/>
                  </p:cNvCxnSpPr>
                  <p:nvPr/>
                </p:nvCxnSpPr>
                <p:spPr>
                  <a:xfrm>
                    <a:off x="2163000" y="3270650"/>
                    <a:ext cx="125400" cy="401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00" name="Google Shape;600;p18"/>
                  <p:cNvCxnSpPr>
                    <a:stCxn id="576" idx="6"/>
                    <a:endCxn id="580" idx="2"/>
                  </p:cNvCxnSpPr>
                  <p:nvPr/>
                </p:nvCxnSpPr>
                <p:spPr>
                  <a:xfrm>
                    <a:off x="2163000" y="3027400"/>
                    <a:ext cx="125400" cy="1581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01" name="Google Shape;601;p18"/>
                  <p:cNvCxnSpPr>
                    <a:stCxn id="576" idx="6"/>
                    <a:endCxn id="581" idx="2"/>
                  </p:cNvCxnSpPr>
                  <p:nvPr/>
                </p:nvCxnSpPr>
                <p:spPr>
                  <a:xfrm>
                    <a:off x="2163000" y="3027400"/>
                    <a:ext cx="125400" cy="401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02" name="Google Shape;602;p18"/>
                  <p:cNvCxnSpPr>
                    <a:stCxn id="576" idx="6"/>
                    <a:endCxn id="582" idx="2"/>
                  </p:cNvCxnSpPr>
                  <p:nvPr/>
                </p:nvCxnSpPr>
                <p:spPr>
                  <a:xfrm>
                    <a:off x="2163000" y="3027400"/>
                    <a:ext cx="125400" cy="644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03" name="Google Shape;603;p18"/>
              <p:cNvGrpSpPr/>
              <p:nvPr/>
            </p:nvGrpSpPr>
            <p:grpSpPr>
              <a:xfrm>
                <a:off x="5844090" y="3479512"/>
                <a:ext cx="698204" cy="674851"/>
                <a:chOff x="4760425" y="2785852"/>
                <a:chExt cx="1228800" cy="1187700"/>
              </a:xfrm>
            </p:grpSpPr>
            <p:sp>
              <p:nvSpPr>
                <p:cNvPr id="604" name="Google Shape;604;p18"/>
                <p:cNvSpPr/>
                <p:nvPr/>
              </p:nvSpPr>
              <p:spPr>
                <a:xfrm>
                  <a:off x="4760425" y="2785852"/>
                  <a:ext cx="1228800" cy="11877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91425" spcFirstLastPara="1" rIns="91425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/>
                </a:p>
              </p:txBody>
            </p:sp>
            <p:sp>
              <p:nvSpPr>
                <p:cNvPr id="605" name="Google Shape;605;p18"/>
                <p:cNvSpPr/>
                <p:nvPr/>
              </p:nvSpPr>
              <p:spPr>
                <a:xfrm>
                  <a:off x="5012225" y="310645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18"/>
                <p:cNvSpPr/>
                <p:nvPr/>
              </p:nvSpPr>
              <p:spPr>
                <a:xfrm>
                  <a:off x="5012225" y="3629175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18"/>
                <p:cNvSpPr/>
                <p:nvPr/>
              </p:nvSpPr>
              <p:spPr>
                <a:xfrm>
                  <a:off x="5295775" y="294835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18"/>
                <p:cNvSpPr/>
                <p:nvPr/>
              </p:nvSpPr>
              <p:spPr>
                <a:xfrm>
                  <a:off x="5295775" y="319160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18"/>
                <p:cNvSpPr/>
                <p:nvPr/>
              </p:nvSpPr>
              <p:spPr>
                <a:xfrm>
                  <a:off x="5295775" y="343485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18"/>
                <p:cNvSpPr/>
                <p:nvPr/>
              </p:nvSpPr>
              <p:spPr>
                <a:xfrm>
                  <a:off x="5295775" y="367810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18"/>
                <p:cNvSpPr/>
                <p:nvPr/>
              </p:nvSpPr>
              <p:spPr>
                <a:xfrm>
                  <a:off x="5579275" y="3310075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12" name="Google Shape;612;p18"/>
                <p:cNvCxnSpPr>
                  <a:stCxn id="605" idx="6"/>
                  <a:endCxn id="607" idx="2"/>
                </p:cNvCxnSpPr>
                <p:nvPr/>
              </p:nvCxnSpPr>
              <p:spPr>
                <a:xfrm flipH="1" rot="10800000">
                  <a:off x="5170325" y="3027400"/>
                  <a:ext cx="125400" cy="15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3" name="Google Shape;613;p18"/>
                <p:cNvCxnSpPr>
                  <a:stCxn id="605" idx="6"/>
                  <a:endCxn id="608" idx="2"/>
                </p:cNvCxnSpPr>
                <p:nvPr/>
              </p:nvCxnSpPr>
              <p:spPr>
                <a:xfrm>
                  <a:off x="5170325" y="3185500"/>
                  <a:ext cx="125400" cy="85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4" name="Google Shape;614;p18"/>
                <p:cNvCxnSpPr>
                  <a:stCxn id="605" idx="6"/>
                  <a:endCxn id="609" idx="2"/>
                </p:cNvCxnSpPr>
                <p:nvPr/>
              </p:nvCxnSpPr>
              <p:spPr>
                <a:xfrm>
                  <a:off x="5170325" y="3185500"/>
                  <a:ext cx="125400" cy="32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5" name="Google Shape;615;p18"/>
                <p:cNvCxnSpPr>
                  <a:stCxn id="605" idx="6"/>
                  <a:endCxn id="610" idx="2"/>
                </p:cNvCxnSpPr>
                <p:nvPr/>
              </p:nvCxnSpPr>
              <p:spPr>
                <a:xfrm>
                  <a:off x="5170325" y="3185500"/>
                  <a:ext cx="125400" cy="571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6" name="Google Shape;616;p18"/>
                <p:cNvCxnSpPr>
                  <a:stCxn id="606" idx="6"/>
                  <a:endCxn id="610" idx="2"/>
                </p:cNvCxnSpPr>
                <p:nvPr/>
              </p:nvCxnSpPr>
              <p:spPr>
                <a:xfrm>
                  <a:off x="5170325" y="3708225"/>
                  <a:ext cx="125400" cy="48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7" name="Google Shape;617;p18"/>
                <p:cNvCxnSpPr>
                  <a:stCxn id="606" idx="6"/>
                  <a:endCxn id="609" idx="2"/>
                </p:cNvCxnSpPr>
                <p:nvPr/>
              </p:nvCxnSpPr>
              <p:spPr>
                <a:xfrm flipH="1" rot="10800000">
                  <a:off x="5170325" y="3513825"/>
                  <a:ext cx="125400" cy="194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8" name="Google Shape;618;p18"/>
                <p:cNvCxnSpPr>
                  <a:stCxn id="606" idx="6"/>
                  <a:endCxn id="608" idx="2"/>
                </p:cNvCxnSpPr>
                <p:nvPr/>
              </p:nvCxnSpPr>
              <p:spPr>
                <a:xfrm flipH="1" rot="10800000">
                  <a:off x="5170325" y="3270525"/>
                  <a:ext cx="125400" cy="437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9" name="Google Shape;619;p18"/>
                <p:cNvCxnSpPr>
                  <a:stCxn id="606" idx="6"/>
                  <a:endCxn id="607" idx="2"/>
                </p:cNvCxnSpPr>
                <p:nvPr/>
              </p:nvCxnSpPr>
              <p:spPr>
                <a:xfrm flipH="1" rot="10800000">
                  <a:off x="5170325" y="3027525"/>
                  <a:ext cx="125400" cy="68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0" name="Google Shape;620;p18"/>
                <p:cNvCxnSpPr>
                  <a:stCxn id="610" idx="6"/>
                  <a:endCxn id="611" idx="2"/>
                </p:cNvCxnSpPr>
                <p:nvPr/>
              </p:nvCxnSpPr>
              <p:spPr>
                <a:xfrm flipH="1" rot="10800000">
                  <a:off x="5453875" y="3389050"/>
                  <a:ext cx="125400" cy="36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1" name="Google Shape;621;p18"/>
                <p:cNvCxnSpPr>
                  <a:stCxn id="609" idx="6"/>
                  <a:endCxn id="611" idx="2"/>
                </p:cNvCxnSpPr>
                <p:nvPr/>
              </p:nvCxnSpPr>
              <p:spPr>
                <a:xfrm flipH="1" rot="10800000">
                  <a:off x="5453875" y="3389100"/>
                  <a:ext cx="125400" cy="124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2" name="Google Shape;622;p18"/>
                <p:cNvCxnSpPr>
                  <a:stCxn id="608" idx="6"/>
                  <a:endCxn id="611" idx="2"/>
                </p:cNvCxnSpPr>
                <p:nvPr/>
              </p:nvCxnSpPr>
              <p:spPr>
                <a:xfrm>
                  <a:off x="5453875" y="3270650"/>
                  <a:ext cx="125400" cy="11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3" name="Google Shape;623;p18"/>
                <p:cNvCxnSpPr>
                  <a:stCxn id="607" idx="6"/>
                  <a:endCxn id="611" idx="2"/>
                </p:cNvCxnSpPr>
                <p:nvPr/>
              </p:nvCxnSpPr>
              <p:spPr>
                <a:xfrm>
                  <a:off x="5453875" y="3027400"/>
                  <a:ext cx="125400" cy="361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4" name="Google Shape;624;p18"/>
                <p:cNvSpPr/>
                <p:nvPr/>
              </p:nvSpPr>
              <p:spPr>
                <a:xfrm>
                  <a:off x="5012175" y="3367800"/>
                  <a:ext cx="158100" cy="1581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25" name="Google Shape;625;p18"/>
                <p:cNvCxnSpPr>
                  <a:stCxn id="624" idx="6"/>
                  <a:endCxn id="607" idx="2"/>
                </p:cNvCxnSpPr>
                <p:nvPr/>
              </p:nvCxnSpPr>
              <p:spPr>
                <a:xfrm flipH="1" rot="10800000">
                  <a:off x="5170275" y="3027450"/>
                  <a:ext cx="125400" cy="41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6" name="Google Shape;626;p18"/>
                <p:cNvCxnSpPr>
                  <a:stCxn id="624" idx="6"/>
                  <a:endCxn id="608" idx="2"/>
                </p:cNvCxnSpPr>
                <p:nvPr/>
              </p:nvCxnSpPr>
              <p:spPr>
                <a:xfrm flipH="1" rot="10800000">
                  <a:off x="5170275" y="3270750"/>
                  <a:ext cx="125400" cy="176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7" name="Google Shape;627;p18"/>
                <p:cNvCxnSpPr>
                  <a:stCxn id="624" idx="6"/>
                  <a:endCxn id="609" idx="2"/>
                </p:cNvCxnSpPr>
                <p:nvPr/>
              </p:nvCxnSpPr>
              <p:spPr>
                <a:xfrm>
                  <a:off x="5170275" y="3446850"/>
                  <a:ext cx="125400" cy="66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8" name="Google Shape;628;p18"/>
                <p:cNvCxnSpPr>
                  <a:stCxn id="624" idx="6"/>
                  <a:endCxn id="610" idx="2"/>
                </p:cNvCxnSpPr>
                <p:nvPr/>
              </p:nvCxnSpPr>
              <p:spPr>
                <a:xfrm>
                  <a:off x="5170275" y="3446850"/>
                  <a:ext cx="125400" cy="310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29" name="Google Shape;629;p18"/>
              <p:cNvGrpSpPr/>
              <p:nvPr/>
            </p:nvGrpSpPr>
            <p:grpSpPr>
              <a:xfrm>
                <a:off x="2957111" y="4419623"/>
                <a:ext cx="472941" cy="473003"/>
                <a:chOff x="6981937" y="2940155"/>
                <a:chExt cx="909503" cy="909621"/>
              </a:xfrm>
            </p:grpSpPr>
            <p:sp>
              <p:nvSpPr>
                <p:cNvPr id="630" name="Google Shape;630;p18"/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fmla="val 41112" name="adj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18"/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fmla="val 41112" name="adj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18"/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fmla="val 41112" name="adj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18"/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fmla="val 41112" name="adj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18"/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8"/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18"/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18"/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fmla="val 27189" name="adj"/>
                  </a:avLst>
                </a:prstGeom>
                <a:solidFill>
                  <a:srgbClr val="00000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18"/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18"/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18"/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fmla="val 27189" name="adj"/>
                  </a:avLst>
                </a:prstGeom>
                <a:solidFill>
                  <a:srgbClr val="00000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18"/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fmla="val 27189" name="adj"/>
                  </a:avLst>
                </a:prstGeom>
                <a:solidFill>
                  <a:srgbClr val="00000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642" name="Google Shape;642;p18"/>
              <p:cNvCxnSpPr>
                <a:stCxn id="555" idx="0"/>
                <a:endCxn id="559" idx="2"/>
              </p:cNvCxnSpPr>
              <p:nvPr/>
            </p:nvCxnSpPr>
            <p:spPr>
              <a:xfrm rot="10800000">
                <a:off x="3188475" y="4154425"/>
                <a:ext cx="5100" cy="26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3" name="Google Shape;643;p18"/>
              <p:cNvCxnSpPr>
                <a:stCxn id="644" idx="0"/>
                <a:endCxn id="604" idx="2"/>
              </p:cNvCxnSpPr>
              <p:nvPr/>
            </p:nvCxnSpPr>
            <p:spPr>
              <a:xfrm rot="10800000">
                <a:off x="6193200" y="4154425"/>
                <a:ext cx="0" cy="26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45" name="Google Shape;645;p18"/>
              <p:cNvCxnSpPr>
                <a:stCxn id="559" idx="3"/>
                <a:endCxn id="604" idx="1"/>
              </p:cNvCxnSpPr>
              <p:nvPr/>
            </p:nvCxnSpPr>
            <p:spPr>
              <a:xfrm>
                <a:off x="3537434" y="3816940"/>
                <a:ext cx="2306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646" name="Google Shape;646;p18"/>
              <p:cNvGrpSpPr/>
              <p:nvPr/>
            </p:nvGrpSpPr>
            <p:grpSpPr>
              <a:xfrm>
                <a:off x="5119488" y="4659060"/>
                <a:ext cx="162231" cy="162231"/>
                <a:chOff x="8157975" y="3828627"/>
                <a:chExt cx="180900" cy="180900"/>
              </a:xfrm>
            </p:grpSpPr>
            <p:sp>
              <p:nvSpPr>
                <p:cNvPr id="647" name="Google Shape;647;p18"/>
                <p:cNvSpPr/>
                <p:nvPr/>
              </p:nvSpPr>
              <p:spPr>
                <a:xfrm>
                  <a:off x="8157975" y="3828627"/>
                  <a:ext cx="180900" cy="1809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rgbClr val="9999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2"/>
                    </a:solidFill>
                  </a:endParaRPr>
                </a:p>
              </p:txBody>
            </p:sp>
            <p:cxnSp>
              <p:nvCxnSpPr>
                <p:cNvPr id="648" name="Google Shape;648;p18"/>
                <p:cNvCxnSpPr/>
                <p:nvPr/>
              </p:nvCxnSpPr>
              <p:spPr>
                <a:xfrm>
                  <a:off x="8200275" y="3921879"/>
                  <a:ext cx="963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49" name="Google Shape;649;p18"/>
              <p:cNvCxnSpPr>
                <a:stCxn id="650" idx="4"/>
                <a:endCxn id="651" idx="0"/>
              </p:cNvCxnSpPr>
              <p:nvPr/>
            </p:nvCxnSpPr>
            <p:spPr>
              <a:xfrm>
                <a:off x="8323902" y="2310012"/>
                <a:ext cx="0" cy="142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2" name="Google Shape;652;p18"/>
              <p:cNvCxnSpPr>
                <a:stCxn id="604" idx="3"/>
                <a:endCxn id="651" idx="2"/>
              </p:cNvCxnSpPr>
              <p:nvPr/>
            </p:nvCxnSpPr>
            <p:spPr>
              <a:xfrm>
                <a:off x="6542294" y="3816938"/>
                <a:ext cx="1700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53" name="Google Shape;653;p18"/>
              <p:cNvSpPr txBox="1"/>
              <p:nvPr/>
            </p:nvSpPr>
            <p:spPr>
              <a:xfrm>
                <a:off x="7011000" y="3459438"/>
                <a:ext cx="859200" cy="5727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prädizierte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Bauteil-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qualität</a:t>
                </a:r>
                <a:endParaRPr sz="1000"/>
              </a:p>
            </p:txBody>
          </p:sp>
          <p:grpSp>
            <p:nvGrpSpPr>
              <p:cNvPr id="654" name="Google Shape;654;p18"/>
              <p:cNvGrpSpPr/>
              <p:nvPr/>
            </p:nvGrpSpPr>
            <p:grpSpPr>
              <a:xfrm>
                <a:off x="8242679" y="3735785"/>
                <a:ext cx="162231" cy="162231"/>
                <a:chOff x="8186939" y="3853800"/>
                <a:chExt cx="180900" cy="180900"/>
              </a:xfrm>
            </p:grpSpPr>
            <p:sp>
              <p:nvSpPr>
                <p:cNvPr id="651" name="Google Shape;651;p18"/>
                <p:cNvSpPr/>
                <p:nvPr/>
              </p:nvSpPr>
              <p:spPr>
                <a:xfrm>
                  <a:off x="8186939" y="3853800"/>
                  <a:ext cx="180900" cy="1809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19050">
                  <a:solidFill>
                    <a:srgbClr val="99999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2"/>
                    </a:solidFill>
                  </a:endParaRPr>
                </a:p>
              </p:txBody>
            </p:sp>
            <p:cxnSp>
              <p:nvCxnSpPr>
                <p:cNvPr id="655" name="Google Shape;655;p18"/>
                <p:cNvCxnSpPr/>
                <p:nvPr/>
              </p:nvCxnSpPr>
              <p:spPr>
                <a:xfrm>
                  <a:off x="8226735" y="3944250"/>
                  <a:ext cx="963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6" name="Google Shape;656;p18"/>
              <p:cNvCxnSpPr>
                <a:stCxn id="651" idx="4"/>
                <a:endCxn id="644" idx="3"/>
              </p:cNvCxnSpPr>
              <p:nvPr/>
            </p:nvCxnSpPr>
            <p:spPr>
              <a:xfrm rot="5400000">
                <a:off x="7127844" y="3544166"/>
                <a:ext cx="842100" cy="15498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7" name="Google Shape;657;p18"/>
              <p:cNvCxnSpPr>
                <a:stCxn id="658" idx="2"/>
                <a:endCxn id="647" idx="0"/>
              </p:cNvCxnSpPr>
              <p:nvPr/>
            </p:nvCxnSpPr>
            <p:spPr>
              <a:xfrm>
                <a:off x="5200613" y="3036925"/>
                <a:ext cx="0" cy="16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59" name="Google Shape;659;p18"/>
              <p:cNvSpPr/>
              <p:nvPr/>
            </p:nvSpPr>
            <p:spPr>
              <a:xfrm>
                <a:off x="2366000" y="2267712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5178552" y="2267712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1" name="Google Shape;661;p18"/>
              <p:cNvCxnSpPr>
                <a:stCxn id="647" idx="2"/>
                <a:endCxn id="555" idx="3"/>
              </p:cNvCxnSpPr>
              <p:nvPr/>
            </p:nvCxnSpPr>
            <p:spPr>
              <a:xfrm rot="10800000">
                <a:off x="3774288" y="4740175"/>
                <a:ext cx="134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62" name="Google Shape;662;p18"/>
              <p:cNvSpPr/>
              <p:nvPr/>
            </p:nvSpPr>
            <p:spPr>
              <a:xfrm>
                <a:off x="5484527" y="3800856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3" name="Google Shape;663;p18"/>
              <p:cNvCxnSpPr>
                <a:stCxn id="662" idx="4"/>
                <a:endCxn id="647" idx="6"/>
              </p:cNvCxnSpPr>
              <p:nvPr/>
            </p:nvCxnSpPr>
            <p:spPr>
              <a:xfrm rot="5400000">
                <a:off x="4945127" y="4179606"/>
                <a:ext cx="897000" cy="2241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64" name="Google Shape;664;p18"/>
              <p:cNvSpPr txBox="1"/>
              <p:nvPr/>
            </p:nvSpPr>
            <p:spPr>
              <a:xfrm>
                <a:off x="8508150" y="2064375"/>
                <a:ext cx="720000" cy="447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Bauteil-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qualität</a:t>
                </a:r>
                <a:endParaRPr sz="1000"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6927875" y="2003250"/>
                <a:ext cx="925200" cy="5739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Qualitäts-messzelle</a:t>
                </a:r>
                <a:endParaRPr b="1" sz="1100"/>
              </a:p>
            </p:txBody>
          </p:sp>
          <p:sp>
            <p:nvSpPr>
              <p:cNvPr id="665" name="Google Shape;665;p18"/>
              <p:cNvSpPr txBox="1"/>
              <p:nvPr/>
            </p:nvSpPr>
            <p:spPr>
              <a:xfrm>
                <a:off x="3791625" y="3593250"/>
                <a:ext cx="1107300" cy="4476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prädizierte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Prozessgrößen</a:t>
                </a:r>
                <a:endParaRPr sz="1000"/>
              </a:p>
            </p:txBody>
          </p:sp>
          <p:cxnSp>
            <p:nvCxnSpPr>
              <p:cNvPr id="666" name="Google Shape;666;p18"/>
              <p:cNvCxnSpPr>
                <a:stCxn id="565" idx="3"/>
                <a:endCxn id="664" idx="1"/>
              </p:cNvCxnSpPr>
              <p:nvPr/>
            </p:nvCxnSpPr>
            <p:spPr>
              <a:xfrm flipH="1" rot="10800000">
                <a:off x="7853075" y="2288100"/>
                <a:ext cx="655200" cy="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50" name="Google Shape;650;p18"/>
              <p:cNvSpPr/>
              <p:nvPr/>
            </p:nvSpPr>
            <p:spPr>
              <a:xfrm>
                <a:off x="8302752" y="2267712"/>
                <a:ext cx="42300" cy="42300"/>
              </a:xfrm>
              <a:prstGeom prst="ellipse">
                <a:avLst/>
              </a:pr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8"/>
              <p:cNvSpPr txBox="1"/>
              <p:nvPr/>
            </p:nvSpPr>
            <p:spPr>
              <a:xfrm>
                <a:off x="2450822" y="3123325"/>
                <a:ext cx="1805400" cy="3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EFEFEF"/>
                    </a:solidFill>
                  </a:rPr>
                  <a:t>Digitaler Zwilling</a:t>
                </a:r>
                <a:endParaRPr sz="1200">
                  <a:solidFill>
                    <a:srgbClr val="EFEFEF"/>
                  </a:solidFill>
                </a:endParaRPr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2601525" y="2590600"/>
                <a:ext cx="1031700" cy="2802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Peripherie</a:t>
                </a:r>
                <a:endParaRPr b="1" sz="1100"/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4840613" y="2655325"/>
                <a:ext cx="720000" cy="3816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Daten-export</a:t>
                </a:r>
                <a:endParaRPr b="1" sz="1100"/>
              </a:p>
            </p:txBody>
          </p:sp>
          <p:cxnSp>
            <p:nvCxnSpPr>
              <p:cNvPr id="669" name="Google Shape;669;p18"/>
              <p:cNvCxnSpPr>
                <a:stCxn id="660" idx="4"/>
                <a:endCxn id="658" idx="0"/>
              </p:cNvCxnSpPr>
              <p:nvPr/>
            </p:nvCxnSpPr>
            <p:spPr>
              <a:xfrm>
                <a:off x="5199702" y="2310012"/>
                <a:ext cx="900" cy="34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0" name="Google Shape;670;p18"/>
              <p:cNvCxnSpPr>
                <a:stCxn id="668" idx="3"/>
                <a:endCxn id="563" idx="1"/>
              </p:cNvCxnSpPr>
              <p:nvPr/>
            </p:nvCxnSpPr>
            <p:spPr>
              <a:xfrm flipH="1" rot="10800000">
                <a:off x="3633225" y="2288200"/>
                <a:ext cx="193200" cy="442500"/>
              </a:xfrm>
              <a:prstGeom prst="bentConnector3">
                <a:avLst>
                  <a:gd fmla="val 50034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4" name="Google Shape;644;p18"/>
              <p:cNvSpPr/>
              <p:nvPr/>
            </p:nvSpPr>
            <p:spPr>
              <a:xfrm>
                <a:off x="5612400" y="4419625"/>
                <a:ext cx="1161600" cy="6411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Online Adaption</a:t>
                </a:r>
                <a:endParaRPr b="1" sz="1100"/>
              </a:p>
            </p:txBody>
          </p:sp>
          <p:grpSp>
            <p:nvGrpSpPr>
              <p:cNvPr id="671" name="Google Shape;671;p18"/>
              <p:cNvGrpSpPr/>
              <p:nvPr/>
            </p:nvGrpSpPr>
            <p:grpSpPr>
              <a:xfrm>
                <a:off x="5956736" y="4419623"/>
                <a:ext cx="472941" cy="473003"/>
                <a:chOff x="6981937" y="2940155"/>
                <a:chExt cx="909503" cy="909621"/>
              </a:xfrm>
            </p:grpSpPr>
            <p:sp>
              <p:nvSpPr>
                <p:cNvPr id="672" name="Google Shape;672;p18"/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fmla="val 41112" name="adj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18"/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fmla="val 41112" name="adj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18"/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fmla="val 41112" name="adj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18"/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fmla="val 41112" name="adj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18"/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18"/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fmla="val 27189" name="adj"/>
                  </a:avLst>
                </a:prstGeom>
                <a:solidFill>
                  <a:srgbClr val="00000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8"/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8"/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fmla="val 27189" name="adj"/>
                  </a:avLst>
                </a:prstGeom>
                <a:solidFill>
                  <a:srgbClr val="00000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8"/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fmla="val 27189" name="adj"/>
                  </a:avLst>
                </a:prstGeom>
                <a:solidFill>
                  <a:srgbClr val="00000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84" name="Google Shape;684;p18"/>
            <p:cNvSpPr/>
            <p:nvPr/>
          </p:nvSpPr>
          <p:spPr>
            <a:xfrm>
              <a:off x="3800400" y="2571750"/>
              <a:ext cx="219300" cy="2190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2</a:t>
              </a:r>
              <a:endParaRPr b="1" sz="1100"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7905675" y="1987375"/>
              <a:ext cx="219300" cy="2190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1</a:t>
              </a:r>
              <a:endParaRPr b="1" sz="1100"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5605375" y="2662250"/>
              <a:ext cx="219300" cy="2190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3</a:t>
              </a:r>
              <a:endParaRPr b="1" sz="1100"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8024700" y="3020038"/>
              <a:ext cx="219300" cy="2190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4</a:t>
              </a:r>
              <a:endParaRPr b="1" sz="1100"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6838825" y="4410688"/>
              <a:ext cx="219300" cy="2190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5</a:t>
              </a:r>
              <a:endParaRPr b="1" sz="1100"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3857500" y="4410688"/>
              <a:ext cx="219300" cy="2190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5</a:t>
              </a:r>
              <a:endParaRPr b="1" sz="11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