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1" r:id="rId7"/>
    <p:sldId id="259" r:id="rId8"/>
    <p:sldId id="260" r:id="rId9"/>
    <p:sldId id="263" r:id="rId10"/>
    <p:sldId id="281" r:id="rId11"/>
    <p:sldId id="282" r:id="rId12"/>
    <p:sldId id="274" r:id="rId13"/>
    <p:sldId id="266" r:id="rId14"/>
    <p:sldId id="267" r:id="rId15"/>
    <p:sldId id="262" r:id="rId16"/>
    <p:sldId id="283" r:id="rId17"/>
    <p:sldId id="284" r:id="rId18"/>
    <p:sldId id="270" r:id="rId19"/>
    <p:sldId id="285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592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18.01.2021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 dirty="0"/>
              <a:t>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38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9182160" y="728640"/>
            <a:ext cx="2537640" cy="6129000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23520" y="2853000"/>
            <a:ext cx="8217360" cy="575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Calibri"/>
              </a:rPr>
              <a:t>Titel des Vortrags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111680" y="3716280"/>
            <a:ext cx="7240680" cy="412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 algn="ctr">
              <a:lnSpc>
                <a:spcPts val="2401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Name des Autors</a:t>
            </a:r>
            <a:br/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Veranstaltung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9" descr="Logo-heim-klein-fett"/>
          <p:cNvPicPr/>
          <p:nvPr/>
        </p:nvPicPr>
        <p:blipFill>
          <a:blip r:embed="rId15"/>
          <a:stretch/>
        </p:blipFill>
        <p:spPr>
          <a:xfrm>
            <a:off x="983520" y="189000"/>
            <a:ext cx="2239560" cy="52992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pic>
        <p:nvPicPr>
          <p:cNvPr id="7" name="Picture 4"/>
          <p:cNvPicPr/>
          <p:nvPr/>
        </p:nvPicPr>
        <p:blipFill>
          <a:blip r:embed="rId16"/>
          <a:stretch/>
        </p:blipFill>
        <p:spPr>
          <a:xfrm>
            <a:off x="9182160" y="127800"/>
            <a:ext cx="2537640" cy="569160"/>
          </a:xfrm>
          <a:prstGeom prst="rect">
            <a:avLst/>
          </a:prstGeom>
          <a:ln>
            <a:noFill/>
          </a:ln>
        </p:spPr>
      </p:pic>
      <p:sp>
        <p:nvSpPr>
          <p:cNvPr id="8" name="CustomShape 5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ifw-logo"/>
          <p:cNvPicPr/>
          <p:nvPr/>
        </p:nvPicPr>
        <p:blipFill>
          <a:blip r:embed="rId15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51520" y="981000"/>
            <a:ext cx="11088720" cy="547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36000" lvl="1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60000" lvl="2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  <a:p>
            <a:pPr marL="720000" lvl="3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&gt;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de-DE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026720" y="189000"/>
            <a:ext cx="10135080" cy="50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Mastertitelformat bearbeiten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9182160" y="728640"/>
            <a:ext cx="2537640" cy="6129000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239040" y="2849400"/>
            <a:ext cx="8640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lang="de-DE" sz="3200" b="1" strike="noStrike" spc="-1">
                <a:solidFill>
                  <a:srgbClr val="000000"/>
                </a:solidFill>
                <a:latin typeface="Arial"/>
              </a:rPr>
              <a:t>www.ifw-kassel.de</a:t>
            </a:r>
            <a:endParaRPr lang="de-DE" sz="3200" b="0" strike="noStrike" spc="-1"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15"/>
          <a:stretch/>
        </p:blipFill>
        <p:spPr>
          <a:xfrm>
            <a:off x="9182160" y="127800"/>
            <a:ext cx="2537640" cy="569160"/>
          </a:xfrm>
          <a:prstGeom prst="rect">
            <a:avLst/>
          </a:prstGeom>
          <a:ln>
            <a:noFill/>
          </a:ln>
        </p:spPr>
      </p:pic>
      <p:pic>
        <p:nvPicPr>
          <p:cNvPr id="93" name="Grafik 2"/>
          <p:cNvPicPr/>
          <p:nvPr/>
        </p:nvPicPr>
        <p:blipFill>
          <a:blip r:embed="rId16"/>
          <a:stretch/>
        </p:blipFill>
        <p:spPr>
          <a:xfrm>
            <a:off x="8977680" y="1260360"/>
            <a:ext cx="1150560" cy="168084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4" name="Grafik 3"/>
          <p:cNvPicPr/>
          <p:nvPr/>
        </p:nvPicPr>
        <p:blipFill>
          <a:blip r:embed="rId17"/>
          <a:stretch/>
        </p:blipFill>
        <p:spPr>
          <a:xfrm>
            <a:off x="8977680" y="4944960"/>
            <a:ext cx="1150560" cy="172368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5" name="Grafik 4"/>
          <p:cNvPicPr/>
          <p:nvPr/>
        </p:nvPicPr>
        <p:blipFill>
          <a:blip r:embed="rId18"/>
          <a:srcRect l="14247" r="13152"/>
          <a:stretch/>
        </p:blipFill>
        <p:spPr>
          <a:xfrm>
            <a:off x="8977680" y="3108240"/>
            <a:ext cx="1150560" cy="1657080"/>
          </a:xfrm>
          <a:prstGeom prst="rect">
            <a:avLst/>
          </a:prstGeom>
          <a:ln w="19080">
            <a:solidFill>
              <a:schemeClr val="tx1"/>
            </a:solidFill>
            <a:miter/>
          </a:ln>
        </p:spPr>
      </p:pic>
      <p:pic>
        <p:nvPicPr>
          <p:cNvPr id="96" name="Picture 7" descr="ifw-logo"/>
          <p:cNvPicPr/>
          <p:nvPr/>
        </p:nvPicPr>
        <p:blipFill>
          <a:blip r:embed="rId14"/>
          <a:stretch/>
        </p:blipFill>
        <p:spPr>
          <a:xfrm>
            <a:off x="235800" y="192960"/>
            <a:ext cx="672480" cy="489600"/>
          </a:xfrm>
          <a:prstGeom prst="rect">
            <a:avLst/>
          </a:prstGeom>
          <a:ln>
            <a:noFill/>
          </a:ln>
        </p:spPr>
      </p:pic>
      <p:pic>
        <p:nvPicPr>
          <p:cNvPr id="97" name="Picture 9" descr="Logo-heim-klein-fett"/>
          <p:cNvPicPr/>
          <p:nvPr/>
        </p:nvPicPr>
        <p:blipFill>
          <a:blip r:embed="rId19"/>
          <a:stretch/>
        </p:blipFill>
        <p:spPr>
          <a:xfrm>
            <a:off x="983520" y="189000"/>
            <a:ext cx="2239560" cy="52992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2544896"/>
            <a:ext cx="8217360" cy="8837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Kick-Off</a:t>
            </a:r>
            <a:br>
              <a:rPr sz="2900" dirty="0"/>
            </a:b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Digital Twin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Injection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Molding</a:t>
            </a:r>
            <a:endParaRPr lang="de-DE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11680" y="3716280"/>
            <a:ext cx="7240680" cy="76068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Entwicklungsmaßnahmen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Überblick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E055814-0653-4221-A55E-13DF90BED85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80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1CE2B5E-5C4E-470E-83E9-9DFB84EA8229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48754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4988880" y="1708920"/>
            <a:ext cx="2067480" cy="21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eines einheitlichen  Systems zur Messdatenaufzeichnung 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Anbindung aller Peripheriegeräte, der Maschinensensorik und der Qualitätsmesszelle das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4330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433080" y="1708920"/>
            <a:ext cx="222084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Identifikation aller (qualitäts-) relevanter Prozessgrößen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Hochaufgelöste messtechnische Erfassung all dieser Größen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Ggf. Nachrüsten von Peripheriegeräten, falls relevante Größen nicht durch die interne Sensorik der Maschine erfasst werden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2654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2807640" y="1708920"/>
            <a:ext cx="20275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Definition der relevanten Qualitätsgrößen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Erfassung dieser  Qualitätsgrößen im Prozesstakt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7096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7210080" y="1708920"/>
            <a:ext cx="21049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Entwurf von Testsignalen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Durchführung von Experimenten zur Erhebung von Identifikationsdaten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Bildung dynamischer Modelle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9317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9468720" y="1708920"/>
            <a:ext cx="210492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von Methoden zur Prozessoptimierung auf Basis des dynamischen Modells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 von Algorithmen zur Online-</a:t>
            </a:r>
            <a:br/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Adaption des dynamischen Modells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Sensorik &amp; Qualitätsmesszelle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205732-06A4-4BEC-8D54-0B4079568830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94971270-D7DA-45D9-B530-8B3EFC4057C0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Datenaufzeichnung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9F60259-3037-4E57-B672-71EBF3EFFD1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C1F9DF3-1BBA-4681-BC50-11281AC0F218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1176120" y="3429000"/>
            <a:ext cx="10168920" cy="3148560"/>
            <a:chOff x="1176120" y="3429000"/>
            <a:chExt cx="10168920" cy="3148560"/>
          </a:xfrm>
        </p:grpSpPr>
        <p:sp>
          <p:nvSpPr>
            <p:cNvPr id="236" name="CustomShape 2"/>
            <p:cNvSpPr/>
            <p:nvPr/>
          </p:nvSpPr>
          <p:spPr>
            <a:xfrm>
              <a:off x="402264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37" name="CustomShape 3"/>
            <p:cNvSpPr/>
            <p:nvPr/>
          </p:nvSpPr>
          <p:spPr>
            <a:xfrm>
              <a:off x="759996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38" name="CustomShape 4"/>
            <p:cNvSpPr/>
            <p:nvPr/>
          </p:nvSpPr>
          <p:spPr>
            <a:xfrm>
              <a:off x="1787040" y="4591440"/>
              <a:ext cx="654840" cy="57420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9" name="Group 5"/>
            <p:cNvGrpSpPr/>
            <p:nvPr/>
          </p:nvGrpSpPr>
          <p:grpSpPr>
            <a:xfrm>
              <a:off x="1857600" y="4629960"/>
              <a:ext cx="493560" cy="446040"/>
              <a:chOff x="1857600" y="4629960"/>
              <a:chExt cx="493560" cy="446040"/>
            </a:xfrm>
          </p:grpSpPr>
          <p:sp>
            <p:nvSpPr>
              <p:cNvPr id="240" name="CustomShape 6"/>
              <p:cNvSpPr/>
              <p:nvPr/>
            </p:nvSpPr>
            <p:spPr>
              <a:xfrm rot="10800000">
                <a:off x="1857600" y="46299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" name="CustomShape 7"/>
              <p:cNvSpPr/>
              <p:nvPr/>
            </p:nvSpPr>
            <p:spPr>
              <a:xfrm>
                <a:off x="1857960" y="50756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2" name="CustomShape 8"/>
              <p:cNvSpPr/>
              <p:nvPr/>
            </p:nvSpPr>
            <p:spPr>
              <a:xfrm>
                <a:off x="1863000" y="47941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3" name="CustomShape 9"/>
            <p:cNvSpPr/>
            <p:nvPr/>
          </p:nvSpPr>
          <p:spPr>
            <a:xfrm>
              <a:off x="2268000" y="48816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44" name="CustomShape 10"/>
            <p:cNvSpPr/>
            <p:nvPr/>
          </p:nvSpPr>
          <p:spPr>
            <a:xfrm>
              <a:off x="1935720" y="4404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5" name="Group 11"/>
            <p:cNvGrpSpPr/>
            <p:nvPr/>
          </p:nvGrpSpPr>
          <p:grpSpPr>
            <a:xfrm>
              <a:off x="2006280" y="4444200"/>
              <a:ext cx="618480" cy="488880"/>
              <a:chOff x="2006280" y="4444200"/>
              <a:chExt cx="618480" cy="488880"/>
            </a:xfrm>
          </p:grpSpPr>
          <p:grpSp>
            <p:nvGrpSpPr>
              <p:cNvPr id="246" name="Group 12"/>
              <p:cNvGrpSpPr/>
              <p:nvPr/>
            </p:nvGrpSpPr>
            <p:grpSpPr>
              <a:xfrm>
                <a:off x="2006280" y="4444200"/>
                <a:ext cx="493560" cy="446040"/>
                <a:chOff x="2006280" y="4444200"/>
                <a:chExt cx="493560" cy="446040"/>
              </a:xfrm>
            </p:grpSpPr>
            <p:sp>
              <p:nvSpPr>
                <p:cNvPr id="247" name="CustomShape 13"/>
                <p:cNvSpPr/>
                <p:nvPr/>
              </p:nvSpPr>
              <p:spPr>
                <a:xfrm rot="10800000">
                  <a:off x="2006280" y="44442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8" name="CustomShape 14"/>
                <p:cNvSpPr/>
                <p:nvPr/>
              </p:nvSpPr>
              <p:spPr>
                <a:xfrm>
                  <a:off x="2006640" y="48898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49" name="CustomShape 15"/>
              <p:cNvSpPr/>
              <p:nvPr/>
            </p:nvSpPr>
            <p:spPr>
              <a:xfrm>
                <a:off x="2430360" y="46900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50" name="CustomShape 16"/>
            <p:cNvSpPr/>
            <p:nvPr/>
          </p:nvSpPr>
          <p:spPr>
            <a:xfrm>
              <a:off x="2021400" y="45763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1" name="Group 17"/>
            <p:cNvGrpSpPr/>
            <p:nvPr/>
          </p:nvGrpSpPr>
          <p:grpSpPr>
            <a:xfrm>
              <a:off x="5842080" y="4591080"/>
              <a:ext cx="654840" cy="574200"/>
              <a:chOff x="5842080" y="4591080"/>
              <a:chExt cx="654840" cy="574200"/>
            </a:xfrm>
          </p:grpSpPr>
          <p:sp>
            <p:nvSpPr>
              <p:cNvPr id="252" name="CustomShape 18"/>
              <p:cNvSpPr/>
              <p:nvPr/>
            </p:nvSpPr>
            <p:spPr>
              <a:xfrm>
                <a:off x="5842080" y="45910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53" name="Group 19"/>
              <p:cNvGrpSpPr/>
              <p:nvPr/>
            </p:nvGrpSpPr>
            <p:grpSpPr>
              <a:xfrm>
                <a:off x="5912640" y="4630680"/>
                <a:ext cx="520920" cy="446040"/>
                <a:chOff x="5912640" y="4630680"/>
                <a:chExt cx="520920" cy="446040"/>
              </a:xfrm>
            </p:grpSpPr>
            <p:grpSp>
              <p:nvGrpSpPr>
                <p:cNvPr id="254" name="Group 20"/>
                <p:cNvGrpSpPr/>
                <p:nvPr/>
              </p:nvGrpSpPr>
              <p:grpSpPr>
                <a:xfrm>
                  <a:off x="5912640" y="4630680"/>
                  <a:ext cx="493560" cy="446040"/>
                  <a:chOff x="5912640" y="4630680"/>
                  <a:chExt cx="493560" cy="446040"/>
                </a:xfrm>
              </p:grpSpPr>
              <p:sp>
                <p:nvSpPr>
                  <p:cNvPr id="255" name="CustomShape 21"/>
                  <p:cNvSpPr/>
                  <p:nvPr/>
                </p:nvSpPr>
                <p:spPr>
                  <a:xfrm rot="10800000">
                    <a:off x="5912640" y="463068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6" name="CustomShape 22"/>
                  <p:cNvSpPr/>
                  <p:nvPr/>
                </p:nvSpPr>
                <p:spPr>
                  <a:xfrm>
                    <a:off x="5913000" y="507636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57" name="CustomShape 23"/>
                <p:cNvSpPr/>
                <p:nvPr/>
              </p:nvSpPr>
              <p:spPr>
                <a:xfrm>
                  <a:off x="6395760" y="49604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58" name="CustomShape 24"/>
            <p:cNvSpPr/>
            <p:nvPr/>
          </p:nvSpPr>
          <p:spPr>
            <a:xfrm>
              <a:off x="5912280" y="47167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25"/>
            <p:cNvSpPr/>
            <p:nvPr/>
          </p:nvSpPr>
          <p:spPr>
            <a:xfrm>
              <a:off x="5999040" y="4406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26"/>
            <p:cNvSpPr/>
            <p:nvPr/>
          </p:nvSpPr>
          <p:spPr>
            <a:xfrm>
              <a:off x="6072120" y="44956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27"/>
            <p:cNvSpPr/>
            <p:nvPr/>
          </p:nvSpPr>
          <p:spPr>
            <a:xfrm>
              <a:off x="6309000" y="44895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28"/>
            <p:cNvSpPr/>
            <p:nvPr/>
          </p:nvSpPr>
          <p:spPr>
            <a:xfrm>
              <a:off x="6383880" y="47577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3" name="Group 29"/>
            <p:cNvGrpSpPr/>
            <p:nvPr/>
          </p:nvGrpSpPr>
          <p:grpSpPr>
            <a:xfrm>
              <a:off x="6069600" y="4446000"/>
              <a:ext cx="512280" cy="446040"/>
              <a:chOff x="6069600" y="4446000"/>
              <a:chExt cx="512280" cy="446040"/>
            </a:xfrm>
          </p:grpSpPr>
          <p:grpSp>
            <p:nvGrpSpPr>
              <p:cNvPr id="264" name="Group 30"/>
              <p:cNvGrpSpPr/>
              <p:nvPr/>
            </p:nvGrpSpPr>
            <p:grpSpPr>
              <a:xfrm>
                <a:off x="6069600" y="4446000"/>
                <a:ext cx="493560" cy="446040"/>
                <a:chOff x="6069600" y="4446000"/>
                <a:chExt cx="493560" cy="446040"/>
              </a:xfrm>
            </p:grpSpPr>
            <p:sp>
              <p:nvSpPr>
                <p:cNvPr id="265" name="CustomShape 31"/>
                <p:cNvSpPr/>
                <p:nvPr/>
              </p:nvSpPr>
              <p:spPr>
                <a:xfrm rot="10800000">
                  <a:off x="6069600" y="4446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6" name="CustomShape 32"/>
                <p:cNvSpPr/>
                <p:nvPr/>
              </p:nvSpPr>
              <p:spPr>
                <a:xfrm>
                  <a:off x="6069960" y="4891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67" name="CustomShape 33"/>
              <p:cNvSpPr/>
              <p:nvPr/>
            </p:nvSpPr>
            <p:spPr>
              <a:xfrm>
                <a:off x="6553440" y="47721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68" name="CustomShape 34"/>
            <p:cNvSpPr/>
            <p:nvPr/>
          </p:nvSpPr>
          <p:spPr>
            <a:xfrm>
              <a:off x="6159600" y="4188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35"/>
            <p:cNvSpPr/>
            <p:nvPr/>
          </p:nvSpPr>
          <p:spPr>
            <a:xfrm rot="10800000">
              <a:off x="6230160" y="42282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36"/>
            <p:cNvSpPr/>
            <p:nvPr/>
          </p:nvSpPr>
          <p:spPr>
            <a:xfrm>
              <a:off x="6230520" y="46738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37"/>
            <p:cNvSpPr/>
            <p:nvPr/>
          </p:nvSpPr>
          <p:spPr>
            <a:xfrm>
              <a:off x="6717240" y="4543560"/>
              <a:ext cx="3780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72" name="CustomShape 38"/>
            <p:cNvSpPr/>
            <p:nvPr/>
          </p:nvSpPr>
          <p:spPr>
            <a:xfrm>
              <a:off x="6229440" y="43146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39"/>
            <p:cNvSpPr/>
            <p:nvPr/>
          </p:nvSpPr>
          <p:spPr>
            <a:xfrm>
              <a:off x="7076520" y="53906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40"/>
            <p:cNvSpPr/>
            <p:nvPr/>
          </p:nvSpPr>
          <p:spPr>
            <a:xfrm>
              <a:off x="1176120" y="51753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5" name="CustomShape 41"/>
            <p:cNvSpPr/>
            <p:nvPr/>
          </p:nvSpPr>
          <p:spPr>
            <a:xfrm>
              <a:off x="5524200" y="51753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6" name="CustomShape 42"/>
            <p:cNvSpPr/>
            <p:nvPr/>
          </p:nvSpPr>
          <p:spPr>
            <a:xfrm>
              <a:off x="9556560" y="5175360"/>
              <a:ext cx="178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7" name="CustomShape 43"/>
            <p:cNvSpPr/>
            <p:nvPr/>
          </p:nvSpPr>
          <p:spPr>
            <a:xfrm>
              <a:off x="89204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44"/>
            <p:cNvSpPr/>
            <p:nvPr/>
          </p:nvSpPr>
          <p:spPr>
            <a:xfrm>
              <a:off x="32018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45"/>
            <p:cNvSpPr/>
            <p:nvPr/>
          </p:nvSpPr>
          <p:spPr>
            <a:xfrm>
              <a:off x="5329080" y="53906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46"/>
            <p:cNvSpPr/>
            <p:nvPr/>
          </p:nvSpPr>
          <p:spPr>
            <a:xfrm>
              <a:off x="42775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47"/>
            <p:cNvSpPr/>
            <p:nvPr/>
          </p:nvSpPr>
          <p:spPr>
            <a:xfrm>
              <a:off x="46321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48"/>
            <p:cNvSpPr/>
            <p:nvPr/>
          </p:nvSpPr>
          <p:spPr>
            <a:xfrm>
              <a:off x="3358080" y="34477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3" name="CustomShape 49"/>
            <p:cNvSpPr/>
            <p:nvPr/>
          </p:nvSpPr>
          <p:spPr>
            <a:xfrm>
              <a:off x="78793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50"/>
            <p:cNvSpPr/>
            <p:nvPr/>
          </p:nvSpPr>
          <p:spPr>
            <a:xfrm>
              <a:off x="82339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51"/>
            <p:cNvSpPr/>
            <p:nvPr/>
          </p:nvSpPr>
          <p:spPr>
            <a:xfrm>
              <a:off x="7156440" y="34290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6" name="CustomShape 52"/>
            <p:cNvSpPr/>
            <p:nvPr/>
          </p:nvSpPr>
          <p:spPr>
            <a:xfrm rot="5400000">
              <a:off x="4064760" y="37303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3"/>
            <p:cNvSpPr/>
            <p:nvPr/>
          </p:nvSpPr>
          <p:spPr>
            <a:xfrm>
              <a:off x="2966760" y="61473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8" name="CustomShape 54"/>
            <p:cNvSpPr/>
            <p:nvPr/>
          </p:nvSpPr>
          <p:spPr>
            <a:xfrm>
              <a:off x="9949680" y="45856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9" name="Group 55"/>
            <p:cNvGrpSpPr/>
            <p:nvPr/>
          </p:nvGrpSpPr>
          <p:grpSpPr>
            <a:xfrm>
              <a:off x="10022040" y="4626000"/>
              <a:ext cx="560880" cy="457920"/>
              <a:chOff x="10022040" y="4626000"/>
              <a:chExt cx="560880" cy="457920"/>
            </a:xfrm>
          </p:grpSpPr>
          <p:sp>
            <p:nvSpPr>
              <p:cNvPr id="290" name="CustomShape 56"/>
              <p:cNvSpPr/>
              <p:nvPr/>
            </p:nvSpPr>
            <p:spPr>
              <a:xfrm rot="10800000">
                <a:off x="10022040" y="462600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" name="CustomShape 57"/>
              <p:cNvSpPr/>
              <p:nvPr/>
            </p:nvSpPr>
            <p:spPr>
              <a:xfrm>
                <a:off x="10022400" y="508356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92" name="CustomShape 58"/>
            <p:cNvSpPr/>
            <p:nvPr/>
          </p:nvSpPr>
          <p:spPr>
            <a:xfrm>
              <a:off x="10071720" y="47581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93" name="Grafik 4"/>
          <p:cNvPicPr/>
          <p:nvPr/>
        </p:nvPicPr>
        <p:blipFill>
          <a:blip r:embed="rId2"/>
          <a:srcRect l="6210" t="14346" r="7934" b="32126"/>
          <a:stretch/>
        </p:blipFill>
        <p:spPr>
          <a:xfrm flipH="1">
            <a:off x="191481" y="1236240"/>
            <a:ext cx="5524560" cy="1937520"/>
          </a:xfrm>
          <a:prstGeom prst="rect">
            <a:avLst/>
          </a:prstGeom>
          <a:ln>
            <a:noFill/>
          </a:ln>
        </p:spPr>
      </p:pic>
      <p:sp>
        <p:nvSpPr>
          <p:cNvPr id="294" name="CustomShape 59"/>
          <p:cNvSpPr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Datengetriebene Modellbildung - Modellansatz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5" name="TextShape 60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96" name="TextShape 6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FA533B-C6D2-427A-A99A-53F3BABC0ED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97" name="TextShape 62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72B7A86-7A04-4EE8-BD0A-46732F7ED3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5" name="TextShape 6">
            <a:extLst>
              <a:ext uri="{FF2B5EF4-FFF2-40B4-BE49-F238E27FC236}">
                <a16:creationId xmlns:a16="http://schemas.microsoft.com/office/drawing/2014/main" id="{E9EB9931-6BF3-4789-807D-1BB48881CD1A}"/>
              </a:ext>
            </a:extLst>
          </p:cNvPr>
          <p:cNvSpPr txBox="1"/>
          <p:nvPr/>
        </p:nvSpPr>
        <p:spPr>
          <a:xfrm>
            <a:off x="6121041" y="981000"/>
            <a:ext cx="5878477" cy="21488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lang="de-DE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eines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Bauteilgüte.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Wissens für deren Anwendung und Adaption.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Da die maschineninterne Regelung mitmodelliert werden muss, handelt es sich beim geregelten Spritzgießprozess um einen schaltenden Prozess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Datengetriebene Modellbildung - Spritzgießprozess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239798" y="2283508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Inhaltsplatzhalter 64">
            <a:extLst>
              <a:ext uri="{FF2B5EF4-FFF2-40B4-BE49-F238E27FC236}">
                <a16:creationId xmlns:a16="http://schemas.microsoft.com/office/drawing/2014/main" id="{BA785563-A04D-44F0-82E1-21E3BFA9B283}"/>
              </a:ext>
            </a:extLst>
          </p:cNvPr>
          <p:cNvSpPr txBox="1">
            <a:spLocks/>
          </p:cNvSpPr>
          <p:nvPr/>
        </p:nvSpPr>
        <p:spPr>
          <a:xfrm>
            <a:off x="10703964" y="2261768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𝑁𝑎𝑐h𝑑𝑟𝑢𝑐𝑘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38421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128640" y="4072508"/>
            <a:ext cx="5068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332413" y="407250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4;p14">
            <a:extLst>
              <a:ext uri="{FF2B5EF4-FFF2-40B4-BE49-F238E27FC236}">
                <a16:creationId xmlns:a16="http://schemas.microsoft.com/office/drawing/2014/main" id="{0AFF11C1-6E77-491E-8328-7D062F49EAF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103925" y="4062290"/>
            <a:ext cx="5229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898911" y="4062290"/>
            <a:ext cx="5307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/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blipFill>
                <a:blip r:embed="rId8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/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blipFill>
                <a:blip r:embed="rId9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𝑁𝑎𝑐h𝑑𝑟𝑢𝑐𝑘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 err="1"/>
                  <a:t>Modellansätze</a:t>
                </a:r>
                <a:r>
                  <a:rPr lang="en-GB" kern="0" dirty="0"/>
                  <a:t>: </a:t>
                </a:r>
                <a:r>
                  <a:rPr lang="en-GB" kern="0" dirty="0" err="1"/>
                  <a:t>nichtlinear</a:t>
                </a:r>
                <a:r>
                  <a:rPr lang="en-GB" kern="0" dirty="0"/>
                  <a:t>, </a:t>
                </a:r>
                <a:r>
                  <a:rPr lang="en-GB" kern="0" dirty="0" err="1"/>
                  <a:t>sowohl</a:t>
                </a:r>
                <a:r>
                  <a:rPr lang="en-GB" kern="0" dirty="0"/>
                  <a:t> </a:t>
                </a:r>
                <a:r>
                  <a:rPr lang="en-GB" kern="0" dirty="0" err="1"/>
                  <a:t>physikalisch</a:t>
                </a:r>
                <a:r>
                  <a:rPr lang="en-GB" kern="0" dirty="0"/>
                  <a:t> </a:t>
                </a:r>
                <a:r>
                  <a:rPr lang="en-GB" kern="0" dirty="0" err="1"/>
                  <a:t>motiviert</a:t>
                </a:r>
                <a:r>
                  <a:rPr lang="en-GB" kern="0" dirty="0"/>
                  <a:t> </a:t>
                </a:r>
                <a:r>
                  <a:rPr lang="en-GB" kern="0" dirty="0" err="1"/>
                  <a:t>als</a:t>
                </a:r>
                <a:r>
                  <a:rPr lang="en-GB" kern="0" dirty="0"/>
                  <a:t> </a:t>
                </a:r>
                <a:r>
                  <a:rPr lang="en-GB" kern="0" dirty="0" err="1"/>
                  <a:t>auch</a:t>
                </a:r>
                <a:r>
                  <a:rPr lang="en-GB" kern="0" dirty="0"/>
                  <a:t> </a:t>
                </a:r>
                <a:r>
                  <a:rPr lang="en-GB" kern="0" dirty="0" err="1"/>
                  <a:t>nicht-parametrisch</a:t>
                </a:r>
                <a:r>
                  <a:rPr lang="en-GB" kern="0" dirty="0"/>
                  <a:t> (</a:t>
                </a:r>
                <a:r>
                  <a:rPr lang="en-GB" kern="0" dirty="0" err="1"/>
                  <a:t>z.B.</a:t>
                </a:r>
                <a:r>
                  <a:rPr lang="en-GB" kern="0" dirty="0"/>
                  <a:t> </a:t>
                </a:r>
                <a:r>
                  <a:rPr lang="en-GB" kern="0" dirty="0" err="1"/>
                  <a:t>Neuronales</a:t>
                </a:r>
                <a:r>
                  <a:rPr lang="en-GB" kern="0" dirty="0"/>
                  <a:t> </a:t>
                </a:r>
                <a:r>
                  <a:rPr lang="en-GB" kern="0" dirty="0" err="1"/>
                  <a:t>Netz</a:t>
                </a:r>
                <a:r>
                  <a:rPr lang="en-GB" kern="0" dirty="0"/>
                  <a:t>)</a:t>
                </a:r>
              </a:p>
            </p:txBody>
          </p:sp>
        </mc:Choice>
        <mc:Fallback xmlns="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319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4FF864E2-9A20-4CA9-9329-93DD380BBD72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5" name="TextShape 3">
            <a:extLst>
              <a:ext uri="{FF2B5EF4-FFF2-40B4-BE49-F238E27FC236}">
                <a16:creationId xmlns:a16="http://schemas.microsoft.com/office/drawing/2014/main" id="{5692AF3E-705C-4FC8-9F21-027D62F98482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46" name="TextShape 4">
            <a:extLst>
              <a:ext uri="{FF2B5EF4-FFF2-40B4-BE49-F238E27FC236}">
                <a16:creationId xmlns:a16="http://schemas.microsoft.com/office/drawing/2014/main" id="{66D37A0C-01EB-4A4C-A1CC-5BFB240E9F3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Besonderheit: Es steht nur eine einzige Messung der Bauteilqualität am Ende jedes Batches zur Verfügung.</a:t>
            </a:r>
          </a:p>
          <a:p>
            <a:r>
              <a:rPr lang="de-DE" dirty="0"/>
              <a:t>Modellansatz: Rekurrenter nichtlinear Modellansatz, z.B. Rekurrentes Neuronales Netz.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Datengetriebene Modellbildung - Qualitätsmodell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blipFill>
                <a:blip r:embed="rId2"/>
                <a:stretch>
                  <a:fillRect l="-12069" r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Google Shape;284;p16">
            <a:extLst>
              <a:ext uri="{FF2B5EF4-FFF2-40B4-BE49-F238E27FC236}">
                <a16:creationId xmlns:a16="http://schemas.microsoft.com/office/drawing/2014/main" id="{5B997FE4-C073-46FA-81C8-46998F2DE63E}"/>
              </a:ext>
            </a:extLst>
          </p:cNvPr>
          <p:cNvSpPr/>
          <p:nvPr/>
        </p:nvSpPr>
        <p:spPr>
          <a:xfrm>
            <a:off x="1788361" y="2317337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 xmlns="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11" y="2386287"/>
                <a:ext cx="435298" cy="303866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864632" y="2574137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168231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334;p16">
            <a:extLst>
              <a:ext uri="{FF2B5EF4-FFF2-40B4-BE49-F238E27FC236}">
                <a16:creationId xmlns:a16="http://schemas.microsoft.com/office/drawing/2014/main" id="{D69B19A3-F005-45E6-B5E8-D5B9C7CDE122}"/>
              </a:ext>
            </a:extLst>
          </p:cNvPr>
          <p:cNvSpPr txBox="1"/>
          <p:nvPr/>
        </p:nvSpPr>
        <p:spPr>
          <a:xfrm>
            <a:off x="2831632" y="2336146"/>
            <a:ext cx="12056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b="1" dirty="0">
                <a:latin typeface="Calibri" panose="020F0502020204030204" pitchFamily="34" charset="0"/>
                <a:cs typeface="Calibri" panose="020F0502020204030204" pitchFamily="34" charset="0"/>
              </a:rPr>
              <a:t>Bauteil-eigenschaften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/>
          <p:nvPr/>
        </p:nvCxnSpPr>
        <p:spPr>
          <a:xfrm>
            <a:off x="2745514" y="2576363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120324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Inhaltsplatzhalter 64">
            <a:extLst>
              <a:ext uri="{FF2B5EF4-FFF2-40B4-BE49-F238E27FC236}">
                <a16:creationId xmlns:a16="http://schemas.microsoft.com/office/drawing/2014/main" id="{45B58C5E-B014-43BC-8A22-2AE94B817836}"/>
              </a:ext>
            </a:extLst>
          </p:cNvPr>
          <p:cNvSpPr txBox="1">
            <a:spLocks/>
          </p:cNvSpPr>
          <p:nvPr/>
        </p:nvSpPr>
        <p:spPr>
          <a:xfrm>
            <a:off x="10611128" y="2336146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916693" y="3304943"/>
            <a:ext cx="10183292" cy="2981019"/>
            <a:chOff x="551385" y="3304943"/>
            <a:chExt cx="10183292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3"/>
                  <a:stretch>
                    <a:fillRect r="-192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blipFill>
                  <a:blip r:embed="rId14"/>
                  <a:stretch>
                    <a:fillRect r="-1169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609507" y="49138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1" name="TextShape 3">
            <a:extLst>
              <a:ext uri="{FF2B5EF4-FFF2-40B4-BE49-F238E27FC236}">
                <a16:creationId xmlns:a16="http://schemas.microsoft.com/office/drawing/2014/main" id="{7AD8153C-D583-4D5B-A55D-49B622E510F3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52" name="TextShape 4">
            <a:extLst>
              <a:ext uri="{FF2B5EF4-FFF2-40B4-BE49-F238E27FC236}">
                <a16:creationId xmlns:a16="http://schemas.microsoft.com/office/drawing/2014/main" id="{E363D2E2-5C23-48E1-9695-426BA6432E0D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Anmerkungen von AK hier umsetzen?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Datengetriebene Modellbildung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A7CED7E-542B-43CF-A6B3-231C9EE5935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2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AE72E24-E554-48BE-9DBD-C1488628F3C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r>
                  <a:rPr lang="de-DE" dirty="0"/>
                  <a:t>Das Problem des Erreichens einer vorgegebenen Bauteilqualität wird als </a:t>
                </a:r>
                <a:r>
                  <a:rPr lang="de-DE" dirty="0" err="1"/>
                  <a:t>Optimalsteuerungsproblem</a:t>
                </a:r>
                <a:r>
                  <a:rPr lang="de-DE" dirty="0"/>
                  <a:t> in zwei Schritten formuliert:</a:t>
                </a:r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dirty="0"/>
                  <a:t> zu erzielen</a:t>
                </a:r>
              </a:p>
              <a:p>
                <a:pPr lvl="1">
                  <a:buNone/>
                </a:pP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dirty="0"/>
                  <a:t> zu erhalten</a:t>
                </a:r>
              </a:p>
              <a:p>
                <a:pPr lvl="1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Die </a:t>
                </a:r>
                <a:r>
                  <a:rPr lang="de-DE" dirty="0" err="1"/>
                  <a:t>Optimalsteuerungsprobleme</a:t>
                </a:r>
                <a:r>
                  <a:rPr lang="de-DE" dirty="0"/>
                  <a:t> werden numerisch in </a:t>
                </a:r>
                <a:r>
                  <a:rPr lang="de-DE" dirty="0" err="1"/>
                  <a:t>Casadi</a:t>
                </a:r>
                <a:r>
                  <a:rPr lang="de-DE" dirty="0"/>
                  <a:t> (Python) formuliert und gelöst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212" t="-557" r="-4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b="1" dirty="0" err="1"/>
              <a:t>Optimalsteuerung</a:t>
            </a:r>
            <a:endParaRPr lang="en-GB" b="1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2913387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317150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09473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570800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570800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414059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71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/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/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487680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6" name="TextShape 3">
            <a:extLst>
              <a:ext uri="{FF2B5EF4-FFF2-40B4-BE49-F238E27FC236}">
                <a16:creationId xmlns:a16="http://schemas.microsoft.com/office/drawing/2014/main" id="{D83771BD-5592-453D-AAF0-3994167B190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Anmerkungen von AK hier umsetzen?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Optimalsteuerung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64C4661-66E2-4C8B-8C55-96C8F7460932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7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7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608457F-7C8A-47BE-9A14-E78346800BC6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Da eine Schließung des Regelkreises voraussichtlich nicht möglich sein wird (weil die Führungsgrößen während eines Batches nicht manipuliert werden können), müssen Abweichungen der Modelle von der Realität anderweitig berücksichtigt werden.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Modelladaption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58D56E1-2288-480E-A539-BF84573155D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75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7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3791838-5D6F-4AA1-BB9E-07BCF37CCD73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51520" y="981000"/>
            <a:ext cx="11088720" cy="5687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43080" indent="-15984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Begrüßung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der Personen (Marco)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der Fachgebiete IfW und MRT (Heim und Kroll)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Vorstellung des Projektes DIM 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Bedeutung des Projektes für Spritzgießer (Marco)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Projektziel, -laufzeit &amp; -bearbeiter (Alex)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des Projektbeirates und Erwartungshaltung an das Projekt (Marco)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Entwicklungskonzept des Digitalen Zwillings (Alex)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des Entwicklungsvorhabens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Fachliches Feedback des Projektbeirates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Wissens- und Technologietransfer (Alex)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Vorstellung und Verabschiedung des Transferkonzeptes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Rolle des Projektbeirates und Modalitäten der Zusammenarbeit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Agenda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EFD8FF3-EB41-4035-8071-A65EDCF4C5D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CCAD4ED-B260-4EE2-8080-364A3AEF55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Entwicklungskonzept – Feedback, Ideen, Anregungen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7B67EC-3B78-43B2-B237-82DB3949D66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4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6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5EA8778D-2DC7-426F-9202-0777E35A585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9280753-FA82-4939-B5E6-449D7FBF162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9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00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F6688FF0-404B-4B73-930A-5738C05D498E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6B607C-C88B-43C7-ACC6-6E053C41179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3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04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F85B83E-14B0-4EC3-8176-797F7B88C9D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5" name="CustomShape 5"/>
          <p:cNvSpPr/>
          <p:nvPr/>
        </p:nvSpPr>
        <p:spPr>
          <a:xfrm>
            <a:off x="5078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6" name="CustomShape 6"/>
          <p:cNvSpPr/>
          <p:nvPr/>
        </p:nvSpPr>
        <p:spPr>
          <a:xfrm>
            <a:off x="5192280" y="1830240"/>
            <a:ext cx="206748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6364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636480" y="1830240"/>
            <a:ext cx="222084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Maschinenprotokolle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2857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3011040" y="183024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Messgeräte zur Qualitätsüberwachung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73000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741348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9521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4" name="CustomShape 14"/>
          <p:cNvSpPr/>
          <p:nvPr/>
        </p:nvSpPr>
        <p:spPr>
          <a:xfrm>
            <a:off x="967212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modellbasierten Prozessoptimierung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 rot="16200000">
            <a:off x="-1122480" y="4591080"/>
            <a:ext cx="295452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 Wissen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 rot="16200000">
            <a:off x="-231120" y="2303640"/>
            <a:ext cx="117144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Technologien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5192280" y="3225600"/>
            <a:ext cx="2067480" cy="29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relevanten Kommunikationsprotokollen (z.B. OPC-UA)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Grundlagen der Programmierung mit Python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Datenaufzeichnung mit Python und OPC-UA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636480" y="3225960"/>
            <a:ext cx="2220840" cy="20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Prozessgrößenauswahl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Sensorapplikation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Auslesung der Daten aus der Maschinensteuerung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3011040" y="322596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Aufbau Qualitätsmesszelle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Messung von Qualitätsgrößen im Prozesstakt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7413480" y="322596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>
            <a:off x="9672120" y="322560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zum Thema Optimalsteuerung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Optimierung des Spritzgießprozesses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Transferkonzept – Feedback, Ideen, Anregungen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0FEEBB-26C3-4F2E-AB34-80F233AA4329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25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2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CB5C7CF-E7AE-45AE-A488-24F00ABB614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Rolle des Projektbeirates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1B4E59D-9A3A-44BA-8BF3-BDB1F9A15A2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30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73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1CDC8D3-4DF9-4365-B00E-0A3BAAA0426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Motivation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0D739C-5B2A-49C6-AC5E-CBF265CD67D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3044616-DF84-41B0-AC8D-C5366653DC8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Regelung von Prozessgrößen erlaubt nur indirekt eine Einstellung definierter Bauteileigenschaften (indirekte Regelung)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Nicht messbare Störgrößen ändern das Übertragungsverhalten der Maschine und somit die resultierenden Bauteileigenschaften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1" strike="noStrike" spc="-1">
                <a:solidFill>
                  <a:srgbClr val="000000"/>
                </a:solidFill>
                <a:latin typeface="Calibri"/>
              </a:rPr>
              <a:t>Ziel: 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Direkte Regelung der Bauteilqualität, Kompensation von nicht messbaren Störgrößen, einfache Integration des Verfahrens in den bestehenden Produktionsprozess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Motivation? (für Marco?)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1176120" y="1153800"/>
            <a:ext cx="10185840" cy="3148560"/>
            <a:chOff x="1176120" y="1153800"/>
            <a:chExt cx="10185840" cy="3148560"/>
          </a:xfrm>
        </p:grpSpPr>
        <p:sp>
          <p:nvSpPr>
            <p:cNvPr id="175" name="CustomShape 4"/>
            <p:cNvSpPr/>
            <p:nvPr/>
          </p:nvSpPr>
          <p:spPr>
            <a:xfrm>
              <a:off x="402264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6" name="CustomShape 5"/>
            <p:cNvSpPr/>
            <p:nvPr/>
          </p:nvSpPr>
          <p:spPr>
            <a:xfrm>
              <a:off x="759996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7" name="CustomShape 6"/>
            <p:cNvSpPr/>
            <p:nvPr/>
          </p:nvSpPr>
          <p:spPr>
            <a:xfrm>
              <a:off x="1787040" y="231588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7"/>
            <p:cNvGrpSpPr/>
            <p:nvPr/>
          </p:nvGrpSpPr>
          <p:grpSpPr>
            <a:xfrm>
              <a:off x="1857600" y="2354760"/>
              <a:ext cx="493560" cy="446040"/>
              <a:chOff x="1857600" y="2354760"/>
              <a:chExt cx="493560" cy="446040"/>
            </a:xfrm>
          </p:grpSpPr>
          <p:sp>
            <p:nvSpPr>
              <p:cNvPr id="179" name="CustomShape 8"/>
              <p:cNvSpPr/>
              <p:nvPr/>
            </p:nvSpPr>
            <p:spPr>
              <a:xfrm rot="10800000">
                <a:off x="1857600" y="23547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9"/>
              <p:cNvSpPr/>
              <p:nvPr/>
            </p:nvSpPr>
            <p:spPr>
              <a:xfrm>
                <a:off x="1857960" y="28004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10"/>
              <p:cNvSpPr/>
              <p:nvPr/>
            </p:nvSpPr>
            <p:spPr>
              <a:xfrm>
                <a:off x="1863000" y="25189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2" name="CustomShape 11"/>
            <p:cNvSpPr/>
            <p:nvPr/>
          </p:nvSpPr>
          <p:spPr>
            <a:xfrm>
              <a:off x="2268000" y="26064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183" name="CustomShape 12"/>
            <p:cNvSpPr/>
            <p:nvPr/>
          </p:nvSpPr>
          <p:spPr>
            <a:xfrm>
              <a:off x="1935720" y="2129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4" name="Group 13"/>
            <p:cNvGrpSpPr/>
            <p:nvPr/>
          </p:nvGrpSpPr>
          <p:grpSpPr>
            <a:xfrm>
              <a:off x="2006280" y="2169000"/>
              <a:ext cx="618480" cy="488880"/>
              <a:chOff x="2006280" y="2169000"/>
              <a:chExt cx="618480" cy="488880"/>
            </a:xfrm>
          </p:grpSpPr>
          <p:grpSp>
            <p:nvGrpSpPr>
              <p:cNvPr id="185" name="Group 14"/>
              <p:cNvGrpSpPr/>
              <p:nvPr/>
            </p:nvGrpSpPr>
            <p:grpSpPr>
              <a:xfrm>
                <a:off x="2006280" y="2169000"/>
                <a:ext cx="493560" cy="446040"/>
                <a:chOff x="2006280" y="2169000"/>
                <a:chExt cx="493560" cy="446040"/>
              </a:xfrm>
            </p:grpSpPr>
            <p:sp>
              <p:nvSpPr>
                <p:cNvPr id="186" name="CustomShape 15"/>
                <p:cNvSpPr/>
                <p:nvPr/>
              </p:nvSpPr>
              <p:spPr>
                <a:xfrm rot="10800000">
                  <a:off x="2006280" y="2169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16"/>
                <p:cNvSpPr/>
                <p:nvPr/>
              </p:nvSpPr>
              <p:spPr>
                <a:xfrm>
                  <a:off x="2006640" y="2614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88" name="CustomShape 17"/>
              <p:cNvSpPr/>
              <p:nvPr/>
            </p:nvSpPr>
            <p:spPr>
              <a:xfrm>
                <a:off x="2430360" y="24148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89" name="CustomShape 18"/>
            <p:cNvSpPr/>
            <p:nvPr/>
          </p:nvSpPr>
          <p:spPr>
            <a:xfrm>
              <a:off x="2021400" y="23011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0" name="Group 19"/>
            <p:cNvGrpSpPr/>
            <p:nvPr/>
          </p:nvGrpSpPr>
          <p:grpSpPr>
            <a:xfrm>
              <a:off x="5842080" y="2315880"/>
              <a:ext cx="654840" cy="574200"/>
              <a:chOff x="5842080" y="2315880"/>
              <a:chExt cx="654840" cy="574200"/>
            </a:xfrm>
          </p:grpSpPr>
          <p:sp>
            <p:nvSpPr>
              <p:cNvPr id="191" name="CustomShape 20"/>
              <p:cNvSpPr/>
              <p:nvPr/>
            </p:nvSpPr>
            <p:spPr>
              <a:xfrm>
                <a:off x="5842080" y="23158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2" name="Group 21"/>
              <p:cNvGrpSpPr/>
              <p:nvPr/>
            </p:nvGrpSpPr>
            <p:grpSpPr>
              <a:xfrm>
                <a:off x="5912640" y="2355120"/>
                <a:ext cx="520920" cy="446040"/>
                <a:chOff x="5912640" y="2355120"/>
                <a:chExt cx="520920" cy="446040"/>
              </a:xfrm>
            </p:grpSpPr>
            <p:grpSp>
              <p:nvGrpSpPr>
                <p:cNvPr id="193" name="Group 22"/>
                <p:cNvGrpSpPr/>
                <p:nvPr/>
              </p:nvGrpSpPr>
              <p:grpSpPr>
                <a:xfrm>
                  <a:off x="5912640" y="2355120"/>
                  <a:ext cx="493560" cy="446040"/>
                  <a:chOff x="5912640" y="2355120"/>
                  <a:chExt cx="493560" cy="446040"/>
                </a:xfrm>
              </p:grpSpPr>
              <p:sp>
                <p:nvSpPr>
                  <p:cNvPr id="194" name="CustomShape 23"/>
                  <p:cNvSpPr/>
                  <p:nvPr/>
                </p:nvSpPr>
                <p:spPr>
                  <a:xfrm rot="10800000">
                    <a:off x="5912640" y="235512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5" name="CustomShape 24"/>
                  <p:cNvSpPr/>
                  <p:nvPr/>
                </p:nvSpPr>
                <p:spPr>
                  <a:xfrm>
                    <a:off x="5913000" y="280080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96" name="CustomShape 25"/>
                <p:cNvSpPr/>
                <p:nvPr/>
              </p:nvSpPr>
              <p:spPr>
                <a:xfrm>
                  <a:off x="6395760" y="26852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97" name="CustomShape 26"/>
            <p:cNvSpPr/>
            <p:nvPr/>
          </p:nvSpPr>
          <p:spPr>
            <a:xfrm>
              <a:off x="5912280" y="24415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7"/>
            <p:cNvSpPr/>
            <p:nvPr/>
          </p:nvSpPr>
          <p:spPr>
            <a:xfrm>
              <a:off x="5999040" y="21315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6072120" y="22204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6309000" y="22143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6383880" y="24825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" name="Group 31"/>
            <p:cNvGrpSpPr/>
            <p:nvPr/>
          </p:nvGrpSpPr>
          <p:grpSpPr>
            <a:xfrm>
              <a:off x="6069600" y="2170800"/>
              <a:ext cx="512280" cy="446040"/>
              <a:chOff x="6069600" y="2170800"/>
              <a:chExt cx="512280" cy="446040"/>
            </a:xfrm>
          </p:grpSpPr>
          <p:grpSp>
            <p:nvGrpSpPr>
              <p:cNvPr id="203" name="Group 32"/>
              <p:cNvGrpSpPr/>
              <p:nvPr/>
            </p:nvGrpSpPr>
            <p:grpSpPr>
              <a:xfrm>
                <a:off x="6069600" y="2170800"/>
                <a:ext cx="493560" cy="446040"/>
                <a:chOff x="6069600" y="2170800"/>
                <a:chExt cx="493560" cy="446040"/>
              </a:xfrm>
            </p:grpSpPr>
            <p:sp>
              <p:nvSpPr>
                <p:cNvPr id="204" name="CustomShape 33"/>
                <p:cNvSpPr/>
                <p:nvPr/>
              </p:nvSpPr>
              <p:spPr>
                <a:xfrm rot="10800000">
                  <a:off x="6069600" y="21708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34"/>
                <p:cNvSpPr/>
                <p:nvPr/>
              </p:nvSpPr>
              <p:spPr>
                <a:xfrm>
                  <a:off x="6069960" y="26164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06" name="CustomShape 35"/>
              <p:cNvSpPr/>
              <p:nvPr/>
            </p:nvSpPr>
            <p:spPr>
              <a:xfrm>
                <a:off x="6553440" y="24969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07" name="CustomShape 36"/>
            <p:cNvSpPr/>
            <p:nvPr/>
          </p:nvSpPr>
          <p:spPr>
            <a:xfrm>
              <a:off x="6159600" y="1913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7"/>
            <p:cNvSpPr/>
            <p:nvPr/>
          </p:nvSpPr>
          <p:spPr>
            <a:xfrm rot="10800000">
              <a:off x="6230160" y="19530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230520" y="23986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6717240" y="2268360"/>
              <a:ext cx="3744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11" name="CustomShape 40"/>
            <p:cNvSpPr/>
            <p:nvPr/>
          </p:nvSpPr>
          <p:spPr>
            <a:xfrm>
              <a:off x="6229440" y="20394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7076520" y="31154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1176120" y="29001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4" name="CustomShape 43"/>
            <p:cNvSpPr/>
            <p:nvPr/>
          </p:nvSpPr>
          <p:spPr>
            <a:xfrm>
              <a:off x="5524200" y="29001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5" name="CustomShape 44"/>
            <p:cNvSpPr/>
            <p:nvPr/>
          </p:nvSpPr>
          <p:spPr>
            <a:xfrm>
              <a:off x="9556560" y="2900160"/>
              <a:ext cx="180540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6" name="CustomShape 45"/>
            <p:cNvSpPr/>
            <p:nvPr/>
          </p:nvSpPr>
          <p:spPr>
            <a:xfrm>
              <a:off x="89204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32018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5329080" y="31154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2775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46321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3358080" y="11725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2" name="CustomShape 51"/>
            <p:cNvSpPr/>
            <p:nvPr/>
          </p:nvSpPr>
          <p:spPr>
            <a:xfrm>
              <a:off x="78793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82339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7156440" y="11538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5" name="CustomShape 54"/>
            <p:cNvSpPr/>
            <p:nvPr/>
          </p:nvSpPr>
          <p:spPr>
            <a:xfrm rot="5400000">
              <a:off x="4064760" y="14551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2966760" y="38721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7" name="CustomShape 56"/>
            <p:cNvSpPr/>
            <p:nvPr/>
          </p:nvSpPr>
          <p:spPr>
            <a:xfrm>
              <a:off x="9949680" y="23104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8" name="Group 57"/>
            <p:cNvGrpSpPr/>
            <p:nvPr/>
          </p:nvGrpSpPr>
          <p:grpSpPr>
            <a:xfrm>
              <a:off x="10022040" y="2350440"/>
              <a:ext cx="560880" cy="457920"/>
              <a:chOff x="10022040" y="2350440"/>
              <a:chExt cx="560880" cy="457920"/>
            </a:xfrm>
          </p:grpSpPr>
          <p:sp>
            <p:nvSpPr>
              <p:cNvPr id="229" name="CustomShape 58"/>
              <p:cNvSpPr/>
              <p:nvPr/>
            </p:nvSpPr>
            <p:spPr>
              <a:xfrm rot="10800000">
                <a:off x="10022040" y="235044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59"/>
              <p:cNvSpPr/>
              <p:nvPr/>
            </p:nvSpPr>
            <p:spPr>
              <a:xfrm>
                <a:off x="10022400" y="280800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1" name="CustomShape 60"/>
            <p:cNvSpPr/>
            <p:nvPr/>
          </p:nvSpPr>
          <p:spPr>
            <a:xfrm>
              <a:off x="10071720" y="24829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TextShape 61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233" name="TextShape 6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A48D5D-617E-41D1-BBA0-220A94238B3A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4" name="TextShape 6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871BF91C-ADA8-4826-994E-0968E1CACE94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832440" y="75276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551520" y="981000"/>
            <a:ext cx="5544360" cy="5472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lang="de-DE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eines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Bauteilgüte.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Wissens für deren Anwendung und Adaption.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Zeitplan und Meilensteine: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7"/>
          <p:cNvGrpSpPr/>
          <p:nvPr/>
        </p:nvGrpSpPr>
        <p:grpSpPr>
          <a:xfrm>
            <a:off x="662760" y="4212720"/>
            <a:ext cx="9725400" cy="1891440"/>
            <a:chOff x="662760" y="4212720"/>
            <a:chExt cx="9725400" cy="1891440"/>
          </a:xfrm>
        </p:grpSpPr>
        <p:sp>
          <p:nvSpPr>
            <p:cNvPr id="156" name="CustomShape 8"/>
            <p:cNvSpPr/>
            <p:nvPr/>
          </p:nvSpPr>
          <p:spPr>
            <a:xfrm>
              <a:off x="7193880" y="4212720"/>
              <a:ext cx="3194280" cy="189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AP1: Aufbau der Qualitätsmesszelle</a:t>
              </a:r>
              <a:br/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AP2: Datenaufzeichnung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AP3: Modellbildung Digitaler Zwilling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AP4: Prozessoptimierung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MS1: Demonstratoranlage aufgebaut</a:t>
              </a:r>
              <a:endParaRPr lang="de-DE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MS2: Softwareentwicklung abgeschlossen</a:t>
              </a:r>
              <a:endParaRPr lang="de-DE" sz="1400" b="0" strike="noStrike" spc="-1">
                <a:latin typeface="Arial"/>
              </a:endParaRPr>
            </a:p>
          </p:txBody>
        </p:sp>
        <p:grpSp>
          <p:nvGrpSpPr>
            <p:cNvPr id="157" name="Group 9"/>
            <p:cNvGrpSpPr/>
            <p:nvPr/>
          </p:nvGrpSpPr>
          <p:grpSpPr>
            <a:xfrm>
              <a:off x="662760" y="4212720"/>
              <a:ext cx="6214320" cy="1891440"/>
              <a:chOff x="662760" y="4212720"/>
              <a:chExt cx="6214320" cy="1891440"/>
            </a:xfrm>
          </p:grpSpPr>
          <p:pic>
            <p:nvPicPr>
              <p:cNvPr id="158" name="Grafik 14"/>
              <p:cNvPicPr/>
              <p:nvPr/>
            </p:nvPicPr>
            <p:blipFill>
              <a:blip r:embed="rId2"/>
              <a:stretch/>
            </p:blipFill>
            <p:spPr>
              <a:xfrm>
                <a:off x="662760" y="4212720"/>
                <a:ext cx="6214320" cy="156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9" name="Grafik 17"/>
              <p:cNvPicPr/>
              <p:nvPr/>
            </p:nvPicPr>
            <p:blipFill>
              <a:blip r:embed="rId3"/>
              <a:stretch/>
            </p:blipFill>
            <p:spPr>
              <a:xfrm>
                <a:off x="662760" y="5886720"/>
                <a:ext cx="6214320" cy="217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60" name="Group 10"/>
          <p:cNvGrpSpPr/>
          <p:nvPr/>
        </p:nvGrpSpPr>
        <p:grpSpPr>
          <a:xfrm>
            <a:off x="6836760" y="1473120"/>
            <a:ext cx="1008360" cy="1720800"/>
            <a:chOff x="6836760" y="1473120"/>
            <a:chExt cx="1008360" cy="1720800"/>
          </a:xfrm>
        </p:grpSpPr>
        <p:pic>
          <p:nvPicPr>
            <p:cNvPr id="161" name="Grafik 21" descr="Ein Bild, das Mann, Person, Anzug, Kleidung enthält.&#10;&#10;Automatisch generierte Beschreibung"/>
            <p:cNvPicPr/>
            <p:nvPr/>
          </p:nvPicPr>
          <p:blipFill>
            <a:blip r:embed="rId4"/>
            <a:stretch/>
          </p:blipFill>
          <p:spPr>
            <a:xfrm>
              <a:off x="6860880" y="1473120"/>
              <a:ext cx="960120" cy="144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1"/>
            <p:cNvSpPr/>
            <p:nvPr/>
          </p:nvSpPr>
          <p:spPr>
            <a:xfrm>
              <a:off x="6836760" y="2950200"/>
              <a:ext cx="1008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Calibri"/>
                </a:rPr>
                <a:t>Marco Klute</a:t>
              </a:r>
              <a:endParaRPr lang="de-DE" sz="1600" b="0" strike="noStrike" spc="-1">
                <a:latin typeface="Arial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8170920" y="1467360"/>
            <a:ext cx="1528200" cy="1766880"/>
            <a:chOff x="8170920" y="1467360"/>
            <a:chExt cx="1528200" cy="1766880"/>
          </a:xfrm>
        </p:grpSpPr>
        <p:pic>
          <p:nvPicPr>
            <p:cNvPr id="164" name="Grafik 22" descr="Ein Bild, das Person, Wand, Mann, drinnen enthält.&#10;&#10;Automatisch generierte Beschreibung"/>
            <p:cNvPicPr/>
            <p:nvPr/>
          </p:nvPicPr>
          <p:blipFill>
            <a:blip r:embed="rId5"/>
            <a:stretch/>
          </p:blipFill>
          <p:spPr>
            <a:xfrm>
              <a:off x="8454960" y="1467360"/>
              <a:ext cx="960120" cy="14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3"/>
            <p:cNvSpPr/>
            <p:nvPr/>
          </p:nvSpPr>
          <p:spPr>
            <a:xfrm>
              <a:off x="8170920" y="2990520"/>
              <a:ext cx="15282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Calibri"/>
                </a:rPr>
                <a:t>Alexander Rehmer</a:t>
              </a:r>
              <a:endParaRPr lang="de-DE" sz="1600" b="0" strike="noStrike" spc="-1">
                <a:latin typeface="Arial"/>
              </a:endParaRPr>
            </a:p>
          </p:txBody>
        </p:sp>
      </p:grpSp>
      <p:sp>
        <p:nvSpPr>
          <p:cNvPr id="166" name="CustomShape 14"/>
          <p:cNvSpPr/>
          <p:nvPr/>
        </p:nvSpPr>
        <p:spPr>
          <a:xfrm>
            <a:off x="6534000" y="981000"/>
            <a:ext cx="554436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Projektbearbeiter: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über geplante Maßnahmen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551AAB99-242E-4840-940C-F1E1BDEBE820}"/>
              </a:ext>
            </a:extLst>
          </p:cNvPr>
          <p:cNvSpPr/>
          <p:nvPr/>
        </p:nvSpPr>
        <p:spPr>
          <a:xfrm rot="-5400000">
            <a:off x="-123275" y="1930077"/>
            <a:ext cx="1051946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6F66D4C9-7BC6-4799-B462-AE43811FF52D}"/>
              </a:ext>
            </a:extLst>
          </p:cNvPr>
          <p:cNvSpPr txBox="1"/>
          <p:nvPr/>
        </p:nvSpPr>
        <p:spPr>
          <a:xfrm>
            <a:off x="609748" y="1516655"/>
            <a:ext cx="2196452" cy="105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Verfahrenstechnik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Spritzgießprozesses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Prozessparameter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7BD60FFA-74C3-4AF5-8746-1B3657150C0C}"/>
              </a:ext>
            </a:extLst>
          </p:cNvPr>
          <p:cNvSpPr txBox="1"/>
          <p:nvPr/>
        </p:nvSpPr>
        <p:spPr>
          <a:xfrm>
            <a:off x="2884378" y="1516655"/>
            <a:ext cx="2143022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ACACE472-5513-4493-A52C-360BDB3CC702}"/>
              </a:ext>
            </a:extLst>
          </p:cNvPr>
          <p:cNvSpPr txBox="1"/>
          <p:nvPr/>
        </p:nvSpPr>
        <p:spPr>
          <a:xfrm>
            <a:off x="5072736" y="1510009"/>
            <a:ext cx="2162224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Kommunikationsprotokolle 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D36BAA6C-BC8A-4EF4-87F9-A852D25755E8}"/>
              </a:ext>
            </a:extLst>
          </p:cNvPr>
          <p:cNvSpPr txBox="1"/>
          <p:nvPr/>
        </p:nvSpPr>
        <p:spPr>
          <a:xfrm>
            <a:off x="7300028" y="1516655"/>
            <a:ext cx="2169771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7512512E-BA74-4239-9547-49B1AA5D692D}"/>
              </a:ext>
            </a:extLst>
          </p:cNvPr>
          <p:cNvSpPr txBox="1"/>
          <p:nvPr/>
        </p:nvSpPr>
        <p:spPr>
          <a:xfrm>
            <a:off x="9534732" y="1516655"/>
            <a:ext cx="2162224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Lösung von Optimalsteuerungsproblemen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Online-Parameterschätzung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4EBEC7FE-0B00-4B04-8F7B-171B8A70DC04}"/>
              </a:ext>
            </a:extLst>
          </p:cNvPr>
          <p:cNvSpPr/>
          <p:nvPr/>
        </p:nvSpPr>
        <p:spPr>
          <a:xfrm rot="-5400000">
            <a:off x="-8452" y="4386903"/>
            <a:ext cx="8223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9D7724CB-5F85-4859-B04C-FBB45AABEFAA}"/>
              </a:ext>
            </a:extLst>
          </p:cNvPr>
          <p:cNvSpPr txBox="1"/>
          <p:nvPr/>
        </p:nvSpPr>
        <p:spPr>
          <a:xfrm>
            <a:off x="5072736" y="4088403"/>
            <a:ext cx="2175864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8C2D2191-C604-4D18-8CBF-1B66B85EF593}"/>
              </a:ext>
            </a:extLst>
          </p:cNvPr>
          <p:cNvSpPr txBox="1"/>
          <p:nvPr/>
        </p:nvSpPr>
        <p:spPr>
          <a:xfrm>
            <a:off x="7293935" y="4088403"/>
            <a:ext cx="2175864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</a:t>
            </a: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datengetriebenen Modellbildung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B5FE9C2C-66D8-460E-AE07-EC80C5D0505A}"/>
              </a:ext>
            </a:extLst>
          </p:cNvPr>
          <p:cNvSpPr txBox="1"/>
          <p:nvPr/>
        </p:nvSpPr>
        <p:spPr>
          <a:xfrm>
            <a:off x="2884378" y="4088403"/>
            <a:ext cx="2143022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59BBDB1F-BFE4-4804-98CC-1AA8F97E275D}"/>
              </a:ext>
            </a:extLst>
          </p:cNvPr>
          <p:cNvSpPr txBox="1"/>
          <p:nvPr/>
        </p:nvSpPr>
        <p:spPr>
          <a:xfrm>
            <a:off x="611592" y="4088403"/>
            <a:ext cx="2194608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BD19C84C-384D-4103-AF02-54603A582CA3}"/>
              </a:ext>
            </a:extLst>
          </p:cNvPr>
          <p:cNvSpPr txBox="1"/>
          <p:nvPr/>
        </p:nvSpPr>
        <p:spPr>
          <a:xfrm>
            <a:off x="9534732" y="4088403"/>
            <a:ext cx="2156446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D36FE9AE-5742-4C53-A723-A3841B1F6AD3}"/>
              </a:ext>
            </a:extLst>
          </p:cNvPr>
          <p:cNvSpPr/>
          <p:nvPr/>
        </p:nvSpPr>
        <p:spPr>
          <a:xfrm rot="-5400000">
            <a:off x="100748" y="2859134"/>
            <a:ext cx="6039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4F40F3E6-D9A2-4AEA-9F04-7512BCD0257E}"/>
              </a:ext>
            </a:extLst>
          </p:cNvPr>
          <p:cNvSpPr/>
          <p:nvPr/>
        </p:nvSpPr>
        <p:spPr>
          <a:xfrm>
            <a:off x="609747" y="2658834"/>
            <a:ext cx="1108723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0F99EEA3-9493-48F2-90B7-F873D3D53D19}"/>
              </a:ext>
            </a:extLst>
          </p:cNvPr>
          <p:cNvSpPr/>
          <p:nvPr/>
        </p:nvSpPr>
        <p:spPr>
          <a:xfrm rot="-5400000">
            <a:off x="92954" y="3596991"/>
            <a:ext cx="619487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F54F86A5-E973-400C-8978-9AE337B98805}"/>
              </a:ext>
            </a:extLst>
          </p:cNvPr>
          <p:cNvSpPr/>
          <p:nvPr/>
        </p:nvSpPr>
        <p:spPr>
          <a:xfrm>
            <a:off x="4900027" y="3098784"/>
            <a:ext cx="679692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7BF9AB-46F5-471F-804C-72988A93ECC7}"/>
              </a:ext>
            </a:extLst>
          </p:cNvPr>
          <p:cNvSpPr/>
          <p:nvPr/>
        </p:nvSpPr>
        <p:spPr>
          <a:xfrm>
            <a:off x="611598" y="2878809"/>
            <a:ext cx="1108535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Durchführung von Fallstudien an der fachgebietseigenen Spritzgießmaschine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B8D3DB56-191E-4C73-A8A1-E1B9E865EEA1}"/>
              </a:ext>
            </a:extLst>
          </p:cNvPr>
          <p:cNvSpPr/>
          <p:nvPr/>
        </p:nvSpPr>
        <p:spPr>
          <a:xfrm>
            <a:off x="610673" y="3400022"/>
            <a:ext cx="11086312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7;p13">
            <a:extLst>
              <a:ext uri="{FF2B5EF4-FFF2-40B4-BE49-F238E27FC236}">
                <a16:creationId xmlns:a16="http://schemas.microsoft.com/office/drawing/2014/main" id="{ACA3B235-593D-48E1-8FDF-5C48FF95C412}"/>
              </a:ext>
            </a:extLst>
          </p:cNvPr>
          <p:cNvSpPr/>
          <p:nvPr/>
        </p:nvSpPr>
        <p:spPr>
          <a:xfrm>
            <a:off x="612522" y="3839984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8;p13">
            <a:extLst>
              <a:ext uri="{FF2B5EF4-FFF2-40B4-BE49-F238E27FC236}">
                <a16:creationId xmlns:a16="http://schemas.microsoft.com/office/drawing/2014/main" id="{DF0D987B-E0C1-4FA6-A1F4-46ECCC3EC29D}"/>
              </a:ext>
            </a:extLst>
          </p:cNvPr>
          <p:cNvSpPr/>
          <p:nvPr/>
        </p:nvSpPr>
        <p:spPr>
          <a:xfrm>
            <a:off x="612522" y="3619997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9;p13">
            <a:extLst>
              <a:ext uri="{FF2B5EF4-FFF2-40B4-BE49-F238E27FC236}">
                <a16:creationId xmlns:a16="http://schemas.microsoft.com/office/drawing/2014/main" id="{94863DFF-2EC8-42D8-BE40-DBA3D769F3F5}"/>
              </a:ext>
            </a:extLst>
          </p:cNvPr>
          <p:cNvSpPr/>
          <p:nvPr/>
        </p:nvSpPr>
        <p:spPr>
          <a:xfrm rot="-5400000">
            <a:off x="90398" y="5183535"/>
            <a:ext cx="6246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80;p13">
            <a:extLst>
              <a:ext uri="{FF2B5EF4-FFF2-40B4-BE49-F238E27FC236}">
                <a16:creationId xmlns:a16="http://schemas.microsoft.com/office/drawing/2014/main" id="{61392F5E-A912-45C9-A3F9-2829BFE4E9E8}"/>
              </a:ext>
            </a:extLst>
          </p:cNvPr>
          <p:cNvSpPr/>
          <p:nvPr/>
        </p:nvSpPr>
        <p:spPr>
          <a:xfrm rot="-5400000">
            <a:off x="61871" y="5923071"/>
            <a:ext cx="681652" cy="233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1;p13">
            <a:extLst>
              <a:ext uri="{FF2B5EF4-FFF2-40B4-BE49-F238E27FC236}">
                <a16:creationId xmlns:a16="http://schemas.microsoft.com/office/drawing/2014/main" id="{1864FA1B-B642-470E-88AF-FD98EACE86E2}"/>
              </a:ext>
            </a:extLst>
          </p:cNvPr>
          <p:cNvSpPr/>
          <p:nvPr/>
        </p:nvSpPr>
        <p:spPr>
          <a:xfrm>
            <a:off x="3655247" y="5429410"/>
            <a:ext cx="80388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2;p13">
            <a:extLst>
              <a:ext uri="{FF2B5EF4-FFF2-40B4-BE49-F238E27FC236}">
                <a16:creationId xmlns:a16="http://schemas.microsoft.com/office/drawing/2014/main" id="{980E81D3-49F5-4908-92EB-0B420DBE08D3}"/>
              </a:ext>
            </a:extLst>
          </p:cNvPr>
          <p:cNvSpPr/>
          <p:nvPr/>
        </p:nvSpPr>
        <p:spPr>
          <a:xfrm>
            <a:off x="2159347" y="5209435"/>
            <a:ext cx="95347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von Fallstudien am Demonstrator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3;p13">
            <a:extLst>
              <a:ext uri="{FF2B5EF4-FFF2-40B4-BE49-F238E27FC236}">
                <a16:creationId xmlns:a16="http://schemas.microsoft.com/office/drawing/2014/main" id="{6B3B595D-4211-4B98-874A-B34B8448D303}"/>
              </a:ext>
            </a:extLst>
          </p:cNvPr>
          <p:cNvSpPr/>
          <p:nvPr/>
        </p:nvSpPr>
        <p:spPr>
          <a:xfrm>
            <a:off x="610672" y="5698945"/>
            <a:ext cx="1108338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4;p13">
            <a:extLst>
              <a:ext uri="{FF2B5EF4-FFF2-40B4-BE49-F238E27FC236}">
                <a16:creationId xmlns:a16="http://schemas.microsoft.com/office/drawing/2014/main" id="{7F654930-2E81-43B4-A38D-9CFD5FBAEF0B}"/>
              </a:ext>
            </a:extLst>
          </p:cNvPr>
          <p:cNvSpPr/>
          <p:nvPr/>
        </p:nvSpPr>
        <p:spPr>
          <a:xfrm>
            <a:off x="3633575" y="5918920"/>
            <a:ext cx="806048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Öffentliche Bereitstellung der entwickelten Software in GitHub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;p13">
            <a:extLst>
              <a:ext uri="{FF2B5EF4-FFF2-40B4-BE49-F238E27FC236}">
                <a16:creationId xmlns:a16="http://schemas.microsoft.com/office/drawing/2014/main" id="{EC74BBC0-1211-42B4-BC68-6EF4DC3C6789}"/>
              </a:ext>
            </a:extLst>
          </p:cNvPr>
          <p:cNvSpPr/>
          <p:nvPr/>
        </p:nvSpPr>
        <p:spPr>
          <a:xfrm>
            <a:off x="609622" y="4983960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6;p13">
            <a:extLst>
              <a:ext uri="{FF2B5EF4-FFF2-40B4-BE49-F238E27FC236}">
                <a16:creationId xmlns:a16="http://schemas.microsoft.com/office/drawing/2014/main" id="{6519CCC1-487C-4B18-82DB-EFFA3DC7D43B}"/>
              </a:ext>
            </a:extLst>
          </p:cNvPr>
          <p:cNvSpPr/>
          <p:nvPr/>
        </p:nvSpPr>
        <p:spPr>
          <a:xfrm>
            <a:off x="3630699" y="6135841"/>
            <a:ext cx="806047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Beispielgetriebenen Dokumentation der entwickelten Software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CA74B20C-285B-4F4D-8218-1C7D0F5E85F3}"/>
              </a:ext>
            </a:extLst>
          </p:cNvPr>
          <p:cNvSpPr/>
          <p:nvPr/>
        </p:nvSpPr>
        <p:spPr>
          <a:xfrm>
            <a:off x="50274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1" name="CustomShape 7">
            <a:extLst>
              <a:ext uri="{FF2B5EF4-FFF2-40B4-BE49-F238E27FC236}">
                <a16:creationId xmlns:a16="http://schemas.microsoft.com/office/drawing/2014/main" id="{50ECCC5F-9B6B-4E52-ADB8-2E7A2F2B8EC7}"/>
              </a:ext>
            </a:extLst>
          </p:cNvPr>
          <p:cNvSpPr/>
          <p:nvPr/>
        </p:nvSpPr>
        <p:spPr>
          <a:xfrm>
            <a:off x="582480" y="867898"/>
            <a:ext cx="2532600" cy="628358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2" name="CustomShape 9">
            <a:extLst>
              <a:ext uri="{FF2B5EF4-FFF2-40B4-BE49-F238E27FC236}">
                <a16:creationId xmlns:a16="http://schemas.microsoft.com/office/drawing/2014/main" id="{47BD7AB1-3270-46C2-A393-689204CB3CB4}"/>
              </a:ext>
            </a:extLst>
          </p:cNvPr>
          <p:cNvSpPr/>
          <p:nvPr/>
        </p:nvSpPr>
        <p:spPr>
          <a:xfrm>
            <a:off x="28062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016C3CF9-AAC6-468E-9F13-BDD7422E710B}"/>
              </a:ext>
            </a:extLst>
          </p:cNvPr>
          <p:cNvSpPr/>
          <p:nvPr/>
        </p:nvSpPr>
        <p:spPr>
          <a:xfrm>
            <a:off x="72486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2606D8D8-00CC-41D2-AFC2-C605A160E435}"/>
              </a:ext>
            </a:extLst>
          </p:cNvPr>
          <p:cNvSpPr/>
          <p:nvPr/>
        </p:nvSpPr>
        <p:spPr>
          <a:xfrm>
            <a:off x="94698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>
              <a:rPr dirty="0"/>
            </a:b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6" name="TextShape 2">
            <a:extLst>
              <a:ext uri="{FF2B5EF4-FFF2-40B4-BE49-F238E27FC236}">
                <a16:creationId xmlns:a16="http://schemas.microsoft.com/office/drawing/2014/main" id="{84DF3BB8-1F45-4689-B497-366A7CEC1B03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7" name="TextShape 3">
            <a:extLst>
              <a:ext uri="{FF2B5EF4-FFF2-40B4-BE49-F238E27FC236}">
                <a16:creationId xmlns:a16="http://schemas.microsoft.com/office/drawing/2014/main" id="{80E95540-DB7E-4032-BA14-E908C689135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48" name="TextShape 4">
            <a:extLst>
              <a:ext uri="{FF2B5EF4-FFF2-40B4-BE49-F238E27FC236}">
                <a16:creationId xmlns:a16="http://schemas.microsoft.com/office/drawing/2014/main" id="{199066C6-D39D-4FD3-B310-60C1794F52F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" sz="1870" b="1" strike="noStrike" spc="-1">
                <a:solidFill>
                  <a:srgbClr val="000000"/>
                </a:solidFill>
                <a:latin typeface="Calibri"/>
              </a:rPr>
              <a:t>Schließung des Regelkreises</a:t>
            </a:r>
            <a:endParaRPr lang="de-DE" sz="1870" b="1" strike="noStrike" spc="-1">
              <a:solidFill>
                <a:srgbClr val="000000"/>
              </a:solidFill>
              <a:latin typeface="Arial"/>
            </a:endParaRPr>
          </a:p>
          <a:p>
            <a:pPr indent="-34164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Qualitätsmessung in Echtzeit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</a:t>
            </a: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irekte Messung nicht möglich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Indirekte Messung mit Soft-Sensor denkbar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Echzeit-Manipulation der Führungsgrößen </a:t>
            </a:r>
            <a:r>
              <a:rPr lang="en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 nicht möglich!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02672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Lösungsansätze (1/2)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D6C53E6-8B45-411E-A981-99C8AF83CF97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C2531BF-2347-4046-BCB1-E5B09AD80DF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grpSp>
        <p:nvGrpSpPr>
          <p:cNvPr id="303" name="Group 6"/>
          <p:cNvGrpSpPr/>
          <p:nvPr/>
        </p:nvGrpSpPr>
        <p:grpSpPr>
          <a:xfrm>
            <a:off x="1933200" y="3010320"/>
            <a:ext cx="8322120" cy="2866320"/>
            <a:chOff x="1933200" y="3010320"/>
            <a:chExt cx="8322120" cy="2866320"/>
          </a:xfrm>
        </p:grpSpPr>
        <p:sp>
          <p:nvSpPr>
            <p:cNvPr id="304" name="CustomShape 7"/>
            <p:cNvSpPr/>
            <p:nvPr/>
          </p:nvSpPr>
          <p:spPr>
            <a:xfrm>
              <a:off x="5986800" y="339336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Optimierung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2158200" y="4795200"/>
              <a:ext cx="4490640" cy="10814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"/>
            <p:cNvSpPr/>
            <p:nvPr/>
          </p:nvSpPr>
          <p:spPr>
            <a:xfrm>
              <a:off x="338400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559872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5306400" y="5113440"/>
              <a:ext cx="250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2"/>
            <p:cNvSpPr/>
            <p:nvPr/>
          </p:nvSpPr>
          <p:spPr>
            <a:xfrm>
              <a:off x="4262040" y="4885200"/>
              <a:ext cx="1346040" cy="442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Prozess-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größen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0" name="CustomShape 13"/>
            <p:cNvSpPr/>
            <p:nvPr/>
          </p:nvSpPr>
          <p:spPr>
            <a:xfrm>
              <a:off x="2768760" y="5113440"/>
              <a:ext cx="531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4"/>
            <p:cNvSpPr/>
            <p:nvPr/>
          </p:nvSpPr>
          <p:spPr>
            <a:xfrm>
              <a:off x="4363920" y="5113440"/>
              <a:ext cx="20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5"/>
            <p:cNvSpPr/>
            <p:nvPr/>
          </p:nvSpPr>
          <p:spPr>
            <a:xfrm>
              <a:off x="2993040" y="5506920"/>
              <a:ext cx="1937880" cy="32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3" name="CustomShape 16"/>
            <p:cNvSpPr/>
            <p:nvPr/>
          </p:nvSpPr>
          <p:spPr>
            <a:xfrm rot="5400000" flipH="1">
              <a:off x="3697560" y="4091040"/>
              <a:ext cx="70920" cy="2402280"/>
            </a:xfrm>
            <a:prstGeom prst="bentConnector3">
              <a:avLst>
                <a:gd name="adj1" fmla="val -319984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7"/>
            <p:cNvSpPr/>
            <p:nvPr/>
          </p:nvSpPr>
          <p:spPr>
            <a:xfrm>
              <a:off x="193320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8"/>
            <p:cNvSpPr/>
            <p:nvPr/>
          </p:nvSpPr>
          <p:spPr>
            <a:xfrm>
              <a:off x="203904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9"/>
            <p:cNvSpPr/>
            <p:nvPr/>
          </p:nvSpPr>
          <p:spPr>
            <a:xfrm>
              <a:off x="527400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7" name="CustomShape 20"/>
            <p:cNvSpPr/>
            <p:nvPr/>
          </p:nvSpPr>
          <p:spPr>
            <a:xfrm>
              <a:off x="676404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4482360" y="301032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2"/>
            <p:cNvSpPr/>
            <p:nvPr/>
          </p:nvSpPr>
          <p:spPr>
            <a:xfrm rot="16200000" flipV="1">
              <a:off x="8603280" y="3776400"/>
              <a:ext cx="1256040" cy="94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Formula 23"/>
                <p:cNvSpPr txBox="1"/>
                <p:nvPr/>
              </p:nvSpPr>
              <p:spPr>
                <a:xfrm>
                  <a:off x="4640760" y="417996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1" name="CustomShape 24"/>
            <p:cNvSpPr/>
            <p:nvPr/>
          </p:nvSpPr>
          <p:spPr>
            <a:xfrm>
              <a:off x="6188400" y="435168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Formula 25"/>
                <p:cNvSpPr txBox="1"/>
                <p:nvPr/>
              </p:nvSpPr>
              <p:spPr>
                <a:xfrm>
                  <a:off x="2369880" y="493344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^"/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3" name="CustomShape 26"/>
            <p:cNvSpPr/>
            <p:nvPr/>
          </p:nvSpPr>
          <p:spPr>
            <a:xfrm rot="10800000" flipV="1">
              <a:off x="2533320" y="4341240"/>
              <a:ext cx="2107440" cy="59148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7"/>
            <p:cNvSpPr/>
            <p:nvPr/>
          </p:nvSpPr>
          <p:spPr>
            <a:xfrm rot="10800000" flipV="1">
              <a:off x="4803480" y="3646800"/>
              <a:ext cx="1183320" cy="53244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8"/>
            <p:cNvSpPr/>
            <p:nvPr/>
          </p:nvSpPr>
          <p:spPr>
            <a:xfrm flipH="1" flipV="1">
              <a:off x="6900480" y="3764160"/>
              <a:ext cx="776520" cy="586440"/>
            </a:xfrm>
            <a:prstGeom prst="bentConnector3">
              <a:avLst>
                <a:gd name="adj1" fmla="val -58848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Formula 29"/>
                <p:cNvSpPr txBox="1"/>
                <p:nvPr/>
              </p:nvSpPr>
              <p:spPr>
                <a:xfrm>
                  <a:off x="7814160" y="4066920"/>
                  <a:ext cx="34416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7" name="CustomShape 30"/>
            <p:cNvSpPr/>
            <p:nvPr/>
          </p:nvSpPr>
          <p:spPr>
            <a:xfrm>
              <a:off x="6855480" y="374220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oup 31"/>
            <p:cNvGrpSpPr/>
            <p:nvPr/>
          </p:nvGrpSpPr>
          <p:grpSpPr>
            <a:xfrm>
              <a:off x="8841960" y="3222360"/>
              <a:ext cx="795240" cy="322560"/>
              <a:chOff x="8841960" y="3222360"/>
              <a:chExt cx="795240" cy="322560"/>
            </a:xfrm>
          </p:grpSpPr>
          <p:sp>
            <p:nvSpPr>
              <p:cNvPr id="329" name="CustomShape 32"/>
              <p:cNvSpPr/>
              <p:nvPr/>
            </p:nvSpPr>
            <p:spPr>
              <a:xfrm flipH="1">
                <a:off x="8841960" y="3530160"/>
                <a:ext cx="58464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Formula 33"/>
                  <p:cNvSpPr txBox="1"/>
                  <p:nvPr/>
                </p:nvSpPr>
                <p:spPr>
                  <a:xfrm>
                    <a:off x="9293040" y="3222360"/>
                    <a:ext cx="344160" cy="322560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 xmlns:p15="http://schemas.microsoft.com/office/powerpoint/2012/main" xmlns:p14="http://schemas.microsoft.com/office/powerpoint/2010/main" xmlns=""/>
          </mc:AlternateContent>
        </p:grpSp>
        <p:sp>
          <p:nvSpPr>
            <p:cNvPr id="331" name="CustomShape 34"/>
            <p:cNvSpPr/>
            <p:nvPr/>
          </p:nvSpPr>
          <p:spPr>
            <a:xfrm>
              <a:off x="9148320" y="48754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1" strike="noStrike" spc="-1">
                  <a:solidFill>
                    <a:srgbClr val="000000"/>
                  </a:solidFill>
                  <a:latin typeface="Arial"/>
                </a:rPr>
                <a:t>q</a:t>
              </a: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ualität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768132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36"/>
            <p:cNvSpPr/>
            <p:nvPr/>
          </p:nvSpPr>
          <p:spPr>
            <a:xfrm>
              <a:off x="8043840" y="4850640"/>
              <a:ext cx="924840" cy="51336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Qualitäts-messzelle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4" name="CustomShape 37"/>
            <p:cNvSpPr/>
            <p:nvPr/>
          </p:nvSpPr>
          <p:spPr>
            <a:xfrm>
              <a:off x="6662160" y="48682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Bauteileigen-schaften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5" name="CustomShape 38"/>
            <p:cNvSpPr/>
            <p:nvPr/>
          </p:nvSpPr>
          <p:spPr>
            <a:xfrm>
              <a:off x="6562080" y="5108760"/>
              <a:ext cx="20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39"/>
            <p:cNvSpPr/>
            <p:nvPr/>
          </p:nvSpPr>
          <p:spPr>
            <a:xfrm>
              <a:off x="902520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7" name="Group 40"/>
            <p:cNvGrpSpPr/>
            <p:nvPr/>
          </p:nvGrpSpPr>
          <p:grpSpPr>
            <a:xfrm>
              <a:off x="8679960" y="3457080"/>
              <a:ext cx="162000" cy="162000"/>
              <a:chOff x="8679960" y="3457080"/>
              <a:chExt cx="162000" cy="162000"/>
            </a:xfrm>
          </p:grpSpPr>
          <p:sp>
            <p:nvSpPr>
              <p:cNvPr id="338" name="CustomShape 41"/>
              <p:cNvSpPr/>
              <p:nvPr/>
            </p:nvSpPr>
            <p:spPr>
              <a:xfrm>
                <a:off x="8679960" y="345708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99999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42"/>
              <p:cNvSpPr/>
              <p:nvPr/>
            </p:nvSpPr>
            <p:spPr>
              <a:xfrm>
                <a:off x="8717760" y="3538080"/>
                <a:ext cx="860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0" name="CustomShape 43"/>
            <p:cNvSpPr/>
            <p:nvPr/>
          </p:nvSpPr>
          <p:spPr>
            <a:xfrm>
              <a:off x="6858720" y="351144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44"/>
            <p:cNvSpPr/>
            <p:nvPr/>
          </p:nvSpPr>
          <p:spPr>
            <a:xfrm flipH="1" flipV="1">
              <a:off x="6903720" y="3534120"/>
              <a:ext cx="177516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45"/>
            <p:cNvSpPr/>
            <p:nvPr/>
          </p:nvSpPr>
          <p:spPr>
            <a:xfrm>
              <a:off x="4997520" y="4351680"/>
              <a:ext cx="276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1344573"/>
          </a:xfrm>
        </p:spPr>
        <p:txBody>
          <a:bodyPr/>
          <a:lstStyle/>
          <a:p>
            <a:r>
              <a:rPr lang="de-DE" dirty="0" err="1"/>
              <a:t>Optimalsteuerung</a:t>
            </a:r>
            <a:r>
              <a:rPr lang="de-DE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Führungsgrößentrajektorie</a:t>
            </a:r>
            <a:r>
              <a:rPr lang="en-GB" b="0" dirty="0"/>
              <a:t> </a:t>
            </a:r>
            <a:r>
              <a:rPr lang="en-GB" b="0" dirty="0" err="1"/>
              <a:t>wird</a:t>
            </a:r>
            <a:r>
              <a:rPr lang="en-GB" b="0" dirty="0"/>
              <a:t> </a:t>
            </a:r>
            <a:r>
              <a:rPr lang="en-GB" b="0" dirty="0" err="1"/>
              <a:t>für</a:t>
            </a:r>
            <a:r>
              <a:rPr lang="en-GB" b="0" dirty="0"/>
              <a:t> den </a:t>
            </a:r>
            <a:r>
              <a:rPr lang="en-GB" b="0" dirty="0" err="1"/>
              <a:t>gesamten</a:t>
            </a:r>
            <a:r>
              <a:rPr lang="en-GB" b="0" dirty="0"/>
              <a:t> Batch </a:t>
            </a:r>
            <a:r>
              <a:rPr lang="en-GB" b="0" dirty="0" err="1"/>
              <a:t>einmalig</a:t>
            </a:r>
            <a:r>
              <a:rPr lang="en-GB" b="0" dirty="0"/>
              <a:t> </a:t>
            </a:r>
            <a:r>
              <a:rPr lang="en-GB" b="0" dirty="0" err="1"/>
              <a:t>berechnet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Kompensation</a:t>
            </a:r>
            <a:r>
              <a:rPr lang="en-GB" b="0" dirty="0"/>
              <a:t> von </a:t>
            </a:r>
            <a:r>
              <a:rPr lang="en-GB" b="0" dirty="0" err="1"/>
              <a:t>Störgrößen</a:t>
            </a:r>
            <a:r>
              <a:rPr lang="en-GB" b="0" dirty="0"/>
              <a:t> und </a:t>
            </a:r>
            <a:r>
              <a:rPr lang="en-GB" b="0" dirty="0" err="1"/>
              <a:t>Modellfehlern</a:t>
            </a:r>
            <a:r>
              <a:rPr lang="en-GB" b="0" dirty="0"/>
              <a:t> </a:t>
            </a:r>
            <a:r>
              <a:rPr lang="en-GB" b="0" dirty="0" err="1"/>
              <a:t>durch</a:t>
            </a:r>
            <a:r>
              <a:rPr lang="en-GB" b="0" dirty="0"/>
              <a:t> </a:t>
            </a:r>
            <a:r>
              <a:rPr lang="en-GB" b="0" dirty="0" err="1"/>
              <a:t>regelmäßige</a:t>
            </a:r>
            <a:r>
              <a:rPr lang="en-GB" b="0" dirty="0"/>
              <a:t> (</a:t>
            </a:r>
            <a:r>
              <a:rPr lang="en-GB" b="0" dirty="0" err="1"/>
              <a:t>z.B.</a:t>
            </a:r>
            <a:r>
              <a:rPr lang="en-GB" b="0" dirty="0"/>
              <a:t> </a:t>
            </a:r>
            <a:r>
              <a:rPr lang="en-GB" b="0" dirty="0" err="1"/>
              <a:t>batchweise</a:t>
            </a:r>
            <a:r>
              <a:rPr lang="en-GB" b="0" dirty="0"/>
              <a:t>) </a:t>
            </a:r>
            <a:r>
              <a:rPr lang="en-GB" b="0" dirty="0" err="1"/>
              <a:t>Modelladaption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/>
              <a:t>Konzept zur Steuerung der Bauteilqualität</a:t>
            </a:r>
            <a:endParaRPr lang="en-GB" sz="2800" b="1" dirty="0"/>
          </a:p>
        </p:txBody>
      </p:sp>
      <p:sp>
        <p:nvSpPr>
          <p:cNvPr id="9" name="Google Shape;278;p16">
            <a:extLst>
              <a:ext uri="{FF2B5EF4-FFF2-40B4-BE49-F238E27FC236}">
                <a16:creationId xmlns:a16="http://schemas.microsoft.com/office/drawing/2014/main" id="{8E1FDA2E-CD94-4607-B1EE-63ECB73D8820}"/>
              </a:ext>
            </a:extLst>
          </p:cNvPr>
          <p:cNvSpPr/>
          <p:nvPr/>
        </p:nvSpPr>
        <p:spPr>
          <a:xfrm>
            <a:off x="2495908" y="2672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/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283;p16">
            <a:extLst>
              <a:ext uri="{FF2B5EF4-FFF2-40B4-BE49-F238E27FC236}">
                <a16:creationId xmlns:a16="http://schemas.microsoft.com/office/drawing/2014/main" id="{6C209643-C526-4733-A6A4-80641AC572EF}"/>
              </a:ext>
            </a:extLst>
          </p:cNvPr>
          <p:cNvSpPr/>
          <p:nvPr/>
        </p:nvSpPr>
        <p:spPr>
          <a:xfrm>
            <a:off x="2822885" y="2827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284;p16">
            <a:extLst>
              <a:ext uri="{FF2B5EF4-FFF2-40B4-BE49-F238E27FC236}">
                <a16:creationId xmlns:a16="http://schemas.microsoft.com/office/drawing/2014/main" id="{08839720-1F24-4430-A203-6342BF9025F8}"/>
              </a:ext>
            </a:extLst>
          </p:cNvPr>
          <p:cNvSpPr/>
          <p:nvPr/>
        </p:nvSpPr>
        <p:spPr>
          <a:xfrm>
            <a:off x="5043244" y="2808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332;p16">
            <a:extLst>
              <a:ext uri="{FF2B5EF4-FFF2-40B4-BE49-F238E27FC236}">
                <a16:creationId xmlns:a16="http://schemas.microsoft.com/office/drawing/2014/main" id="{CF6B6CD6-FA89-4412-8E19-64946E2DCAF5}"/>
              </a:ext>
            </a:extLst>
          </p:cNvPr>
          <p:cNvCxnSpPr>
            <a:cxnSpLocks/>
          </p:cNvCxnSpPr>
          <p:nvPr/>
        </p:nvCxnSpPr>
        <p:spPr>
          <a:xfrm>
            <a:off x="4629210" y="3068955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/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335;p16">
            <a:extLst>
              <a:ext uri="{FF2B5EF4-FFF2-40B4-BE49-F238E27FC236}">
                <a16:creationId xmlns:a16="http://schemas.microsoft.com/office/drawing/2014/main" id="{4065BAD9-4BE4-44F2-A34A-9BC965FDEF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19515" y="3065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37;p16">
            <a:extLst>
              <a:ext uri="{FF2B5EF4-FFF2-40B4-BE49-F238E27FC236}">
                <a16:creationId xmlns:a16="http://schemas.microsoft.com/office/drawing/2014/main" id="{8B64296A-E8B5-44D1-AC59-EFFF5E15B2E8}"/>
              </a:ext>
            </a:extLst>
          </p:cNvPr>
          <p:cNvCxnSpPr/>
          <p:nvPr/>
        </p:nvCxnSpPr>
        <p:spPr>
          <a:xfrm>
            <a:off x="3767488" y="3076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28;p16">
            <a:extLst>
              <a:ext uri="{FF2B5EF4-FFF2-40B4-BE49-F238E27FC236}">
                <a16:creationId xmlns:a16="http://schemas.microsoft.com/office/drawing/2014/main" id="{497A9D2A-A709-485D-B1F4-C74D08CFBD6D}"/>
              </a:ext>
            </a:extLst>
          </p:cNvPr>
          <p:cNvCxnSpPr/>
          <p:nvPr/>
        </p:nvCxnSpPr>
        <p:spPr>
          <a:xfrm rot="10800000">
            <a:off x="3290421" y="4253155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42;p16">
            <a:extLst>
              <a:ext uri="{FF2B5EF4-FFF2-40B4-BE49-F238E27FC236}">
                <a16:creationId xmlns:a16="http://schemas.microsoft.com/office/drawing/2014/main" id="{1636FFD8-810C-44B0-9D40-4307A5BBADF1}"/>
              </a:ext>
            </a:extLst>
          </p:cNvPr>
          <p:cNvCxnSpPr/>
          <p:nvPr/>
        </p:nvCxnSpPr>
        <p:spPr>
          <a:xfrm rot="10800000">
            <a:off x="7098322" y="4237116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43;p16">
            <a:extLst>
              <a:ext uri="{FF2B5EF4-FFF2-40B4-BE49-F238E27FC236}">
                <a16:creationId xmlns:a16="http://schemas.microsoft.com/office/drawing/2014/main" id="{7BD9A663-B667-454B-A3B2-E11DF1D6A71A}"/>
              </a:ext>
            </a:extLst>
          </p:cNvPr>
          <p:cNvCxnSpPr>
            <a:cxnSpLocks/>
          </p:cNvCxnSpPr>
          <p:nvPr/>
        </p:nvCxnSpPr>
        <p:spPr>
          <a:xfrm>
            <a:off x="3847566" y="3932286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45;p16">
            <a:extLst>
              <a:ext uri="{FF2B5EF4-FFF2-40B4-BE49-F238E27FC236}">
                <a16:creationId xmlns:a16="http://schemas.microsoft.com/office/drawing/2014/main" id="{95AF3C66-D80D-4200-B6C7-181823AB4984}"/>
              </a:ext>
            </a:extLst>
          </p:cNvPr>
          <p:cNvCxnSpPr>
            <a:cxnSpLocks/>
            <a:stCxn id="34" idx="4"/>
            <a:endCxn id="94" idx="0"/>
          </p:cNvCxnSpPr>
          <p:nvPr/>
        </p:nvCxnSpPr>
        <p:spPr>
          <a:xfrm>
            <a:off x="4698009" y="3095320"/>
            <a:ext cx="15186" cy="190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447;p16">
            <a:extLst>
              <a:ext uri="{FF2B5EF4-FFF2-40B4-BE49-F238E27FC236}">
                <a16:creationId xmlns:a16="http://schemas.microsoft.com/office/drawing/2014/main" id="{688153FE-5553-4241-AA23-470E24317079}"/>
              </a:ext>
            </a:extLst>
          </p:cNvPr>
          <p:cNvGrpSpPr/>
          <p:nvPr/>
        </p:nvGrpSpPr>
        <p:grpSpPr>
          <a:xfrm>
            <a:off x="4632079" y="4995379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94" name="Google Shape;446;p16">
              <a:extLst>
                <a:ext uri="{FF2B5EF4-FFF2-40B4-BE49-F238E27FC236}">
                  <a16:creationId xmlns:a16="http://schemas.microsoft.com/office/drawing/2014/main" id="{13512C82-9754-4EEE-B5E0-1B0F08634143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5" name="Google Shape;448;p16">
              <a:extLst>
                <a:ext uri="{FF2B5EF4-FFF2-40B4-BE49-F238E27FC236}">
                  <a16:creationId xmlns:a16="http://schemas.microsoft.com/office/drawing/2014/main" id="{5F421A89-95EB-40C6-B3F7-880925B70453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81DE42D4-5B1B-4DF0-806C-1230FE3DBA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10201" y="3930611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AAAE01-9167-4F9A-8067-08D48AE909A0}"/>
              </a:ext>
            </a:extLst>
          </p:cNvPr>
          <p:cNvGrpSpPr/>
          <p:nvPr/>
        </p:nvGrpSpPr>
        <p:grpSpPr>
          <a:xfrm>
            <a:off x="2614007" y="4588198"/>
            <a:ext cx="1352700" cy="970258"/>
            <a:chOff x="1435553" y="4145290"/>
            <a:chExt cx="1352700" cy="970258"/>
          </a:xfrm>
        </p:grpSpPr>
        <p:sp>
          <p:nvSpPr>
            <p:cNvPr id="79" name="Google Shape;277;p16">
              <a:extLst>
                <a:ext uri="{FF2B5EF4-FFF2-40B4-BE49-F238E27FC236}">
                  <a16:creationId xmlns:a16="http://schemas.microsoft.com/office/drawing/2014/main" id="{586B8089-16F1-4531-A639-08EA3B197D93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415;p16">
              <a:extLst>
                <a:ext uri="{FF2B5EF4-FFF2-40B4-BE49-F238E27FC236}">
                  <a16:creationId xmlns:a16="http://schemas.microsoft.com/office/drawing/2014/main" id="{56DC5186-6ECA-4549-9A47-710D24D34446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82" name="Google Shape;416;p16">
                <a:extLst>
                  <a:ext uri="{FF2B5EF4-FFF2-40B4-BE49-F238E27FC236}">
                    <a16:creationId xmlns:a16="http://schemas.microsoft.com/office/drawing/2014/main" id="{91B15CD0-5116-4C65-8341-F8BF93389EE8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7;p16">
                <a:extLst>
                  <a:ext uri="{FF2B5EF4-FFF2-40B4-BE49-F238E27FC236}">
                    <a16:creationId xmlns:a16="http://schemas.microsoft.com/office/drawing/2014/main" id="{22019733-5083-44D2-B826-558D91A36A36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8;p16">
                <a:extLst>
                  <a:ext uri="{FF2B5EF4-FFF2-40B4-BE49-F238E27FC236}">
                    <a16:creationId xmlns:a16="http://schemas.microsoft.com/office/drawing/2014/main" id="{EB724765-3E08-4672-8479-F9F64416E21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19;p16">
                <a:extLst>
                  <a:ext uri="{FF2B5EF4-FFF2-40B4-BE49-F238E27FC236}">
                    <a16:creationId xmlns:a16="http://schemas.microsoft.com/office/drawing/2014/main" id="{3938ADA7-E4D2-4EF3-8FF2-64DD336F7EB7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0;p16">
                <a:extLst>
                  <a:ext uri="{FF2B5EF4-FFF2-40B4-BE49-F238E27FC236}">
                    <a16:creationId xmlns:a16="http://schemas.microsoft.com/office/drawing/2014/main" id="{DCF34AD7-9CA0-4EC2-9505-BB279D20B899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1;p16">
                <a:extLst>
                  <a:ext uri="{FF2B5EF4-FFF2-40B4-BE49-F238E27FC236}">
                    <a16:creationId xmlns:a16="http://schemas.microsoft.com/office/drawing/2014/main" id="{7C149B4F-6675-40E8-B053-B6E9909BCE75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2;p16">
                <a:extLst>
                  <a:ext uri="{FF2B5EF4-FFF2-40B4-BE49-F238E27FC236}">
                    <a16:creationId xmlns:a16="http://schemas.microsoft.com/office/drawing/2014/main" id="{EF9CD835-7360-4A30-BEDE-ED65E735D55A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3;p16">
                <a:extLst>
                  <a:ext uri="{FF2B5EF4-FFF2-40B4-BE49-F238E27FC236}">
                    <a16:creationId xmlns:a16="http://schemas.microsoft.com/office/drawing/2014/main" id="{516910CB-D635-4296-9237-545845C14061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4;p16">
                <a:extLst>
                  <a:ext uri="{FF2B5EF4-FFF2-40B4-BE49-F238E27FC236}">
                    <a16:creationId xmlns:a16="http://schemas.microsoft.com/office/drawing/2014/main" id="{23949DD3-7F85-4C25-8DCF-970B998AE970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5;p16">
                <a:extLst>
                  <a:ext uri="{FF2B5EF4-FFF2-40B4-BE49-F238E27FC236}">
                    <a16:creationId xmlns:a16="http://schemas.microsoft.com/office/drawing/2014/main" id="{00999CAD-E296-411E-84BF-3D6A7A569C43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6;p16">
                <a:extLst>
                  <a:ext uri="{FF2B5EF4-FFF2-40B4-BE49-F238E27FC236}">
                    <a16:creationId xmlns:a16="http://schemas.microsoft.com/office/drawing/2014/main" id="{26E7EFA5-5CB5-48E8-BBAC-BFE61A86A9FA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7;p16">
                <a:extLst>
                  <a:ext uri="{FF2B5EF4-FFF2-40B4-BE49-F238E27FC236}">
                    <a16:creationId xmlns:a16="http://schemas.microsoft.com/office/drawing/2014/main" id="{70F186E0-89BD-4F35-9964-F571FCF9FF37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51;p16">
              <a:extLst>
                <a:ext uri="{FF2B5EF4-FFF2-40B4-BE49-F238E27FC236}">
                  <a16:creationId xmlns:a16="http://schemas.microsoft.com/office/drawing/2014/main" id="{614D375B-44B5-4D6F-A202-0689D79F4A44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24" name="Google Shape;456;p16">
            <a:extLst>
              <a:ext uri="{FF2B5EF4-FFF2-40B4-BE49-F238E27FC236}">
                <a16:creationId xmlns:a16="http://schemas.microsoft.com/office/drawing/2014/main" id="{6CAC499C-F119-4405-BD1C-4A2878B746A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19388" y="3930112"/>
            <a:ext cx="2584791" cy="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63;p14">
            <a:extLst>
              <a:ext uri="{FF2B5EF4-FFF2-40B4-BE49-F238E27FC236}">
                <a16:creationId xmlns:a16="http://schemas.microsoft.com/office/drawing/2014/main" id="{642A3AD4-9D38-4502-B472-A38159C2889F}"/>
              </a:ext>
            </a:extLst>
          </p:cNvPr>
          <p:cNvSpPr/>
          <p:nvPr/>
        </p:nvSpPr>
        <p:spPr>
          <a:xfrm>
            <a:off x="6548936" y="3676961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2412C63C-DB81-4818-93C9-35153F8DACA2}"/>
              </a:ext>
            </a:extLst>
          </p:cNvPr>
          <p:cNvSpPr/>
          <p:nvPr/>
        </p:nvSpPr>
        <p:spPr>
          <a:xfrm>
            <a:off x="2825358" y="367863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/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/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4;p16">
            <a:extLst>
              <a:ext uri="{FF2B5EF4-FFF2-40B4-BE49-F238E27FC236}">
                <a16:creationId xmlns:a16="http://schemas.microsoft.com/office/drawing/2014/main" id="{DE4A24DE-8ECF-45E2-8C09-5FA355A6A7C0}"/>
              </a:ext>
            </a:extLst>
          </p:cNvPr>
          <p:cNvSpPr/>
          <p:nvPr/>
        </p:nvSpPr>
        <p:spPr>
          <a:xfrm>
            <a:off x="7423114" y="2809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334;p16">
            <a:extLst>
              <a:ext uri="{FF2B5EF4-FFF2-40B4-BE49-F238E27FC236}">
                <a16:creationId xmlns:a16="http://schemas.microsoft.com/office/drawing/2014/main" id="{ED33A614-FB9C-4213-894C-07AFB5B28405}"/>
              </a:ext>
            </a:extLst>
          </p:cNvPr>
          <p:cNvSpPr txBox="1"/>
          <p:nvPr/>
        </p:nvSpPr>
        <p:spPr>
          <a:xfrm>
            <a:off x="6135671" y="2827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F547168D-853E-43A6-908A-0A536431C867}"/>
              </a:ext>
            </a:extLst>
          </p:cNvPr>
          <p:cNvCxnSpPr/>
          <p:nvPr/>
        </p:nvCxnSpPr>
        <p:spPr>
          <a:xfrm>
            <a:off x="6000397" y="3067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35;p16">
            <a:extLst>
              <a:ext uri="{FF2B5EF4-FFF2-40B4-BE49-F238E27FC236}">
                <a16:creationId xmlns:a16="http://schemas.microsoft.com/office/drawing/2014/main" id="{05D280C4-1102-4B10-A9CD-4A60E6E6A759}"/>
              </a:ext>
            </a:extLst>
          </p:cNvPr>
          <p:cNvCxnSpPr>
            <a:cxnSpLocks/>
          </p:cNvCxnSpPr>
          <p:nvPr/>
        </p:nvCxnSpPr>
        <p:spPr>
          <a:xfrm>
            <a:off x="8375207" y="3065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445;p16">
            <a:extLst>
              <a:ext uri="{FF2B5EF4-FFF2-40B4-BE49-F238E27FC236}">
                <a16:creationId xmlns:a16="http://schemas.microsoft.com/office/drawing/2014/main" id="{FCCABE34-7E32-4860-89C3-53BBBF7FA79C}"/>
              </a:ext>
            </a:extLst>
          </p:cNvPr>
          <p:cNvCxnSpPr>
            <a:cxnSpLocks/>
            <a:stCxn id="94" idx="2"/>
            <a:endCxn id="79" idx="3"/>
          </p:cNvCxnSpPr>
          <p:nvPr/>
        </p:nvCxnSpPr>
        <p:spPr>
          <a:xfrm flipH="1" flipV="1">
            <a:off x="3847567" y="5073327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2161E80-A3FF-439A-8BE7-4748473C6FAC}"/>
              </a:ext>
            </a:extLst>
          </p:cNvPr>
          <p:cNvSpPr/>
          <p:nvPr/>
        </p:nvSpPr>
        <p:spPr>
          <a:xfrm>
            <a:off x="4675149" y="3049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B5900E9-0008-4C76-84C3-5B907593C5C3}"/>
              </a:ext>
            </a:extLst>
          </p:cNvPr>
          <p:cNvSpPr/>
          <p:nvPr/>
        </p:nvSpPr>
        <p:spPr>
          <a:xfrm>
            <a:off x="507007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Google Shape;279;p16">
            <a:extLst>
              <a:ext uri="{FF2B5EF4-FFF2-40B4-BE49-F238E27FC236}">
                <a16:creationId xmlns:a16="http://schemas.microsoft.com/office/drawing/2014/main" id="{1DF382A5-EB9B-48E3-A6BA-8B5B43822DDC}"/>
              </a:ext>
            </a:extLst>
          </p:cNvPr>
          <p:cNvCxnSpPr>
            <a:cxnSpLocks/>
            <a:stCxn id="35" idx="4"/>
            <a:endCxn id="94" idx="6"/>
          </p:cNvCxnSpPr>
          <p:nvPr/>
        </p:nvCxnSpPr>
        <p:spPr>
          <a:xfrm rot="5400000">
            <a:off x="4382108" y="4365672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EF6FEC0-69E8-47C3-A6F7-4231B32C3417}"/>
              </a:ext>
            </a:extLst>
          </p:cNvPr>
          <p:cNvGrpSpPr/>
          <p:nvPr/>
        </p:nvGrpSpPr>
        <p:grpSpPr>
          <a:xfrm>
            <a:off x="6421238" y="4576009"/>
            <a:ext cx="1352700" cy="970258"/>
            <a:chOff x="5242784" y="4133071"/>
            <a:chExt cx="1352700" cy="970258"/>
          </a:xfrm>
        </p:grpSpPr>
        <p:sp>
          <p:nvSpPr>
            <p:cNvPr id="64" name="Google Shape;277;p16">
              <a:extLst>
                <a:ext uri="{FF2B5EF4-FFF2-40B4-BE49-F238E27FC236}">
                  <a16:creationId xmlns:a16="http://schemas.microsoft.com/office/drawing/2014/main" id="{630B7BD4-7701-4C7F-A1E3-26FAB5827709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415;p16">
              <a:extLst>
                <a:ext uri="{FF2B5EF4-FFF2-40B4-BE49-F238E27FC236}">
                  <a16:creationId xmlns:a16="http://schemas.microsoft.com/office/drawing/2014/main" id="{566A6551-87F5-46B4-855B-007E8742A838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67" name="Google Shape;416;p16">
                <a:extLst>
                  <a:ext uri="{FF2B5EF4-FFF2-40B4-BE49-F238E27FC236}">
                    <a16:creationId xmlns:a16="http://schemas.microsoft.com/office/drawing/2014/main" id="{BC90CF8E-04D0-4E20-B618-D245F3BA47B1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17;p16">
                <a:extLst>
                  <a:ext uri="{FF2B5EF4-FFF2-40B4-BE49-F238E27FC236}">
                    <a16:creationId xmlns:a16="http://schemas.microsoft.com/office/drawing/2014/main" id="{6D3DCB95-E546-4CA7-9F94-7440C5D35C7F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18;p16">
                <a:extLst>
                  <a:ext uri="{FF2B5EF4-FFF2-40B4-BE49-F238E27FC236}">
                    <a16:creationId xmlns:a16="http://schemas.microsoft.com/office/drawing/2014/main" id="{112BCB3B-F59A-40CB-A396-B95FFB86C52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19;p16">
                <a:extLst>
                  <a:ext uri="{FF2B5EF4-FFF2-40B4-BE49-F238E27FC236}">
                    <a16:creationId xmlns:a16="http://schemas.microsoft.com/office/drawing/2014/main" id="{D17C48D9-8393-492B-9713-D37E22C51D5D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0;p16">
                <a:extLst>
                  <a:ext uri="{FF2B5EF4-FFF2-40B4-BE49-F238E27FC236}">
                    <a16:creationId xmlns:a16="http://schemas.microsoft.com/office/drawing/2014/main" id="{5F042FBE-6976-4A09-A6AB-745152083A0B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1;p16">
                <a:extLst>
                  <a:ext uri="{FF2B5EF4-FFF2-40B4-BE49-F238E27FC236}">
                    <a16:creationId xmlns:a16="http://schemas.microsoft.com/office/drawing/2014/main" id="{3980C8CC-ECB4-4B76-9CCB-DB1555745656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2;p16">
                <a:extLst>
                  <a:ext uri="{FF2B5EF4-FFF2-40B4-BE49-F238E27FC236}">
                    <a16:creationId xmlns:a16="http://schemas.microsoft.com/office/drawing/2014/main" id="{2266F60C-D65C-4401-9619-C3373A68FAB1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3;p16">
                <a:extLst>
                  <a:ext uri="{FF2B5EF4-FFF2-40B4-BE49-F238E27FC236}">
                    <a16:creationId xmlns:a16="http://schemas.microsoft.com/office/drawing/2014/main" id="{8E159383-5483-43F9-818D-F6B51E34CF79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4;p16">
                <a:extLst>
                  <a:ext uri="{FF2B5EF4-FFF2-40B4-BE49-F238E27FC236}">
                    <a16:creationId xmlns:a16="http://schemas.microsoft.com/office/drawing/2014/main" id="{6FB19FA7-4FA6-4BD8-8B35-9DB1E6A86C69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;p16">
                <a:extLst>
                  <a:ext uri="{FF2B5EF4-FFF2-40B4-BE49-F238E27FC236}">
                    <a16:creationId xmlns:a16="http://schemas.microsoft.com/office/drawing/2014/main" id="{A5E478D9-B0FD-4DE7-8E9F-5FAC32FEACB2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16">
                <a:extLst>
                  <a:ext uri="{FF2B5EF4-FFF2-40B4-BE49-F238E27FC236}">
                    <a16:creationId xmlns:a16="http://schemas.microsoft.com/office/drawing/2014/main" id="{90583349-D88D-4D46-9551-AE99D33F854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16">
                <a:extLst>
                  <a:ext uri="{FF2B5EF4-FFF2-40B4-BE49-F238E27FC236}">
                    <a16:creationId xmlns:a16="http://schemas.microsoft.com/office/drawing/2014/main" id="{95177AC5-46F4-4CD3-BF71-9CBEED3D22A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451;p16">
              <a:extLst>
                <a:ext uri="{FF2B5EF4-FFF2-40B4-BE49-F238E27FC236}">
                  <a16:creationId xmlns:a16="http://schemas.microsoft.com/office/drawing/2014/main" id="{476EB496-DC55-45AF-91E2-5119F227CB79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9B8E7B95-80B8-4419-B71E-34CCAC58E6E0}"/>
              </a:ext>
            </a:extLst>
          </p:cNvPr>
          <p:cNvSpPr/>
          <p:nvPr/>
        </p:nvSpPr>
        <p:spPr>
          <a:xfrm>
            <a:off x="8667525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oogle Shape;455;p16">
            <a:extLst>
              <a:ext uri="{FF2B5EF4-FFF2-40B4-BE49-F238E27FC236}">
                <a16:creationId xmlns:a16="http://schemas.microsoft.com/office/drawing/2014/main" id="{9157F7FA-8C64-457E-845E-65125E9727D9}"/>
              </a:ext>
            </a:extLst>
          </p:cNvPr>
          <p:cNvCxnSpPr>
            <a:cxnSpLocks/>
            <a:stCxn id="41" idx="4"/>
            <a:endCxn id="62" idx="0"/>
          </p:cNvCxnSpPr>
          <p:nvPr/>
        </p:nvCxnSpPr>
        <p:spPr>
          <a:xfrm flipH="1">
            <a:off x="8454719" y="3953470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C6AF9EF-1FD3-43EB-A0A4-D5A57BDFEA6B}"/>
              </a:ext>
            </a:extLst>
          </p:cNvPr>
          <p:cNvSpPr/>
          <p:nvPr/>
        </p:nvSpPr>
        <p:spPr>
          <a:xfrm>
            <a:off x="843186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oogle Shape;458;p16">
            <a:extLst>
              <a:ext uri="{FF2B5EF4-FFF2-40B4-BE49-F238E27FC236}">
                <a16:creationId xmlns:a16="http://schemas.microsoft.com/office/drawing/2014/main" id="{2B70D6D5-93C0-49F1-8270-F16E184BCB25}"/>
              </a:ext>
            </a:extLst>
          </p:cNvPr>
          <p:cNvGrpSpPr/>
          <p:nvPr/>
        </p:nvGrpSpPr>
        <p:grpSpPr>
          <a:xfrm>
            <a:off x="8373603" y="4978592"/>
            <a:ext cx="162231" cy="162231"/>
            <a:chOff x="8157975" y="3853800"/>
            <a:chExt cx="180900" cy="180900"/>
          </a:xfrm>
        </p:grpSpPr>
        <p:sp>
          <p:nvSpPr>
            <p:cNvPr id="62" name="Google Shape;459;p16">
              <a:extLst>
                <a:ext uri="{FF2B5EF4-FFF2-40B4-BE49-F238E27FC236}">
                  <a16:creationId xmlns:a16="http://schemas.microsoft.com/office/drawing/2014/main" id="{A6354EC0-DB8B-4D58-A49A-DDD34F591417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63" name="Google Shape;460;p16">
              <a:extLst>
                <a:ext uri="{FF2B5EF4-FFF2-40B4-BE49-F238E27FC236}">
                  <a16:creationId xmlns:a16="http://schemas.microsoft.com/office/drawing/2014/main" id="{0C4D62A6-AB38-41A1-BF19-A5C32349401C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" name="Google Shape;455;p16">
            <a:extLst>
              <a:ext uri="{FF2B5EF4-FFF2-40B4-BE49-F238E27FC236}">
                <a16:creationId xmlns:a16="http://schemas.microsoft.com/office/drawing/2014/main" id="{8991C367-E0AA-4A50-8206-FA418B6948F4}"/>
              </a:ext>
            </a:extLst>
          </p:cNvPr>
          <p:cNvCxnSpPr>
            <a:cxnSpLocks/>
            <a:stCxn id="62" idx="2"/>
            <a:endCxn id="64" idx="3"/>
          </p:cNvCxnSpPr>
          <p:nvPr/>
        </p:nvCxnSpPr>
        <p:spPr>
          <a:xfrm flipH="1">
            <a:off x="7670284" y="5059708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279;p16">
            <a:extLst>
              <a:ext uri="{FF2B5EF4-FFF2-40B4-BE49-F238E27FC236}">
                <a16:creationId xmlns:a16="http://schemas.microsoft.com/office/drawing/2014/main" id="{0FE28DDF-E5E3-45D7-A718-68082AF5E87E}"/>
              </a:ext>
            </a:extLst>
          </p:cNvPr>
          <p:cNvCxnSpPr>
            <a:cxnSpLocks/>
            <a:stCxn id="39" idx="4"/>
            <a:endCxn id="62" idx="6"/>
          </p:cNvCxnSpPr>
          <p:nvPr/>
        </p:nvCxnSpPr>
        <p:spPr>
          <a:xfrm rot="5400000">
            <a:off x="7627257" y="3996579"/>
            <a:ext cx="1971707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62;p14">
            <a:extLst>
              <a:ext uri="{FF2B5EF4-FFF2-40B4-BE49-F238E27FC236}">
                <a16:creationId xmlns:a16="http://schemas.microsoft.com/office/drawing/2014/main" id="{72AB3EDB-5DEC-456C-9C9F-A26882A09229}"/>
              </a:ext>
            </a:extLst>
          </p:cNvPr>
          <p:cNvSpPr/>
          <p:nvPr/>
        </p:nvSpPr>
        <p:spPr>
          <a:xfrm>
            <a:off x="5149760" y="5461875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A888E8-0AB1-4551-8F35-FAB46C99C8CD}"/>
              </a:ext>
            </a:extLst>
          </p:cNvPr>
          <p:cNvSpPr/>
          <p:nvPr/>
        </p:nvSpPr>
        <p:spPr>
          <a:xfrm>
            <a:off x="8877379" y="3907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oogle Shape;279;p16">
            <a:extLst>
              <a:ext uri="{FF2B5EF4-FFF2-40B4-BE49-F238E27FC236}">
                <a16:creationId xmlns:a16="http://schemas.microsoft.com/office/drawing/2014/main" id="{DFA14DE9-3B1F-4F73-9CDF-CC7237C85F0A}"/>
              </a:ext>
            </a:extLst>
          </p:cNvPr>
          <p:cNvCxnSpPr>
            <a:cxnSpLocks/>
            <a:stCxn id="46" idx="4"/>
            <a:endCxn id="53" idx="6"/>
          </p:cNvCxnSpPr>
          <p:nvPr/>
        </p:nvCxnSpPr>
        <p:spPr>
          <a:xfrm rot="5400000">
            <a:off x="6707450" y="3431760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9;p16">
            <a:extLst>
              <a:ext uri="{FF2B5EF4-FFF2-40B4-BE49-F238E27FC236}">
                <a16:creationId xmlns:a16="http://schemas.microsoft.com/office/drawing/2014/main" id="{F456E890-EF46-4471-B5CE-8504882CD929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1995764" y="4089389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449;p16">
            <a:extLst>
              <a:ext uri="{FF2B5EF4-FFF2-40B4-BE49-F238E27FC236}">
                <a16:creationId xmlns:a16="http://schemas.microsoft.com/office/drawing/2014/main" id="{80BB3F61-15AF-480C-A31B-1253BDF1B37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58587" y="3927990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79;p16">
            <a:extLst>
              <a:ext uri="{FF2B5EF4-FFF2-40B4-BE49-F238E27FC236}">
                <a16:creationId xmlns:a16="http://schemas.microsoft.com/office/drawing/2014/main" id="{ED075A20-1141-48D5-AFEE-EB49CB3CDAF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2068004" y="3011710"/>
            <a:ext cx="68264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4D79EB6-4614-4F06-B1BA-FDA2FDB3A537}"/>
              </a:ext>
            </a:extLst>
          </p:cNvPr>
          <p:cNvGrpSpPr/>
          <p:nvPr/>
        </p:nvGrpSpPr>
        <p:grpSpPr>
          <a:xfrm>
            <a:off x="9299567" y="5030826"/>
            <a:ext cx="740746" cy="322800"/>
            <a:chOff x="6240643" y="3066110"/>
            <a:chExt cx="740746" cy="322800"/>
          </a:xfrm>
        </p:grpSpPr>
        <p:cxnSp>
          <p:nvCxnSpPr>
            <p:cNvPr id="60" name="Google Shape;104;p14">
              <a:extLst>
                <a:ext uri="{FF2B5EF4-FFF2-40B4-BE49-F238E27FC236}">
                  <a16:creationId xmlns:a16="http://schemas.microsoft.com/office/drawing/2014/main" id="{189C7A3B-B464-49FA-A0BF-BBE86C285C81}"/>
                </a:ext>
              </a:extLst>
            </p:cNvPr>
            <p:cNvCxnSpPr>
              <a:cxnSpLocks/>
              <a:endCxn id="58" idx="6"/>
            </p:cNvCxnSpPr>
            <p:nvPr/>
          </p:nvCxnSpPr>
          <p:spPr>
            <a:xfrm flipH="1">
              <a:off x="6240643" y="3347849"/>
              <a:ext cx="5836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/>
                <p:nvPr/>
              </p:nvSpPr>
              <p:spPr>
                <a:xfrm>
                  <a:off x="6636789" y="3066110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066110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89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2F8FCD3-AA7A-4C7A-BCAD-CDEEBE18C49D}"/>
              </a:ext>
            </a:extLst>
          </p:cNvPr>
          <p:cNvSpPr/>
          <p:nvPr/>
        </p:nvSpPr>
        <p:spPr>
          <a:xfrm>
            <a:off x="6136914" y="583247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B7D1A05-CA98-4107-B301-ACD356A6BCAD}"/>
              </a:ext>
            </a:extLst>
          </p:cNvPr>
          <p:cNvSpPr/>
          <p:nvPr/>
        </p:nvSpPr>
        <p:spPr>
          <a:xfrm>
            <a:off x="6140020" y="560168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4D4BECC-E078-4BC9-99B2-38F81A12B32A}"/>
              </a:ext>
            </a:extLst>
          </p:cNvPr>
          <p:cNvSpPr/>
          <p:nvPr/>
        </p:nvSpPr>
        <p:spPr>
          <a:xfrm>
            <a:off x="9195593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oogle Shape;458;p16">
            <a:extLst>
              <a:ext uri="{FF2B5EF4-FFF2-40B4-BE49-F238E27FC236}">
                <a16:creationId xmlns:a16="http://schemas.microsoft.com/office/drawing/2014/main" id="{EEF6A53A-34FB-4AD4-B7D8-CA084F03DEAA}"/>
              </a:ext>
            </a:extLst>
          </p:cNvPr>
          <p:cNvGrpSpPr/>
          <p:nvPr/>
        </p:nvGrpSpPr>
        <p:grpSpPr>
          <a:xfrm>
            <a:off x="9137336" y="5751363"/>
            <a:ext cx="162231" cy="162231"/>
            <a:chOff x="8157975" y="3853800"/>
            <a:chExt cx="180900" cy="180900"/>
          </a:xfrm>
        </p:grpSpPr>
        <p:sp>
          <p:nvSpPr>
            <p:cNvPr id="58" name="Google Shape;459;p16">
              <a:extLst>
                <a:ext uri="{FF2B5EF4-FFF2-40B4-BE49-F238E27FC236}">
                  <a16:creationId xmlns:a16="http://schemas.microsoft.com/office/drawing/2014/main" id="{47EC2F1F-75BF-44DE-BDE9-AB5CDDAABF4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9" name="Google Shape;460;p16">
              <a:extLst>
                <a:ext uri="{FF2B5EF4-FFF2-40B4-BE49-F238E27FC236}">
                  <a16:creationId xmlns:a16="http://schemas.microsoft.com/office/drawing/2014/main" id="{417CF897-171C-4390-8771-B5987E0514E0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455;p16">
            <a:extLst>
              <a:ext uri="{FF2B5EF4-FFF2-40B4-BE49-F238E27FC236}">
                <a16:creationId xmlns:a16="http://schemas.microsoft.com/office/drawing/2014/main" id="{E072E32A-6054-4534-ABE2-6103896C3B1D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 flipH="1">
            <a:off x="9218452" y="3088001"/>
            <a:ext cx="1" cy="2663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455;p16">
            <a:extLst>
              <a:ext uri="{FF2B5EF4-FFF2-40B4-BE49-F238E27FC236}">
                <a16:creationId xmlns:a16="http://schemas.microsoft.com/office/drawing/2014/main" id="{EB60904B-1196-4E1F-B625-A8716BDDAE5F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6182633" y="5832479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/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blipFill>
                <a:blip r:embed="rId9"/>
                <a:stretch>
                  <a:fillRect l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Shape 2">
            <a:extLst>
              <a:ext uri="{FF2B5EF4-FFF2-40B4-BE49-F238E27FC236}">
                <a16:creationId xmlns:a16="http://schemas.microsoft.com/office/drawing/2014/main" id="{D1429635-BCD5-4DB3-B137-BA0CBA452209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2" name="TextShape 3">
            <a:extLst>
              <a:ext uri="{FF2B5EF4-FFF2-40B4-BE49-F238E27FC236}">
                <a16:creationId xmlns:a16="http://schemas.microsoft.com/office/drawing/2014/main" id="{7EA5926B-E44F-4FDC-BB96-90A6C62DBC1B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03" name="TextShape 4">
            <a:extLst>
              <a:ext uri="{FF2B5EF4-FFF2-40B4-BE49-F238E27FC236}">
                <a16:creationId xmlns:a16="http://schemas.microsoft.com/office/drawing/2014/main" id="{55589D34-9125-40C8-A8FA-766B54E824EF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Durchzuführende Entwicklungsmaßnahmen</a:t>
            </a:r>
            <a:endParaRPr lang="en-GB" sz="2800" b="1" dirty="0"/>
          </a:p>
        </p:txBody>
      </p:sp>
      <p:sp>
        <p:nvSpPr>
          <p:cNvPr id="7" name="Google Shape;278;p16">
            <a:extLst>
              <a:ext uri="{FF2B5EF4-FFF2-40B4-BE49-F238E27FC236}">
                <a16:creationId xmlns:a16="http://schemas.microsoft.com/office/drawing/2014/main" id="{B93DF3DD-7F6F-45EA-A733-7990894F9582}"/>
              </a:ext>
            </a:extLst>
          </p:cNvPr>
          <p:cNvSpPr/>
          <p:nvPr/>
        </p:nvSpPr>
        <p:spPr>
          <a:xfrm>
            <a:off x="855057" y="2164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/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83;p16">
            <a:extLst>
              <a:ext uri="{FF2B5EF4-FFF2-40B4-BE49-F238E27FC236}">
                <a16:creationId xmlns:a16="http://schemas.microsoft.com/office/drawing/2014/main" id="{61C5FC46-20A8-4CDA-88E4-7CBC7CD10D01}"/>
              </a:ext>
            </a:extLst>
          </p:cNvPr>
          <p:cNvSpPr/>
          <p:nvPr/>
        </p:nvSpPr>
        <p:spPr>
          <a:xfrm>
            <a:off x="1182034" y="2319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4;p16">
            <a:extLst>
              <a:ext uri="{FF2B5EF4-FFF2-40B4-BE49-F238E27FC236}">
                <a16:creationId xmlns:a16="http://schemas.microsoft.com/office/drawing/2014/main" id="{FEDC1B53-D2E9-4168-9F0B-1E7462F38DF4}"/>
              </a:ext>
            </a:extLst>
          </p:cNvPr>
          <p:cNvSpPr/>
          <p:nvPr/>
        </p:nvSpPr>
        <p:spPr>
          <a:xfrm>
            <a:off x="3402393" y="2300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332;p16">
            <a:extLst>
              <a:ext uri="{FF2B5EF4-FFF2-40B4-BE49-F238E27FC236}">
                <a16:creationId xmlns:a16="http://schemas.microsoft.com/office/drawing/2014/main" id="{5BB447C3-73A7-4C2F-B33A-2CE1F5A159F1}"/>
              </a:ext>
            </a:extLst>
          </p:cNvPr>
          <p:cNvCxnSpPr>
            <a:cxnSpLocks/>
          </p:cNvCxnSpPr>
          <p:nvPr/>
        </p:nvCxnSpPr>
        <p:spPr>
          <a:xfrm>
            <a:off x="2919413" y="2560955"/>
            <a:ext cx="3991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/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oogle Shape;335;p16">
            <a:extLst>
              <a:ext uri="{FF2B5EF4-FFF2-40B4-BE49-F238E27FC236}">
                <a16:creationId xmlns:a16="http://schemas.microsoft.com/office/drawing/2014/main" id="{888030A1-E39C-4056-ABE7-BC0B236D0A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478664" y="2557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37;p16">
            <a:extLst>
              <a:ext uri="{FF2B5EF4-FFF2-40B4-BE49-F238E27FC236}">
                <a16:creationId xmlns:a16="http://schemas.microsoft.com/office/drawing/2014/main" id="{DF63C039-11D4-4DFF-91B7-FAA0D6FE76A8}"/>
              </a:ext>
            </a:extLst>
          </p:cNvPr>
          <p:cNvCxnSpPr/>
          <p:nvPr/>
        </p:nvCxnSpPr>
        <p:spPr>
          <a:xfrm>
            <a:off x="2126637" y="2568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8;p16">
            <a:extLst>
              <a:ext uri="{FF2B5EF4-FFF2-40B4-BE49-F238E27FC236}">
                <a16:creationId xmlns:a16="http://schemas.microsoft.com/office/drawing/2014/main" id="{E5C499A1-C739-4AE2-8198-DB11892014B6}"/>
              </a:ext>
            </a:extLst>
          </p:cNvPr>
          <p:cNvCxnSpPr/>
          <p:nvPr/>
        </p:nvCxnSpPr>
        <p:spPr>
          <a:xfrm rot="10800000">
            <a:off x="1649570" y="4078362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442;p16">
            <a:extLst>
              <a:ext uri="{FF2B5EF4-FFF2-40B4-BE49-F238E27FC236}">
                <a16:creationId xmlns:a16="http://schemas.microsoft.com/office/drawing/2014/main" id="{2961241D-A6BC-4CB4-A93E-141AAEBAA219}"/>
              </a:ext>
            </a:extLst>
          </p:cNvPr>
          <p:cNvCxnSpPr/>
          <p:nvPr/>
        </p:nvCxnSpPr>
        <p:spPr>
          <a:xfrm rot="10800000">
            <a:off x="5457471" y="406232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443;p16">
            <a:extLst>
              <a:ext uri="{FF2B5EF4-FFF2-40B4-BE49-F238E27FC236}">
                <a16:creationId xmlns:a16="http://schemas.microsoft.com/office/drawing/2014/main" id="{5522FF5C-5AE9-42E1-98AF-98B583A0139F}"/>
              </a:ext>
            </a:extLst>
          </p:cNvPr>
          <p:cNvCxnSpPr>
            <a:cxnSpLocks/>
          </p:cNvCxnSpPr>
          <p:nvPr/>
        </p:nvCxnSpPr>
        <p:spPr>
          <a:xfrm>
            <a:off x="2206715" y="3757493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45;p16">
            <a:extLst>
              <a:ext uri="{FF2B5EF4-FFF2-40B4-BE49-F238E27FC236}">
                <a16:creationId xmlns:a16="http://schemas.microsoft.com/office/drawing/2014/main" id="{0EB16B56-37E3-428A-B9BF-E9E746171C5C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>
            <a:off x="3057158" y="2587320"/>
            <a:ext cx="15186" cy="22332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" name="Google Shape;447;p16">
            <a:extLst>
              <a:ext uri="{FF2B5EF4-FFF2-40B4-BE49-F238E27FC236}">
                <a16:creationId xmlns:a16="http://schemas.microsoft.com/office/drawing/2014/main" id="{F8494805-87D1-482D-9E2C-5D2E487E2773}"/>
              </a:ext>
            </a:extLst>
          </p:cNvPr>
          <p:cNvGrpSpPr/>
          <p:nvPr/>
        </p:nvGrpSpPr>
        <p:grpSpPr>
          <a:xfrm>
            <a:off x="2991228" y="4820586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20" name="Google Shape;446;p16">
              <a:extLst>
                <a:ext uri="{FF2B5EF4-FFF2-40B4-BE49-F238E27FC236}">
                  <a16:creationId xmlns:a16="http://schemas.microsoft.com/office/drawing/2014/main" id="{2594B440-A8B4-49C8-B3B7-233FE90EF356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21" name="Google Shape;448;p16">
              <a:extLst>
                <a:ext uri="{FF2B5EF4-FFF2-40B4-BE49-F238E27FC236}">
                  <a16:creationId xmlns:a16="http://schemas.microsoft.com/office/drawing/2014/main" id="{9050DE4D-65E8-441B-9B94-38BD833D86F9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F744139A-B054-46FC-8BE0-1F3889B701E8}"/>
              </a:ext>
            </a:extLst>
          </p:cNvPr>
          <p:cNvCxnSpPr>
            <a:cxnSpLocks/>
          </p:cNvCxnSpPr>
          <p:nvPr/>
        </p:nvCxnSpPr>
        <p:spPr>
          <a:xfrm flipV="1">
            <a:off x="2269350" y="3755818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21569B-3D8E-4B2F-B268-759553E39714}"/>
              </a:ext>
            </a:extLst>
          </p:cNvPr>
          <p:cNvGrpSpPr/>
          <p:nvPr/>
        </p:nvGrpSpPr>
        <p:grpSpPr>
          <a:xfrm>
            <a:off x="973156" y="4413405"/>
            <a:ext cx="1352700" cy="970258"/>
            <a:chOff x="1435553" y="4145290"/>
            <a:chExt cx="1352700" cy="970258"/>
          </a:xfrm>
        </p:grpSpPr>
        <p:sp>
          <p:nvSpPr>
            <p:cNvPr id="24" name="Google Shape;277;p16">
              <a:extLst>
                <a:ext uri="{FF2B5EF4-FFF2-40B4-BE49-F238E27FC236}">
                  <a16:creationId xmlns:a16="http://schemas.microsoft.com/office/drawing/2014/main" id="{D67ACC85-6740-491D-93D7-F51BA3EC21B4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15;p16">
              <a:extLst>
                <a:ext uri="{FF2B5EF4-FFF2-40B4-BE49-F238E27FC236}">
                  <a16:creationId xmlns:a16="http://schemas.microsoft.com/office/drawing/2014/main" id="{7DD9DAA1-6FE4-4158-8153-6FE5165D517A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27" name="Google Shape;416;p16">
                <a:extLst>
                  <a:ext uri="{FF2B5EF4-FFF2-40B4-BE49-F238E27FC236}">
                    <a16:creationId xmlns:a16="http://schemas.microsoft.com/office/drawing/2014/main" id="{CA4564A5-D162-457B-BD43-86ACFC649F2E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7;p16">
                <a:extLst>
                  <a:ext uri="{FF2B5EF4-FFF2-40B4-BE49-F238E27FC236}">
                    <a16:creationId xmlns:a16="http://schemas.microsoft.com/office/drawing/2014/main" id="{9A0DF6B1-BA9D-47E9-A1B4-12286B86DADB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8;p16">
                <a:extLst>
                  <a:ext uri="{FF2B5EF4-FFF2-40B4-BE49-F238E27FC236}">
                    <a16:creationId xmlns:a16="http://schemas.microsoft.com/office/drawing/2014/main" id="{FD85BF32-B469-46BA-9AE0-139A44DC3AE9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9;p16">
                <a:extLst>
                  <a:ext uri="{FF2B5EF4-FFF2-40B4-BE49-F238E27FC236}">
                    <a16:creationId xmlns:a16="http://schemas.microsoft.com/office/drawing/2014/main" id="{23177E7E-AC88-4E31-B364-5FE5BD742C05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0;p16">
                <a:extLst>
                  <a:ext uri="{FF2B5EF4-FFF2-40B4-BE49-F238E27FC236}">
                    <a16:creationId xmlns:a16="http://schemas.microsoft.com/office/drawing/2014/main" id="{45DB9519-21E8-40BA-A5D2-19BD07EDB6FC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1;p16">
                <a:extLst>
                  <a:ext uri="{FF2B5EF4-FFF2-40B4-BE49-F238E27FC236}">
                    <a16:creationId xmlns:a16="http://schemas.microsoft.com/office/drawing/2014/main" id="{7187A3CA-EDF3-4E29-B906-3202E213EAF1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2;p16">
                <a:extLst>
                  <a:ext uri="{FF2B5EF4-FFF2-40B4-BE49-F238E27FC236}">
                    <a16:creationId xmlns:a16="http://schemas.microsoft.com/office/drawing/2014/main" id="{9F366C15-5D45-4A43-B55F-130AD8ED6412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3;p16">
                <a:extLst>
                  <a:ext uri="{FF2B5EF4-FFF2-40B4-BE49-F238E27FC236}">
                    <a16:creationId xmlns:a16="http://schemas.microsoft.com/office/drawing/2014/main" id="{2FCB7EE3-DA76-4195-BB38-73F03FF7849E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4;p16">
                <a:extLst>
                  <a:ext uri="{FF2B5EF4-FFF2-40B4-BE49-F238E27FC236}">
                    <a16:creationId xmlns:a16="http://schemas.microsoft.com/office/drawing/2014/main" id="{E7BF83FB-FFE4-4885-8137-6A1D5A42E0A6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5;p16">
                <a:extLst>
                  <a:ext uri="{FF2B5EF4-FFF2-40B4-BE49-F238E27FC236}">
                    <a16:creationId xmlns:a16="http://schemas.microsoft.com/office/drawing/2014/main" id="{AC7E3616-CB1D-4970-861B-A45FCC2D75EF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16">
                <a:extLst>
                  <a:ext uri="{FF2B5EF4-FFF2-40B4-BE49-F238E27FC236}">
                    <a16:creationId xmlns:a16="http://schemas.microsoft.com/office/drawing/2014/main" id="{A7487418-AEF8-418B-B09E-6546BD29753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7;p16">
                <a:extLst>
                  <a:ext uri="{FF2B5EF4-FFF2-40B4-BE49-F238E27FC236}">
                    <a16:creationId xmlns:a16="http://schemas.microsoft.com/office/drawing/2014/main" id="{663244D0-5604-465F-AAD1-4C022C449019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51;p16">
              <a:extLst>
                <a:ext uri="{FF2B5EF4-FFF2-40B4-BE49-F238E27FC236}">
                  <a16:creationId xmlns:a16="http://schemas.microsoft.com/office/drawing/2014/main" id="{D329AAE9-C8BE-4085-BF11-4CD78D5F3BCB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39" name="Google Shape;456;p16">
            <a:extLst>
              <a:ext uri="{FF2B5EF4-FFF2-40B4-BE49-F238E27FC236}">
                <a16:creationId xmlns:a16="http://schemas.microsoft.com/office/drawing/2014/main" id="{F15D455F-D6A4-442A-9CF4-C458F5714B7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6006855" y="3755319"/>
            <a:ext cx="1856473" cy="21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63;p14">
            <a:extLst>
              <a:ext uri="{FF2B5EF4-FFF2-40B4-BE49-F238E27FC236}">
                <a16:creationId xmlns:a16="http://schemas.microsoft.com/office/drawing/2014/main" id="{CA5C84D1-0A2D-4A09-BF39-94E5757E39C6}"/>
              </a:ext>
            </a:extLst>
          </p:cNvPr>
          <p:cNvSpPr/>
          <p:nvPr/>
        </p:nvSpPr>
        <p:spPr>
          <a:xfrm>
            <a:off x="4908085" y="3503843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62;p14">
            <a:extLst>
              <a:ext uri="{FF2B5EF4-FFF2-40B4-BE49-F238E27FC236}">
                <a16:creationId xmlns:a16="http://schemas.microsoft.com/office/drawing/2014/main" id="{DD2B64D4-4629-4E64-84F2-2515285DE735}"/>
              </a:ext>
            </a:extLst>
          </p:cNvPr>
          <p:cNvSpPr/>
          <p:nvPr/>
        </p:nvSpPr>
        <p:spPr>
          <a:xfrm>
            <a:off x="1184507" y="3503843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/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/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oogle Shape;284;p16">
            <a:extLst>
              <a:ext uri="{FF2B5EF4-FFF2-40B4-BE49-F238E27FC236}">
                <a16:creationId xmlns:a16="http://schemas.microsoft.com/office/drawing/2014/main" id="{1F647B1B-9166-4E78-9EFC-E2D46CF48FEB}"/>
              </a:ext>
            </a:extLst>
          </p:cNvPr>
          <p:cNvSpPr/>
          <p:nvPr/>
        </p:nvSpPr>
        <p:spPr>
          <a:xfrm>
            <a:off x="5782263" y="2301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334;p16">
            <a:extLst>
              <a:ext uri="{FF2B5EF4-FFF2-40B4-BE49-F238E27FC236}">
                <a16:creationId xmlns:a16="http://schemas.microsoft.com/office/drawing/2014/main" id="{3EE1F9CD-99CC-4AC7-A509-35B75D329AB7}"/>
              </a:ext>
            </a:extLst>
          </p:cNvPr>
          <p:cNvSpPr txBox="1"/>
          <p:nvPr/>
        </p:nvSpPr>
        <p:spPr>
          <a:xfrm>
            <a:off x="4494820" y="2319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46" name="Google Shape;337;p16">
            <a:extLst>
              <a:ext uri="{FF2B5EF4-FFF2-40B4-BE49-F238E27FC236}">
                <a16:creationId xmlns:a16="http://schemas.microsoft.com/office/drawing/2014/main" id="{E7580E20-628D-44DB-96F5-55A9900AFF8C}"/>
              </a:ext>
            </a:extLst>
          </p:cNvPr>
          <p:cNvCxnSpPr/>
          <p:nvPr/>
        </p:nvCxnSpPr>
        <p:spPr>
          <a:xfrm>
            <a:off x="4359546" y="2559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5;p16">
            <a:extLst>
              <a:ext uri="{FF2B5EF4-FFF2-40B4-BE49-F238E27FC236}">
                <a16:creationId xmlns:a16="http://schemas.microsoft.com/office/drawing/2014/main" id="{CA3FBA35-EA9C-4A72-9C48-FA542684166D}"/>
              </a:ext>
            </a:extLst>
          </p:cNvPr>
          <p:cNvCxnSpPr>
            <a:cxnSpLocks/>
          </p:cNvCxnSpPr>
          <p:nvPr/>
        </p:nvCxnSpPr>
        <p:spPr>
          <a:xfrm>
            <a:off x="6734356" y="2557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45;p16">
            <a:extLst>
              <a:ext uri="{FF2B5EF4-FFF2-40B4-BE49-F238E27FC236}">
                <a16:creationId xmlns:a16="http://schemas.microsoft.com/office/drawing/2014/main" id="{381114BB-7875-4024-887E-D892C3F4E7B3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flipH="1" flipV="1">
            <a:off x="2206716" y="4898534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7348A30-F46D-45BA-9FB5-19F364CECF24}"/>
              </a:ext>
            </a:extLst>
          </p:cNvPr>
          <p:cNvSpPr/>
          <p:nvPr/>
        </p:nvSpPr>
        <p:spPr>
          <a:xfrm>
            <a:off x="3034298" y="2541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1CA315-40A5-4738-985A-5447BABA3502}"/>
              </a:ext>
            </a:extLst>
          </p:cNvPr>
          <p:cNvSpPr/>
          <p:nvPr/>
        </p:nvSpPr>
        <p:spPr>
          <a:xfrm>
            <a:off x="342921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oogle Shape;279;p16">
            <a:extLst>
              <a:ext uri="{FF2B5EF4-FFF2-40B4-BE49-F238E27FC236}">
                <a16:creationId xmlns:a16="http://schemas.microsoft.com/office/drawing/2014/main" id="{B5B3C3DA-7B9C-486B-B8EF-5FB2964B3E68}"/>
              </a:ext>
            </a:extLst>
          </p:cNvPr>
          <p:cNvCxnSpPr>
            <a:cxnSpLocks/>
            <a:stCxn id="50" idx="4"/>
            <a:endCxn id="20" idx="6"/>
          </p:cNvCxnSpPr>
          <p:nvPr/>
        </p:nvCxnSpPr>
        <p:spPr>
          <a:xfrm rot="5400000">
            <a:off x="2741257" y="4190879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397E20-25A5-4CD5-9827-DF5E52C1A059}"/>
              </a:ext>
            </a:extLst>
          </p:cNvPr>
          <p:cNvGrpSpPr/>
          <p:nvPr/>
        </p:nvGrpSpPr>
        <p:grpSpPr>
          <a:xfrm>
            <a:off x="4780387" y="4401216"/>
            <a:ext cx="1352700" cy="970258"/>
            <a:chOff x="5242784" y="4133071"/>
            <a:chExt cx="1352700" cy="970258"/>
          </a:xfrm>
        </p:grpSpPr>
        <p:sp>
          <p:nvSpPr>
            <p:cNvPr id="53" name="Google Shape;277;p16">
              <a:extLst>
                <a:ext uri="{FF2B5EF4-FFF2-40B4-BE49-F238E27FC236}">
                  <a16:creationId xmlns:a16="http://schemas.microsoft.com/office/drawing/2014/main" id="{D388D911-5B1F-4323-8376-73A1D20ADD00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415;p16">
              <a:extLst>
                <a:ext uri="{FF2B5EF4-FFF2-40B4-BE49-F238E27FC236}">
                  <a16:creationId xmlns:a16="http://schemas.microsoft.com/office/drawing/2014/main" id="{AA4A39D9-0847-4ED0-A88C-FB0020CCEE04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56" name="Google Shape;416;p16">
                <a:extLst>
                  <a:ext uri="{FF2B5EF4-FFF2-40B4-BE49-F238E27FC236}">
                    <a16:creationId xmlns:a16="http://schemas.microsoft.com/office/drawing/2014/main" id="{B756CC87-FD41-44BF-8090-9603CCB54170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17;p16">
                <a:extLst>
                  <a:ext uri="{FF2B5EF4-FFF2-40B4-BE49-F238E27FC236}">
                    <a16:creationId xmlns:a16="http://schemas.microsoft.com/office/drawing/2014/main" id="{D3451377-71CB-47D0-AE02-F7C1692971F0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18;p16">
                <a:extLst>
                  <a:ext uri="{FF2B5EF4-FFF2-40B4-BE49-F238E27FC236}">
                    <a16:creationId xmlns:a16="http://schemas.microsoft.com/office/drawing/2014/main" id="{8056CEF7-1090-47DC-B411-52DF126FBCDA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19;p16">
                <a:extLst>
                  <a:ext uri="{FF2B5EF4-FFF2-40B4-BE49-F238E27FC236}">
                    <a16:creationId xmlns:a16="http://schemas.microsoft.com/office/drawing/2014/main" id="{0FE63691-410E-490F-A2D6-35930158B792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0;p16">
                <a:extLst>
                  <a:ext uri="{FF2B5EF4-FFF2-40B4-BE49-F238E27FC236}">
                    <a16:creationId xmlns:a16="http://schemas.microsoft.com/office/drawing/2014/main" id="{7096F6EB-F768-4110-89ED-B2B493CB8993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1;p16">
                <a:extLst>
                  <a:ext uri="{FF2B5EF4-FFF2-40B4-BE49-F238E27FC236}">
                    <a16:creationId xmlns:a16="http://schemas.microsoft.com/office/drawing/2014/main" id="{E7406A04-8EE2-4048-AF0C-32FDE13C1819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2;p16">
                <a:extLst>
                  <a:ext uri="{FF2B5EF4-FFF2-40B4-BE49-F238E27FC236}">
                    <a16:creationId xmlns:a16="http://schemas.microsoft.com/office/drawing/2014/main" id="{D5F8B5CE-21FA-4506-9421-834133EB2A5C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;p16">
                <a:extLst>
                  <a:ext uri="{FF2B5EF4-FFF2-40B4-BE49-F238E27FC236}">
                    <a16:creationId xmlns:a16="http://schemas.microsoft.com/office/drawing/2014/main" id="{6F337F39-911A-4F85-B30F-BED4E07476E8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24;p16">
                <a:extLst>
                  <a:ext uri="{FF2B5EF4-FFF2-40B4-BE49-F238E27FC236}">
                    <a16:creationId xmlns:a16="http://schemas.microsoft.com/office/drawing/2014/main" id="{7EF36B11-4B13-4D12-8B29-D2F672C4EED8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25;p16">
                <a:extLst>
                  <a:ext uri="{FF2B5EF4-FFF2-40B4-BE49-F238E27FC236}">
                    <a16:creationId xmlns:a16="http://schemas.microsoft.com/office/drawing/2014/main" id="{7050A885-2229-437B-9178-F363A0503ECD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26;p16">
                <a:extLst>
                  <a:ext uri="{FF2B5EF4-FFF2-40B4-BE49-F238E27FC236}">
                    <a16:creationId xmlns:a16="http://schemas.microsoft.com/office/drawing/2014/main" id="{AEB0ADEE-E0E0-416A-810E-D81569F23138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27;p16">
                <a:extLst>
                  <a:ext uri="{FF2B5EF4-FFF2-40B4-BE49-F238E27FC236}">
                    <a16:creationId xmlns:a16="http://schemas.microsoft.com/office/drawing/2014/main" id="{6B387845-F9C7-4A98-93CF-11A3D2914C1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451;p16">
              <a:extLst>
                <a:ext uri="{FF2B5EF4-FFF2-40B4-BE49-F238E27FC236}">
                  <a16:creationId xmlns:a16="http://schemas.microsoft.com/office/drawing/2014/main" id="{7B01D5AF-6871-47AD-A510-F01871574441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68" name="Ellipse 67">
            <a:extLst>
              <a:ext uri="{FF2B5EF4-FFF2-40B4-BE49-F238E27FC236}">
                <a16:creationId xmlns:a16="http://schemas.microsoft.com/office/drawing/2014/main" id="{5AFE947C-7CDB-4029-9796-EE059AAC61FC}"/>
              </a:ext>
            </a:extLst>
          </p:cNvPr>
          <p:cNvSpPr/>
          <p:nvPr/>
        </p:nvSpPr>
        <p:spPr>
          <a:xfrm>
            <a:off x="7026674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oogle Shape;455;p16">
            <a:extLst>
              <a:ext uri="{FF2B5EF4-FFF2-40B4-BE49-F238E27FC236}">
                <a16:creationId xmlns:a16="http://schemas.microsoft.com/office/drawing/2014/main" id="{252B9450-4EFA-420C-A765-57549F79DC22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6813868" y="3778677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3BE04757-F83C-44CB-9B95-E79EC6B7C9E3}"/>
              </a:ext>
            </a:extLst>
          </p:cNvPr>
          <p:cNvSpPr/>
          <p:nvPr/>
        </p:nvSpPr>
        <p:spPr>
          <a:xfrm>
            <a:off x="679100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oogle Shape;458;p16">
            <a:extLst>
              <a:ext uri="{FF2B5EF4-FFF2-40B4-BE49-F238E27FC236}">
                <a16:creationId xmlns:a16="http://schemas.microsoft.com/office/drawing/2014/main" id="{0166118B-8E37-4038-B780-4C55BDCFCD58}"/>
              </a:ext>
            </a:extLst>
          </p:cNvPr>
          <p:cNvGrpSpPr/>
          <p:nvPr/>
        </p:nvGrpSpPr>
        <p:grpSpPr>
          <a:xfrm>
            <a:off x="6732752" y="4803799"/>
            <a:ext cx="162231" cy="162231"/>
            <a:chOff x="8157975" y="3853800"/>
            <a:chExt cx="180900" cy="180900"/>
          </a:xfrm>
        </p:grpSpPr>
        <p:sp>
          <p:nvSpPr>
            <p:cNvPr id="72" name="Google Shape;459;p16">
              <a:extLst>
                <a:ext uri="{FF2B5EF4-FFF2-40B4-BE49-F238E27FC236}">
                  <a16:creationId xmlns:a16="http://schemas.microsoft.com/office/drawing/2014/main" id="{7B0E656F-02A6-4C19-97B8-278AE1322309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3" name="Google Shape;460;p16">
              <a:extLst>
                <a:ext uri="{FF2B5EF4-FFF2-40B4-BE49-F238E27FC236}">
                  <a16:creationId xmlns:a16="http://schemas.microsoft.com/office/drawing/2014/main" id="{AEFB47FE-AA2B-4F3A-ABF5-27B63ACEACAB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" name="Google Shape;455;p16">
            <a:extLst>
              <a:ext uri="{FF2B5EF4-FFF2-40B4-BE49-F238E27FC236}">
                <a16:creationId xmlns:a16="http://schemas.microsoft.com/office/drawing/2014/main" id="{94910A81-44C5-4AE9-85AD-E4021CD42F07}"/>
              </a:ext>
            </a:extLst>
          </p:cNvPr>
          <p:cNvCxnSpPr>
            <a:cxnSpLocks/>
            <a:stCxn id="72" idx="2"/>
            <a:endCxn id="53" idx="3"/>
          </p:cNvCxnSpPr>
          <p:nvPr/>
        </p:nvCxnSpPr>
        <p:spPr>
          <a:xfrm flipH="1">
            <a:off x="6029433" y="4884915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79;p16">
            <a:extLst>
              <a:ext uri="{FF2B5EF4-FFF2-40B4-BE49-F238E27FC236}">
                <a16:creationId xmlns:a16="http://schemas.microsoft.com/office/drawing/2014/main" id="{1D8E90CC-7310-4C28-8038-FE9F3CA51744}"/>
              </a:ext>
            </a:extLst>
          </p:cNvPr>
          <p:cNvCxnSpPr>
            <a:cxnSpLocks/>
            <a:stCxn id="68" idx="4"/>
            <a:endCxn id="72" idx="6"/>
          </p:cNvCxnSpPr>
          <p:nvPr/>
        </p:nvCxnSpPr>
        <p:spPr>
          <a:xfrm rot="5400000">
            <a:off x="5819802" y="3655183"/>
            <a:ext cx="2304914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62;p14">
            <a:extLst>
              <a:ext uri="{FF2B5EF4-FFF2-40B4-BE49-F238E27FC236}">
                <a16:creationId xmlns:a16="http://schemas.microsoft.com/office/drawing/2014/main" id="{A910CA4E-E11C-4401-A72D-E3771BE720A4}"/>
              </a:ext>
            </a:extLst>
          </p:cNvPr>
          <p:cNvSpPr/>
          <p:nvPr/>
        </p:nvSpPr>
        <p:spPr>
          <a:xfrm>
            <a:off x="3508909" y="5287082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F315D19-04D3-4CF7-83E1-2C177CF4AF25}"/>
              </a:ext>
            </a:extLst>
          </p:cNvPr>
          <p:cNvSpPr/>
          <p:nvPr/>
        </p:nvSpPr>
        <p:spPr>
          <a:xfrm>
            <a:off x="7236528" y="3732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Google Shape;279;p16">
            <a:extLst>
              <a:ext uri="{FF2B5EF4-FFF2-40B4-BE49-F238E27FC236}">
                <a16:creationId xmlns:a16="http://schemas.microsoft.com/office/drawing/2014/main" id="{C3ED07D1-1375-4A83-B8EA-7B2595AA1374}"/>
              </a:ext>
            </a:extLst>
          </p:cNvPr>
          <p:cNvCxnSpPr>
            <a:cxnSpLocks/>
            <a:stCxn id="77" idx="4"/>
            <a:endCxn id="86" idx="6"/>
          </p:cNvCxnSpPr>
          <p:nvPr/>
        </p:nvCxnSpPr>
        <p:spPr>
          <a:xfrm rot="5400000">
            <a:off x="5066599" y="3256967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279;p16">
            <a:extLst>
              <a:ext uri="{FF2B5EF4-FFF2-40B4-BE49-F238E27FC236}">
                <a16:creationId xmlns:a16="http://schemas.microsoft.com/office/drawing/2014/main" id="{5A59AC86-CC4D-477B-86FC-F8E9830134BE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54913" y="3914596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449;p16">
            <a:extLst>
              <a:ext uri="{FF2B5EF4-FFF2-40B4-BE49-F238E27FC236}">
                <a16:creationId xmlns:a16="http://schemas.microsoft.com/office/drawing/2014/main" id="{C1199309-F2A1-4885-B381-11F0E9FC9FA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7736" y="3753197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79;p16">
            <a:extLst>
              <a:ext uri="{FF2B5EF4-FFF2-40B4-BE49-F238E27FC236}">
                <a16:creationId xmlns:a16="http://schemas.microsoft.com/office/drawing/2014/main" id="{1937CA18-6863-4ABE-A908-642F8527B6D5}"/>
              </a:ext>
            </a:extLst>
          </p:cNvPr>
          <p:cNvCxnSpPr>
            <a:cxnSpLocks/>
            <a:stCxn id="93" idx="0"/>
            <a:endCxn id="9" idx="1"/>
          </p:cNvCxnSpPr>
          <p:nvPr/>
        </p:nvCxnSpPr>
        <p:spPr>
          <a:xfrm rot="5400000" flipH="1" flipV="1">
            <a:off x="282538" y="2648325"/>
            <a:ext cx="97187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64EB505-0515-4E34-9E09-5DD7D8558E3D}"/>
              </a:ext>
            </a:extLst>
          </p:cNvPr>
          <p:cNvGrpSpPr/>
          <p:nvPr/>
        </p:nvGrpSpPr>
        <p:grpSpPr>
          <a:xfrm>
            <a:off x="7658716" y="5379332"/>
            <a:ext cx="740746" cy="322800"/>
            <a:chOff x="6240643" y="3589409"/>
            <a:chExt cx="740746" cy="322800"/>
          </a:xfrm>
        </p:grpSpPr>
        <p:cxnSp>
          <p:nvCxnSpPr>
            <p:cNvPr id="83" name="Google Shape;104;p14">
              <a:extLst>
                <a:ext uri="{FF2B5EF4-FFF2-40B4-BE49-F238E27FC236}">
                  <a16:creationId xmlns:a16="http://schemas.microsoft.com/office/drawing/2014/main" id="{A9FD1AE5-A3FE-4AA8-9DE7-4EB799A20156}"/>
                </a:ext>
              </a:extLst>
            </p:cNvPr>
            <p:cNvCxnSpPr>
              <a:cxnSpLocks/>
              <a:endCxn id="89" idx="6"/>
            </p:cNvCxnSpPr>
            <p:nvPr/>
          </p:nvCxnSpPr>
          <p:spPr>
            <a:xfrm flipH="1">
              <a:off x="6240643" y="3867763"/>
              <a:ext cx="60318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15D3A865-B010-49EE-801A-F93C2A954931}"/>
              </a:ext>
            </a:extLst>
          </p:cNvPr>
          <p:cNvSpPr/>
          <p:nvPr/>
        </p:nvSpPr>
        <p:spPr>
          <a:xfrm>
            <a:off x="4496063" y="565768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D8B9F78-AD32-4D29-9C85-28D5E169497B}"/>
              </a:ext>
            </a:extLst>
          </p:cNvPr>
          <p:cNvSpPr/>
          <p:nvPr/>
        </p:nvSpPr>
        <p:spPr>
          <a:xfrm>
            <a:off x="4499169" y="542689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EEFB3E0-073B-464C-BF1C-2118BD30AB49}"/>
              </a:ext>
            </a:extLst>
          </p:cNvPr>
          <p:cNvSpPr/>
          <p:nvPr/>
        </p:nvSpPr>
        <p:spPr>
          <a:xfrm>
            <a:off x="7554742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oogle Shape;458;p16">
            <a:extLst>
              <a:ext uri="{FF2B5EF4-FFF2-40B4-BE49-F238E27FC236}">
                <a16:creationId xmlns:a16="http://schemas.microsoft.com/office/drawing/2014/main" id="{CABB7876-C252-4CC6-AB9E-4BE1AB476ADC}"/>
              </a:ext>
            </a:extLst>
          </p:cNvPr>
          <p:cNvGrpSpPr/>
          <p:nvPr/>
        </p:nvGrpSpPr>
        <p:grpSpPr>
          <a:xfrm>
            <a:off x="7496485" y="5576570"/>
            <a:ext cx="162231" cy="162231"/>
            <a:chOff x="8157975" y="3853800"/>
            <a:chExt cx="180900" cy="180900"/>
          </a:xfrm>
        </p:grpSpPr>
        <p:sp>
          <p:nvSpPr>
            <p:cNvPr id="89" name="Google Shape;459;p16">
              <a:extLst>
                <a:ext uri="{FF2B5EF4-FFF2-40B4-BE49-F238E27FC236}">
                  <a16:creationId xmlns:a16="http://schemas.microsoft.com/office/drawing/2014/main" id="{55C17C36-CD5A-4B05-A405-E253970DFAD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0" name="Google Shape;460;p16">
              <a:extLst>
                <a:ext uri="{FF2B5EF4-FFF2-40B4-BE49-F238E27FC236}">
                  <a16:creationId xmlns:a16="http://schemas.microsoft.com/office/drawing/2014/main" id="{52343FA9-531D-42F6-9CA2-3C98C8462458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1" name="Google Shape;455;p16">
            <a:extLst>
              <a:ext uri="{FF2B5EF4-FFF2-40B4-BE49-F238E27FC236}">
                <a16:creationId xmlns:a16="http://schemas.microsoft.com/office/drawing/2014/main" id="{8E2B2D43-56DD-481E-9D65-6614756ED7F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7577601" y="2580001"/>
            <a:ext cx="1" cy="29965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455;p16">
            <a:extLst>
              <a:ext uri="{FF2B5EF4-FFF2-40B4-BE49-F238E27FC236}">
                <a16:creationId xmlns:a16="http://schemas.microsoft.com/office/drawing/2014/main" id="{32236A40-8C84-46D9-88EF-191030BAEEF4}"/>
              </a:ext>
            </a:extLst>
          </p:cNvPr>
          <p:cNvCxnSpPr>
            <a:cxnSpLocks/>
            <a:stCxn id="89" idx="2"/>
            <a:endCxn id="85" idx="6"/>
          </p:cNvCxnSpPr>
          <p:nvPr/>
        </p:nvCxnSpPr>
        <p:spPr>
          <a:xfrm flipH="1">
            <a:off x="4541782" y="5657686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/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2064947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C73C371-6A50-49F5-90AE-F390603029BD}"/>
              </a:ext>
            </a:extLst>
          </p:cNvPr>
          <p:cNvSpPr txBox="1"/>
          <p:nvPr/>
        </p:nvSpPr>
        <p:spPr>
          <a:xfrm>
            <a:off x="6637675" y="2069219"/>
            <a:ext cx="489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sz="1400" b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271E808-2C8F-41A6-8484-36C715A319E8}"/>
              </a:ext>
            </a:extLst>
          </p:cNvPr>
          <p:cNvSpPr txBox="1"/>
          <p:nvPr/>
        </p:nvSpPr>
        <p:spPr>
          <a:xfrm>
            <a:off x="2027944" y="2678862"/>
            <a:ext cx="47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b="1" dirty="0"/>
          </a:p>
        </p:txBody>
      </p:sp>
      <p:sp>
        <p:nvSpPr>
          <p:cNvPr id="100" name="Google Shape;284;p16">
            <a:extLst>
              <a:ext uri="{FF2B5EF4-FFF2-40B4-BE49-F238E27FC236}">
                <a16:creationId xmlns:a16="http://schemas.microsoft.com/office/drawing/2014/main" id="{7DBF5B8A-442D-4CEF-B114-3953C8192340}"/>
              </a:ext>
            </a:extLst>
          </p:cNvPr>
          <p:cNvSpPr/>
          <p:nvPr/>
        </p:nvSpPr>
        <p:spPr>
          <a:xfrm>
            <a:off x="1182034" y="2843515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Sensorik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284;p16">
            <a:extLst>
              <a:ext uri="{FF2B5EF4-FFF2-40B4-BE49-F238E27FC236}">
                <a16:creationId xmlns:a16="http://schemas.microsoft.com/office/drawing/2014/main" id="{A84CAEF9-B829-40B9-99DE-5D6D040157F7}"/>
              </a:ext>
            </a:extLst>
          </p:cNvPr>
          <p:cNvSpPr/>
          <p:nvPr/>
        </p:nvSpPr>
        <p:spPr>
          <a:xfrm>
            <a:off x="2583709" y="3058930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284;p16">
            <a:extLst>
              <a:ext uri="{FF2B5EF4-FFF2-40B4-BE49-F238E27FC236}">
                <a16:creationId xmlns:a16="http://schemas.microsoft.com/office/drawing/2014/main" id="{B3D64E5B-7D66-4AD9-8494-62E75825986C}"/>
              </a:ext>
            </a:extLst>
          </p:cNvPr>
          <p:cNvSpPr/>
          <p:nvPr/>
        </p:nvSpPr>
        <p:spPr>
          <a:xfrm>
            <a:off x="6821433" y="3054159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3C242A1-0F2F-4B83-8EE4-4D6E14BC5A51}"/>
              </a:ext>
            </a:extLst>
          </p:cNvPr>
          <p:cNvSpPr txBox="1"/>
          <p:nvPr/>
        </p:nvSpPr>
        <p:spPr>
          <a:xfrm>
            <a:off x="3429219" y="2988617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F47E3A5-D0F8-44A2-891F-3CA78833610D}"/>
              </a:ext>
            </a:extLst>
          </p:cNvPr>
          <p:cNvSpPr txBox="1"/>
          <p:nvPr/>
        </p:nvSpPr>
        <p:spPr>
          <a:xfrm>
            <a:off x="7688650" y="3005016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0DFF45B-9045-4FFF-8FBA-4773486A6F6B}"/>
              </a:ext>
            </a:extLst>
          </p:cNvPr>
          <p:cNvSpPr txBox="1"/>
          <p:nvPr/>
        </p:nvSpPr>
        <p:spPr>
          <a:xfrm>
            <a:off x="2055643" y="3443723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60FFC85-660B-4DA8-BFC6-2D544CFED894}"/>
              </a:ext>
            </a:extLst>
          </p:cNvPr>
          <p:cNvSpPr txBox="1"/>
          <p:nvPr/>
        </p:nvSpPr>
        <p:spPr>
          <a:xfrm>
            <a:off x="5963044" y="3445420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D28D308-52B5-41E1-974A-4F22782B2B8C}"/>
              </a:ext>
            </a:extLst>
          </p:cNvPr>
          <p:cNvSpPr txBox="1"/>
          <p:nvPr/>
        </p:nvSpPr>
        <p:spPr>
          <a:xfrm>
            <a:off x="3170163" y="5650378"/>
            <a:ext cx="38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GB" sz="1400" b="1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9B8BAE2-F9C1-46D0-A3B5-5DEAA0E43BAA}"/>
              </a:ext>
            </a:extLst>
          </p:cNvPr>
          <p:cNvSpPr txBox="1"/>
          <p:nvPr/>
        </p:nvSpPr>
        <p:spPr>
          <a:xfrm>
            <a:off x="2106726" y="4302791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A709764-77D2-47AD-A8D6-5F0FE7436DF9}"/>
              </a:ext>
            </a:extLst>
          </p:cNvPr>
          <p:cNvSpPr txBox="1"/>
          <p:nvPr/>
        </p:nvSpPr>
        <p:spPr>
          <a:xfrm>
            <a:off x="5975698" y="4304788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06" name="TextShape 2">
            <a:extLst>
              <a:ext uri="{FF2B5EF4-FFF2-40B4-BE49-F238E27FC236}">
                <a16:creationId xmlns:a16="http://schemas.microsoft.com/office/drawing/2014/main" id="{36EBF2BE-7C11-4B11-9A57-203A7086C82C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18.01.2021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9" name="TextShape 3">
            <a:extLst>
              <a:ext uri="{FF2B5EF4-FFF2-40B4-BE49-F238E27FC236}">
                <a16:creationId xmlns:a16="http://schemas.microsoft.com/office/drawing/2014/main" id="{5A03C65A-8626-4746-883C-9FB63A71DA2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111" name="TextShape 4">
            <a:extLst>
              <a:ext uri="{FF2B5EF4-FFF2-40B4-BE49-F238E27FC236}">
                <a16:creationId xmlns:a16="http://schemas.microsoft.com/office/drawing/2014/main" id="{983CC38D-F143-485B-AE60-B248C869723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Words>1412</Words>
  <Application>Microsoft Office PowerPoint</Application>
  <PresentationFormat>Breitbild</PresentationFormat>
  <Paragraphs>429</Paragraphs>
  <Slides>25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 zur Steuerung der Bauteilqualität</vt:lpstr>
      <vt:lpstr>Durchzuführende Entwicklungsmaßnahmen</vt:lpstr>
      <vt:lpstr>PowerPoint-Präsentation</vt:lpstr>
      <vt:lpstr>PowerPoint-Präsentation</vt:lpstr>
      <vt:lpstr>PowerPoint-Präsentation</vt:lpstr>
      <vt:lpstr>PowerPoint-Präsentation</vt:lpstr>
      <vt:lpstr>Datengetriebene Modellbildung - Spritzgießprozess</vt:lpstr>
      <vt:lpstr>Datengetriebene Modellbildung - Qualitätsmodell</vt:lpstr>
      <vt:lpstr>PowerPoint-Präsentation</vt:lpstr>
      <vt:lpstr>Optimalsteuerung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subject/>
  <dc:creator>Marco Klute</dc:creator>
  <dc:description/>
  <cp:lastModifiedBy>Alexander Rehmer</cp:lastModifiedBy>
  <cp:revision>67</cp:revision>
  <dcterms:created xsi:type="dcterms:W3CDTF">2021-01-08T11:15:22Z</dcterms:created>
  <dcterms:modified xsi:type="dcterms:W3CDTF">2021-01-18T13:53:18Z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Kassel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