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8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6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3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0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9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33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E0396C-FEE2-4004-8787-CEF462C1CDD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B2782AF-5EF0-452C-B03C-1FD6B5D32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72B5-CD81-808B-BB40-744437DEC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i="0" dirty="0">
                <a:effectLst/>
              </a:rPr>
              <a:t>роект </a:t>
            </a:r>
            <a:r>
              <a:rPr lang="en-US" i="0" dirty="0">
                <a:effectLst/>
              </a:rPr>
              <a:t>WebServer+API</a:t>
            </a:r>
            <a:br>
              <a:rPr lang="en-US" b="1" i="0" dirty="0">
                <a:effectLst/>
                <a:latin typeface="YS Text"/>
              </a:rPr>
            </a:br>
            <a:r>
              <a:rPr lang="ru-RU" dirty="0"/>
              <a:t>Публикация постов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3A7C3B-5D7F-1F4E-8AE4-0B2059280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8928" y="5003000"/>
            <a:ext cx="9144000" cy="1655762"/>
          </a:xfrm>
        </p:spPr>
        <p:txBody>
          <a:bodyPr/>
          <a:lstStyle/>
          <a:p>
            <a:r>
              <a:rPr lang="ru-RU" dirty="0"/>
              <a:t>Быков Лев</a:t>
            </a:r>
          </a:p>
        </p:txBody>
      </p:sp>
    </p:spTree>
    <p:extLst>
      <p:ext uri="{BB962C8B-B14F-4D97-AF65-F5344CB8AC3E}">
        <p14:creationId xmlns:p14="http://schemas.microsoft.com/office/powerpoint/2010/main" val="210290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89D3F-EE5A-46C1-89D0-8C4123EB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6C246-2D8E-7AC8-A2C0-9D35FA83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сайт, целью которого является публикация интерактивных постов, то есть постов с возможностью переходить по ним</a:t>
            </a:r>
          </a:p>
        </p:txBody>
      </p:sp>
    </p:spTree>
    <p:extLst>
      <p:ext uri="{BB962C8B-B14F-4D97-AF65-F5344CB8AC3E}">
        <p14:creationId xmlns:p14="http://schemas.microsoft.com/office/powerpoint/2010/main" val="130722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AED3D-A69F-5A6F-1B53-FCF6C7AB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FC6A3-5464-F503-F8A3-AF5060FE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-Регистрация и авторизация</a:t>
            </a:r>
          </a:p>
          <a:p>
            <a:r>
              <a:rPr lang="ru-RU" dirty="0"/>
              <a:t>-Добавление, удаление и изменение постов</a:t>
            </a:r>
          </a:p>
        </p:txBody>
      </p:sp>
    </p:spTree>
    <p:extLst>
      <p:ext uri="{BB962C8B-B14F-4D97-AF65-F5344CB8AC3E}">
        <p14:creationId xmlns:p14="http://schemas.microsoft.com/office/powerpoint/2010/main" val="401552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7EEC7-7128-2604-6108-64359D2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A2E93-925B-4F28-C4A5-18C9422A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Несмотря на то что идея была не очень замысловатой, мне удалось повторно разобрать возможности </a:t>
            </a:r>
            <a:r>
              <a:rPr lang="en-US" dirty="0"/>
              <a:t>Flask </a:t>
            </a:r>
            <a:r>
              <a:rPr lang="ru-RU" dirty="0"/>
              <a:t>и использовать их</a:t>
            </a:r>
          </a:p>
        </p:txBody>
      </p:sp>
    </p:spTree>
    <p:extLst>
      <p:ext uri="{BB962C8B-B14F-4D97-AF65-F5344CB8AC3E}">
        <p14:creationId xmlns:p14="http://schemas.microsoft.com/office/powerpoint/2010/main" val="188370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F605A-37E7-A648-DD2D-B062E2A1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3818624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</TotalTime>
  <Words>65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YS Text</vt:lpstr>
      <vt:lpstr>Посылка</vt:lpstr>
      <vt:lpstr>Проект WebServer+API Публикация постов</vt:lpstr>
      <vt:lpstr>Идея проекта</vt:lpstr>
      <vt:lpstr>Возможности проекта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WebServer+API Публикация постов</dc:title>
  <dc:creator>User</dc:creator>
  <cp:lastModifiedBy>User</cp:lastModifiedBy>
  <cp:revision>1</cp:revision>
  <dcterms:created xsi:type="dcterms:W3CDTF">2022-05-08T08:38:06Z</dcterms:created>
  <dcterms:modified xsi:type="dcterms:W3CDTF">2022-05-08T08:39:33Z</dcterms:modified>
</cp:coreProperties>
</file>