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1" r:id="rId5"/>
    <p:sldId id="278" r:id="rId6"/>
    <p:sldId id="258" r:id="rId7"/>
    <p:sldId id="279" r:id="rId8"/>
    <p:sldId id="276" r:id="rId9"/>
    <p:sldId id="264" r:id="rId10"/>
    <p:sldId id="277" r:id="rId11"/>
    <p:sldId id="260" r:id="rId12"/>
    <p:sldId id="282" r:id="rId13"/>
    <p:sldId id="280" r:id="rId14"/>
    <p:sldId id="28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9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7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14958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99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239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972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8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17300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396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10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2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41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3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407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1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279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174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429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558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65397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220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7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0522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729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272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707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8158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7005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631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7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4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33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8407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02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6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E4D635CF-C1AB-4830-A8ED-C39EA7C280A5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CB118082-D4E9-4421-AA21-BE8D7EA543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0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574B-C545-42E8-9B97-E6996B0B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075"/>
            <a:ext cx="9144000" cy="1786094"/>
          </a:xfrm>
        </p:spPr>
        <p:txBody>
          <a:bodyPr/>
          <a:lstStyle/>
          <a:p>
            <a:r>
              <a:rPr lang="en-US" dirty="0"/>
              <a:t>Case Study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5B466-BFD6-484A-A477-38B1E4E98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878"/>
            <a:ext cx="9144000" cy="956931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RIGnet team:</a:t>
            </a:r>
          </a:p>
          <a:p>
            <a:pPr algn="r"/>
            <a:r>
              <a:rPr lang="en-US" dirty="0"/>
              <a:t>Robert Asvicas</a:t>
            </a:r>
          </a:p>
          <a:p>
            <a:pPr algn="r"/>
            <a:r>
              <a:rPr lang="en-US" dirty="0"/>
              <a:t>Ibrahim Taie Ahmed Soliman</a:t>
            </a:r>
          </a:p>
          <a:p>
            <a:pPr algn="r"/>
            <a:r>
              <a:rPr lang="en-US" dirty="0"/>
              <a:t>Gabriel Rafael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BF729-AE1C-4082-896B-8C0447C0ABC6}"/>
              </a:ext>
            </a:extLst>
          </p:cNvPr>
          <p:cNvSpPr txBox="1"/>
          <p:nvPr/>
        </p:nvSpPr>
        <p:spPr>
          <a:xfrm>
            <a:off x="4931735" y="5433237"/>
            <a:ext cx="232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Netherlands 2020</a:t>
            </a:r>
          </a:p>
        </p:txBody>
      </p:sp>
      <p:pic>
        <p:nvPicPr>
          <p:cNvPr id="5" name="Picture Placeholder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BF14CB-BC4D-4CAE-839E-A9D30314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2" b="13422"/>
          <a:stretch>
            <a:fillRect/>
          </a:stretch>
        </p:blipFill>
        <p:spPr>
          <a:xfrm>
            <a:off x="-305687" y="1360967"/>
            <a:ext cx="3910130" cy="1988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997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Tkinter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For developing app GUI Tkinter was used</a:t>
            </a:r>
          </a:p>
          <a:p>
            <a:pPr marL="0" indent="0">
              <a:buNone/>
            </a:pPr>
            <a:r>
              <a:rPr lang="en-US" dirty="0"/>
              <a:t>Functionality:</a:t>
            </a:r>
          </a:p>
          <a:p>
            <a:r>
              <a:rPr lang="en-US" dirty="0"/>
              <a:t>Add new post</a:t>
            </a:r>
          </a:p>
          <a:p>
            <a:r>
              <a:rPr lang="en-US" dirty="0"/>
              <a:t>Check Sensor Information</a:t>
            </a:r>
          </a:p>
          <a:p>
            <a:pPr marL="0" indent="0">
              <a:buNone/>
            </a:pPr>
            <a:r>
              <a:rPr lang="en-US" dirty="0"/>
              <a:t>Not implemented:</a:t>
            </a:r>
          </a:p>
          <a:p>
            <a:r>
              <a:rPr lang="en-US" dirty="0"/>
              <a:t>Inventory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9DABC3-1431-4E19-8A40-07E5F9C8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31" y="2091204"/>
            <a:ext cx="3118569" cy="31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82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AE94B-4091-4FB3-8B6B-02B1BC45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3344839"/>
            <a:ext cx="4639040" cy="2534817"/>
          </a:xfrm>
          <a:prstGeom prst="rect">
            <a:avLst/>
          </a:prstGeom>
        </p:spPr>
      </p:pic>
      <p:pic>
        <p:nvPicPr>
          <p:cNvPr id="7170" name="Picture 2" descr="Microsoft SQL Server Standard Core Edition (7NQ-00091) kopen ...">
            <a:extLst>
              <a:ext uri="{FF2B5EF4-FFF2-40B4-BE49-F238E27FC236}">
                <a16:creationId xmlns:a16="http://schemas.microsoft.com/office/drawing/2014/main" id="{C4C23057-23FC-452B-A292-31E0A7C0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8379"/>
            <a:ext cx="57531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Encountered challenges, issues and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did not go as it was planned…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1595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Unstable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Improper time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Inability to catch up with the courses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52546"/>
            <a:ext cx="6083300" cy="291067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0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7DD-3ABC-4E62-AF12-A633910A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7FC5-2738-4965-8C6B-B76AF0E40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20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8348-28E7-4663-A8B5-00EFB0D0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6227-DE6A-4231-90EB-141D12E34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9855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Robert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33135" y="4271296"/>
            <a:ext cx="3038159" cy="14198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19-year-old guy, grew up in Lithuania. Whole life was playing video-games, but at one point, realized that wants to do something beyond that. That’s how his interested in IT started.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Ibrahim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775621" y="4271296"/>
            <a:ext cx="2944368" cy="14198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29 years old geek who enjoys studying IT topics. With a previous IT study he decided to join school again to overtake the cyber security specialty.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Gabriel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324316" y="4271296"/>
            <a:ext cx="2944368" cy="14198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26 years old ex certified electrician that loves making DIY projects and be able to build or modify something into prototype models and joined courses.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has electronic items in the warehouse (video-cards, raspberry pi, used PCs, etc.)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Client wants to monitor his warehouse</a:t>
            </a:r>
          </a:p>
          <a:p>
            <a:r>
              <a:rPr lang="en-US" dirty="0"/>
              <a:t>Client wants to sell those items</a:t>
            </a:r>
          </a:p>
          <a:p>
            <a:r>
              <a:rPr lang="en-US" dirty="0"/>
              <a:t>Client wants to have scalable environment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Website to view products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30679" y="3291840"/>
            <a:ext cx="1439485" cy="64008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Application to maintain posts and receive sensor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Sensors</a:t>
            </a:r>
            <a:r>
              <a:rPr lang="ru-RU" dirty="0"/>
              <a:t> </a:t>
            </a:r>
            <a:r>
              <a:rPr lang="en-US" dirty="0"/>
              <a:t>on Raspberry Pi that receive information about light, humidity and temperature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050289" y="4427608"/>
            <a:ext cx="1574164" cy="640080"/>
          </a:xfrm>
        </p:spPr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Environment - secure and trustworthy closed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FCA374A-0599-4CF5-B0E6-130087B1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11" y="1828800"/>
            <a:ext cx="4415118" cy="1600200"/>
          </a:xfrm>
        </p:spPr>
        <p:txBody>
          <a:bodyPr/>
          <a:lstStyle/>
          <a:p>
            <a:r>
              <a:rPr lang="en-US" dirty="0"/>
              <a:t>Idea of the project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F8D79E-2BEF-4F74-9CD2-4591C95C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30" y="457201"/>
            <a:ext cx="3390916" cy="540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6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Hyper-V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159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whole environment are Virtual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CentOS – Hosting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Ubuntu –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Server – Microsoft SQL Server/Tkinter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NagiosXI</a:t>
            </a:r>
            <a:r>
              <a:rPr lang="en-US" dirty="0"/>
              <a:t> – Monitoring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Firewall - </a:t>
            </a:r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700" y="1306166"/>
            <a:ext cx="6083300" cy="258775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4" name="Picture 6" descr="Hyper-V Shrink Disk – Lethe HeloCheck">
            <a:extLst>
              <a:ext uri="{FF2B5EF4-FFF2-40B4-BE49-F238E27FC236}">
                <a16:creationId xmlns:a16="http://schemas.microsoft.com/office/drawing/2014/main" id="{82AB230E-625B-4633-ACB9-C1A76241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29" y="1255493"/>
            <a:ext cx="61722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54F9-2E94-4826-9D8E-FF8F9236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9E9A0-8C88-4890-AD26-30F4275B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88" y="208367"/>
            <a:ext cx="8567276" cy="67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Flask/Apache 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Runs on Centos</a:t>
            </a:r>
          </a:p>
          <a:p>
            <a:r>
              <a:rPr lang="en-US" dirty="0"/>
              <a:t>Connected to MS SQL database</a:t>
            </a:r>
          </a:p>
          <a:p>
            <a:r>
              <a:rPr lang="en-US" dirty="0"/>
              <a:t>Register new users</a:t>
            </a:r>
          </a:p>
          <a:p>
            <a:r>
              <a:rPr lang="en-US" dirty="0"/>
              <a:t>Login with existing users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Creating a Video Chat Application using Flask and Agora.io">
            <a:extLst>
              <a:ext uri="{FF2B5EF4-FFF2-40B4-BE49-F238E27FC236}">
                <a16:creationId xmlns:a16="http://schemas.microsoft.com/office/drawing/2014/main" id="{C909AE70-C4B2-404A-976A-11802421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89" y="2286000"/>
            <a:ext cx="4572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Raspberry-Pi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1595787"/>
          </a:xfrm>
        </p:spPr>
        <p:txBody>
          <a:bodyPr>
            <a:normAutofit/>
          </a:bodyPr>
          <a:lstStyle/>
          <a:p>
            <a:r>
              <a:rPr lang="en-US" dirty="0"/>
              <a:t>We are using 2 sensors to get 3 types of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(dht11)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(dht11)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(dht11)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700" y="1601485"/>
            <a:ext cx="6083300" cy="394871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Logo competition - we have a winner! - Raspberry Pi">
            <a:extLst>
              <a:ext uri="{FF2B5EF4-FFF2-40B4-BE49-F238E27FC236}">
                <a16:creationId xmlns:a16="http://schemas.microsoft.com/office/drawing/2014/main" id="{B465781C-8BCD-48A1-A8D3-9ADAF376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43" y="1307805"/>
            <a:ext cx="4812014" cy="42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22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case study 3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Gill Sans MT</vt:lpstr>
      <vt:lpstr>Segoe UI Light</vt:lpstr>
      <vt:lpstr>presentation case study 3</vt:lpstr>
      <vt:lpstr>Case Study 3 </vt:lpstr>
      <vt:lpstr>About us</vt:lpstr>
      <vt:lpstr>Problem</vt:lpstr>
      <vt:lpstr>Solution</vt:lpstr>
      <vt:lpstr>Idea of the project</vt:lpstr>
      <vt:lpstr>Environment</vt:lpstr>
      <vt:lpstr>PowerPoint Presentation</vt:lpstr>
      <vt:lpstr>Website</vt:lpstr>
      <vt:lpstr>Sensors</vt:lpstr>
      <vt:lpstr>Application</vt:lpstr>
      <vt:lpstr>Microsoft SQL Server</vt:lpstr>
      <vt:lpstr>Encountered challenges, issues and problems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3 </dc:title>
  <dc:creator>Ašvicas,Robert R.</dc:creator>
  <cp:lastModifiedBy>Ašvicas,Robert R.</cp:lastModifiedBy>
  <cp:revision>11</cp:revision>
  <dcterms:created xsi:type="dcterms:W3CDTF">2020-06-16T22:48:43Z</dcterms:created>
  <dcterms:modified xsi:type="dcterms:W3CDTF">2020-06-17T01:05:17Z</dcterms:modified>
</cp:coreProperties>
</file>