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1247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«Чувашский государственный педагогический университет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им. И.Я. Яковлева»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1282" y="2788780"/>
            <a:ext cx="7821437" cy="116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КУРСОВАЯ  РАБОТА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ПО для просмотра 3D объектов на языке программирования Python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использованием framework Numpy и Pygame.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4437112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Выполнил  студент  ПИ-2 гр.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Пигальцев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Т.Е.</a:t>
            </a:r>
          </a:p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Кандидат педагогических наук,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доцент кафедры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Григорьев Ю.В. 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609329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г. Чебоксары -  2021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Этапы разработки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FEEF4-A2D7-441C-A3DC-7CB2D1BF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417638"/>
            <a:ext cx="6486525" cy="5197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Актуальность выбранной 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 Обусловлена практически повсеместным использованием трехмерной графики в различных отраслях и сферах деятельности, что помогает показать заказчику как будет выгладить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архитектурное строение.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Цель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ПО для просмотра 3D объектов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1.Рассмотреть основные элементы и базовый принцип трехмерного пространства;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2.Изучить основы линейных преобразований трехмерного пространства;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3.Обосновать выбор библиотек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 pygame для реализации просмотра 3D;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4.Рассмотреть возможности применения массивов в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5.Изучить основные возможности модуля pygame;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6.Разработать модуль настройки основных параметров;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7.Разработать модуль формирования матрицы функций, зависящий от входных параметров;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8.разработать модуль формирования вершин массива и отрисовки полигонов;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9.разработать модуль построение и управление камеры;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10.разработать модуль формирование матрицы проекций;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40238B-FE4D-4BFC-BF48-4CC52ED9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393247"/>
            <a:ext cx="2580406" cy="33838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F3C296-FB16-437A-8409-4293C39C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90" y="1417638"/>
            <a:ext cx="3028950" cy="3781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EEA9A8-0B89-4C9A-9339-B9159F4F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35" y="2326735"/>
            <a:ext cx="2695575" cy="1123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A9077D-CB6F-49AD-9558-01C886CC1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36" y="1431409"/>
            <a:ext cx="223837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Обзор средств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C4E608-1025-4FE4-BB8F-A31F525E0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6" y="4274515"/>
            <a:ext cx="4114470" cy="14322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BF901E-47FF-4527-8A40-A5627F7DC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52725"/>
            <a:ext cx="4514850" cy="1352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672C33-F7B6-4940-9E4C-BBC477125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6" y="1307974"/>
            <a:ext cx="3650754" cy="1933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Этапы разработки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37B451-9DA5-467E-9E14-C5D570580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09" y="1417638"/>
            <a:ext cx="6448582" cy="513379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8" y="188640"/>
            <a:ext cx="8229600" cy="940966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Этапы разработки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4EAC5-A3C0-4EB6-829C-6E198C26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50" y="1268760"/>
            <a:ext cx="5727497" cy="5090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Этапы разработки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67C4D-9EC9-41AC-ADB6-3EE8D873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39" y="1399154"/>
            <a:ext cx="7056521" cy="51842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Этапы разработки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6DFB67-1447-470C-A49D-1CAF9EC9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63" y="1417638"/>
            <a:ext cx="7223273" cy="5165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225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«Чувашский государственный педагогический университет им. И.Я. Яковлева» </vt:lpstr>
      <vt:lpstr>Актуальность выбранной темы</vt:lpstr>
      <vt:lpstr>Цель проекта</vt:lpstr>
      <vt:lpstr>Исходные данные</vt:lpstr>
      <vt:lpstr>Обзор средств</vt:lpstr>
      <vt:lpstr>Этапы разработки</vt:lpstr>
      <vt:lpstr>Этапы разработки</vt:lpstr>
      <vt:lpstr>Этапы разработки</vt:lpstr>
      <vt:lpstr>Этапы разработки</vt:lpstr>
      <vt:lpstr>Этапы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Автономное учреждение Чувашской Республики среднего профессионального образования «Канашский педагогический колледж» Министерства образования и молодежной политики Чувашской Республики </dc:title>
  <dc:creator>Slowbag</dc:creator>
  <cp:lastModifiedBy>XE</cp:lastModifiedBy>
  <cp:revision>21</cp:revision>
  <dcterms:created xsi:type="dcterms:W3CDTF">2017-05-21T17:35:15Z</dcterms:created>
  <dcterms:modified xsi:type="dcterms:W3CDTF">2021-05-11T22:47:41Z</dcterms:modified>
</cp:coreProperties>
</file>