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5" r:id="rId3"/>
    <p:sldId id="274" r:id="rId4"/>
    <p:sldId id="270" r:id="rId5"/>
    <p:sldId id="276" r:id="rId6"/>
    <p:sldId id="271" r:id="rId7"/>
    <p:sldId id="277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5"/>
    <a:srgbClr val="C7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D472-18A1-4982-B779-1FE80FA3086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1C6C-9C07-43D7-BAC8-CAD76793C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34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7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0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1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35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18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557-618B-4EBD-9473-B15B8BBB18E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164E-7B09-40C0-8EEA-97583A67099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3240-19B1-461C-A528-F961D3349F11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A679-8BA3-49FD-82E6-A370BF5204F5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D12-63F9-4028-B263-845CED37E771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A07D-AB88-4EE5-9A7F-D3E044A22AC0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4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BFA-0AD2-435A-8A23-1817A7628739}" type="datetime1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9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433C-874C-4F0C-AEA9-E840A50AFCC8}" type="datetime1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C72C-D6B9-488A-BF8D-ED137890F1E1}" type="datetime1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7E7-0CFE-4DDC-8FC8-A4CC7C359F99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406-4AD5-4E3D-BB35-FC89C71E9607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CC00-FCBA-4BE5-96E0-43C67F6A491E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520121"/>
            <a:ext cx="12192000" cy="1328736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"/>
            <a:ext cx="12192000" cy="1185863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27828"/>
            <a:ext cx="12192000" cy="4389437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23517" y="2254533"/>
            <a:ext cx="834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Виртуальная 3D-экскурсия по образовательной организации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440" y="4421372"/>
            <a:ext cx="5242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Автор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Пигальцев Тимур Евгеньевич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Курс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</a:p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Место учебы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ЧГПУ им. И.Я. Яковлева</a:t>
            </a:r>
          </a:p>
        </p:txBody>
      </p:sp>
      <p:pic>
        <p:nvPicPr>
          <p:cNvPr id="2054" name="Picture 6" descr="D:\brendbook\brend_book_ChGPU\logo_ChGPU\V.1_I. YAKOVLEV_CHUVASH_STATE_PEDAGOGICAL_UNIVERSITY\logo_ChGPU_horiz\logo_ChGPU_v.1_horiz_ru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6039"/>
            <a:ext cx="2085347" cy="10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60509" y="6193633"/>
            <a:ext cx="2870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Чебоксары 2023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3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140868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Ссылка на слайд 5">
                <a:extLst>
                  <a:ext uri="{FF2B5EF4-FFF2-40B4-BE49-F238E27FC236}">
                    <a16:creationId xmlns:a16="http://schemas.microsoft.com/office/drawing/2014/main" id="{859C9261-6CED-85F4-3236-5F60E981C5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6759076"/>
                  </p:ext>
                </p:extLst>
              </p:nvPr>
            </p:nvGraphicFramePr>
            <p:xfrm>
              <a:off x="1766870" y="1306629"/>
              <a:ext cx="3048000" cy="1714500"/>
            </p:xfrm>
            <a:graphic>
              <a:graphicData uri="http://schemas.microsoft.com/office/powerpoint/2016/slidezoom">
                <pslz:sldZm>
                  <pslz:sldZmObj sldId="274" cId="1094748978">
                    <pslz:zmPr id="{B690332D-6333-4EE2-BAAD-627E4BF5031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Ссылка на слайд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59C9261-6CED-85F4-3236-5F60E981C5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6870" y="130662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Ссылка на слайд 9">
                <a:extLst>
                  <a:ext uri="{FF2B5EF4-FFF2-40B4-BE49-F238E27FC236}">
                    <a16:creationId xmlns:a16="http://schemas.microsoft.com/office/drawing/2014/main" id="{832E9B15-C7F3-68EC-6E00-FF41DE940A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1748634"/>
                  </p:ext>
                </p:extLst>
              </p:nvPr>
            </p:nvGraphicFramePr>
            <p:xfrm>
              <a:off x="6585438" y="1306629"/>
              <a:ext cx="3048000" cy="1714500"/>
            </p:xfrm>
            <a:graphic>
              <a:graphicData uri="http://schemas.microsoft.com/office/powerpoint/2016/slidezoom">
                <pslz:sldZm>
                  <pslz:sldZmObj sldId="270" cId="3509602794">
                    <pslz:zmPr id="{36075028-DFAF-4798-80BC-06EBBA5383F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Ссылка на слайд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32E9B15-C7F3-68EC-6E00-FF41DE940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5438" y="130662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BAAD92C-0D6D-A97D-9944-23738D641D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1358931"/>
                  </p:ext>
                </p:extLst>
              </p:nvPr>
            </p:nvGraphicFramePr>
            <p:xfrm>
              <a:off x="6585438" y="3831489"/>
              <a:ext cx="3048000" cy="1714500"/>
            </p:xfrm>
            <a:graphic>
              <a:graphicData uri="http://schemas.microsoft.com/office/powerpoint/2016/slidezoom">
                <pslz:sldZm>
                  <pslz:sldZmObj sldId="271" cId="2066308415">
                    <pslz:zmPr id="{30587D1E-A29A-41E4-AA21-3299BD11AED7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Ссылка на слайд 1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BAAD92C-0D6D-A97D-9944-23738D641D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5438" y="38314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Ссылка на слайд 13">
                <a:extLst>
                  <a:ext uri="{FF2B5EF4-FFF2-40B4-BE49-F238E27FC236}">
                    <a16:creationId xmlns:a16="http://schemas.microsoft.com/office/drawing/2014/main" id="{63D1F522-E06E-F16E-A0DA-0ECECE2630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8029407"/>
                  </p:ext>
                </p:extLst>
              </p:nvPr>
            </p:nvGraphicFramePr>
            <p:xfrm>
              <a:off x="1766870" y="3831489"/>
              <a:ext cx="3048000" cy="1714500"/>
            </p:xfrm>
            <a:graphic>
              <a:graphicData uri="http://schemas.microsoft.com/office/powerpoint/2016/slidezoom">
                <pslz:sldZm>
                  <pslz:sldZmObj sldId="276" cId="3440680163">
                    <pslz:zmPr id="{B8E2A302-6B36-4092-99AF-D9130BA01831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Ссылка на слайд 1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3D1F522-E06E-F16E-A0DA-0ECECE2630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6870" y="38314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5303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140868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1" y="1195753"/>
            <a:ext cx="10588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Тема разработки виртуального 3D-тура по образовательной организации является актуальной в связи с ее потенциалом для повышения доступности, маркетинга и рекрутинговых усилий. Это позволяет образовательным учреждениям продемонстрировать свои объекты и создать виртуальный опыт для потенциальных студентов и заинтересованных сторон. Кроме того, это соответствует растущей тенденции дистанционного обучения и использования технологий в образовании.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489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4" y="400337"/>
            <a:ext cx="7166266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Методы и этапы разработки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01782" y="1289304"/>
            <a:ext cx="11362326" cy="4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работе были использованы следующие методы разработки: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Headless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CMS — тело без головы.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Этапы разработки: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1. Анализ и выбор среды разработки.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2. Разработка серверной и клиентской части.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3. Тестирование ПП.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результате данной работы была разработана виртуальная 3D-экскурсия по образовательной организации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которая предоставляет отображение виртуальной экскурсий и контролировать контент.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02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Стек технологий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5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76FBFCD-166E-5F54-8811-DA97C6DFE3BB}"/>
              </a:ext>
            </a:extLst>
          </p:cNvPr>
          <p:cNvGrpSpPr/>
          <p:nvPr/>
        </p:nvGrpSpPr>
        <p:grpSpPr>
          <a:xfrm>
            <a:off x="1952442" y="1861038"/>
            <a:ext cx="8287115" cy="3620132"/>
            <a:chOff x="1847486" y="1298330"/>
            <a:chExt cx="8287115" cy="36201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A182068-E776-1941-084F-474FB8573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486" y="1298330"/>
              <a:ext cx="1643062" cy="1489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A9D9CCE-5E01-7212-8555-12FE43E011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1" t="26346" r="28230" b="24787"/>
            <a:stretch/>
          </p:blipFill>
          <p:spPr bwMode="auto">
            <a:xfrm>
              <a:off x="3012465" y="3429000"/>
              <a:ext cx="1837592" cy="14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0B9C354-6AC8-D95A-FFB3-76320313F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282" y="1554826"/>
              <a:ext cx="1548912" cy="1232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33B88D3-313E-8A58-90B7-6CA3DA61E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856" y="3217985"/>
              <a:ext cx="22002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84D63F1-B531-D861-6CE2-5B2717032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1554826"/>
              <a:ext cx="1524001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33E73E50-BE62-6B01-10F1-ADCF21E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89" y="4035672"/>
            <a:ext cx="1716529" cy="14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80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Практическая часть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BD0635-B979-99FA-3B79-4AFEA92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44" y="1186961"/>
            <a:ext cx="7598979" cy="2800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C9B8DC-1552-8E40-4039-B23F1327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929" y="4191173"/>
            <a:ext cx="6906626" cy="17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084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Практическая часть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9E2995-B173-80E1-508C-BD2DA346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41" y="1424624"/>
            <a:ext cx="4294717" cy="43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47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99242" y="2721114"/>
            <a:ext cx="919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8</a:t>
            </a:fld>
            <a:endParaRPr lang="ru-RU"/>
          </a:p>
        </p:txBody>
      </p:sp>
      <p:pic>
        <p:nvPicPr>
          <p:cNvPr id="3074" name="Picture 2" descr="D:\brendbook\brend_book_ChGPU\logo_ChGPU\V.1_I. YAKOVLEV_CHUVASH_STATE_PEDAGOGICAL_UNIVERSITY\logo_ChGPU_horiz\logo_ChGPU_v.1_horiz_rus_inver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2" y="176340"/>
            <a:ext cx="2883022" cy="14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E7FCD8-9B9B-1AF0-226A-AC0E01E7E53A}"/>
              </a:ext>
            </a:extLst>
          </p:cNvPr>
          <p:cNvSpPr txBox="1"/>
          <p:nvPr/>
        </p:nvSpPr>
        <p:spPr>
          <a:xfrm>
            <a:off x="7712764" y="5750003"/>
            <a:ext cx="362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Email: stik760@gmail.com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8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185</Words>
  <Application>Microsoft Office PowerPoint</Application>
  <PresentationFormat>Широкоэкранный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Зилия Гатауллина</dc:creator>
  <cp:lastModifiedBy>Timur Pigalcev</cp:lastModifiedBy>
  <cp:revision>37</cp:revision>
  <dcterms:created xsi:type="dcterms:W3CDTF">2022-04-03T12:58:34Z</dcterms:created>
  <dcterms:modified xsi:type="dcterms:W3CDTF">2023-06-02T12:01:32Z</dcterms:modified>
</cp:coreProperties>
</file>