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63" r:id="rId4"/>
    <p:sldId id="265" r:id="rId5"/>
    <p:sldId id="270" r:id="rId6"/>
    <p:sldId id="266" r:id="rId7"/>
    <p:sldId id="272" r:id="rId8"/>
    <p:sldId id="271" r:id="rId9"/>
    <p:sldId id="273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B35"/>
    <a:srgbClr val="C7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7D472-18A1-4982-B779-1FE80FA30865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1C6C-9C07-43D7-BAC8-CAD76793C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39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904EE0-4D89-4662-A82A-A6ECC799CBD6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347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904EE0-4D89-4662-A82A-A6ECC799CBD6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18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85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77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7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810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44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794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5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557-618B-4EBD-9473-B15B8BBB18E7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74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164E-7B09-40C0-8EEA-97583A670997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2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3240-19B1-461C-A528-F961D3349F11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33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A679-8BA3-49FD-82E6-A370BF5204F5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3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ED12-63F9-4028-B263-845CED37E771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A07D-AB88-4EE5-9A7F-D3E044A22AC0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42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FBFA-0AD2-435A-8A23-1817A7628739}" type="datetime1">
              <a:rPr lang="ru-RU" smtClean="0"/>
              <a:t>29.05.2023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19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433C-874C-4F0C-AEA9-E840A50AFCC8}" type="datetime1">
              <a:rPr lang="ru-RU" smtClean="0"/>
              <a:t>29.05.2023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1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C72C-D6B9-488A-BF8D-ED137890F1E1}" type="datetime1">
              <a:rPr lang="ru-RU" smtClean="0"/>
              <a:t>29.05.2023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2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F7E7-0CFE-4DDC-8FC8-A4CC7C359F99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33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406-4AD5-4E3D-BB35-FC89C71E9607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7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CC00-FCBA-4BE5-96E0-43C67F6A491E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5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520121"/>
            <a:ext cx="12192000" cy="1328736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"/>
            <a:ext cx="12192000" cy="1185863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27828"/>
            <a:ext cx="12192000" cy="4389437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317864" y="2254533"/>
            <a:ext cx="9273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Виртуальная 3D-экскурсия по образовательной организации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1504" y="3979753"/>
            <a:ext cx="396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направления подготовки 09.03.03 Прикладная информатика </a:t>
            </a:r>
            <a:b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Пигальцев Тимур Евгеньевич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канд. физ.-мат. наук</a:t>
            </a:r>
            <a:b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Горский Алексей Владимирович</a:t>
            </a:r>
          </a:p>
        </p:txBody>
      </p:sp>
      <p:pic>
        <p:nvPicPr>
          <p:cNvPr id="2054" name="Picture 6" descr="D:\brendbook\brend_book_ChGPU\logo_ChGPU\V.1_I. YAKOVLEV_CHUVASH_STATE_PEDAGOGICAL_UNIVERSITY\logo_ChGPU_horiz\logo_ChGPU_v.1_horiz_rus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1" y="46039"/>
            <a:ext cx="2085347" cy="10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60538" y="1288587"/>
            <a:ext cx="856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7368" y="6193633"/>
            <a:ext cx="214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Чебоксары 2023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232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"/>
            <a:ext cx="12192000" cy="6858000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566296" y="2721115"/>
            <a:ext cx="9196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внимание!!!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10</a:t>
            </a:fld>
            <a:endParaRPr lang="ru-RU"/>
          </a:p>
        </p:txBody>
      </p:sp>
      <p:pic>
        <p:nvPicPr>
          <p:cNvPr id="3074" name="Picture 2" descr="D:\brendbook\brend_book_ChGPU\logo_ChGPU\V.1_I. YAKOVLEV_CHUVASH_STATE_PEDAGOGICAL_UNIVERSITY\logo_ChGPU_horiz\logo_ChGPU_v.1_horiz_rus_invers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2" y="176340"/>
            <a:ext cx="2883022" cy="14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383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6" y="400337"/>
            <a:ext cx="5140868" cy="582973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Актуальность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01781" y="1195753"/>
            <a:ext cx="105886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Тема разработки виртуального 3D-тура по образовательной организации является актуальной в связи с ее потенциалом для повышения доступности, маркетинга и рекрутинговых усилий. Это позволяет образовательным учреждениям продемонстрировать свои объекты и создать виртуальный опыт для потенциальных студентов и заинтересованных сторон. Кроме того, это соответствует растущей тенденции дистанционного обучения и использования технологий в образовании.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509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6" y="400337"/>
            <a:ext cx="5680364" cy="582974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0" y="1645920"/>
            <a:ext cx="11279002" cy="2477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автоматизированной системы тестирования знаний для студентов.</a:t>
            </a:r>
          </a:p>
          <a:p>
            <a:pPr indent="457200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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предметную область и инструментальную среду разработки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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обосновать выбор программной среды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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техническое задание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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продукта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программного продукта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5325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6" y="400337"/>
            <a:ext cx="7042820" cy="582974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53763" y="1481328"/>
            <a:ext cx="11178018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 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азработка виртуального 3D тура.</a:t>
            </a:r>
          </a:p>
          <a:p>
            <a:pPr indent="457200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 </a:t>
            </a:r>
            <a:r>
              <a:rPr 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бразовательная организация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944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4" y="400337"/>
            <a:ext cx="6466749" cy="582975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 этапы разработки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01782" y="1289304"/>
            <a:ext cx="10945645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были использованы следующие методы разработки: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Headless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CMS — тело без головы.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разработки: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Анализ и выбор среды разработки.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Разработка серверной и клиентской части.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Тестирование ПП.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данной работы была разработана виртуальная 3D-экскурсия по образовательной организации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предоставляет отображение виртуальной экскурсий и контролировать контент.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602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5" y="400337"/>
            <a:ext cx="7436013" cy="582973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Положения выносимые на защиту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01782" y="1371456"/>
            <a:ext cx="11461172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реализации выпускной квалификационной работы спроектирована и разработана виртуальная 3D-экскурсия по образовательной организации.</a:t>
            </a:r>
          </a:p>
          <a:p>
            <a:pPr indent="457200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автоматизированная система может быть использовано в учебных учреждениях.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8269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5" y="400337"/>
            <a:ext cx="5744373" cy="582974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Теоретическая часть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01782" y="1163046"/>
            <a:ext cx="110985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виртуального 3D-тура по образовательной организации включает в себя создание захватывающего цифрового опыта, который позволяет пользователям удаленно исследовать кампус и объекты учреждения. Целью данного проекта является использование специализированных инструментов и технологий для проектирования и разработки виртуального тура, который обеспечивает точное представление образовательной организации.</a:t>
            </a:r>
          </a:p>
          <a:p>
            <a:pPr indent="4572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Конечным результатом данного проекта является виртуальный тур, который демонстрирует кампус образовательной организации, ее объекты и уникальные особенности. 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Этот виртуальный тур служит ценным рекламным и информационным инструментом, позволяющим потенциальным студентам и заинтересованным лицам дистанционно изучить учебное заведение и принять обоснованное решение.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7418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5" y="400337"/>
            <a:ext cx="6128421" cy="582975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Практическая часть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1780" y="1425471"/>
            <a:ext cx="10551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Краткая тезисная характеристика научного исследования студента с наглядным представлением на 3-5 слайдах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084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5" y="400337"/>
            <a:ext cx="6128421" cy="582975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Выводы и заключение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1780" y="1425471"/>
            <a:ext cx="10551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задачам, заключение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58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382</Words>
  <Application>Microsoft Office PowerPoint</Application>
  <PresentationFormat>Широкоэкранный</PresentationFormat>
  <Paragraphs>56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Зилия Гатауллина</dc:creator>
  <cp:lastModifiedBy>Timur Pigalcev</cp:lastModifiedBy>
  <cp:revision>30</cp:revision>
  <dcterms:created xsi:type="dcterms:W3CDTF">2022-04-03T12:58:34Z</dcterms:created>
  <dcterms:modified xsi:type="dcterms:W3CDTF">2023-05-29T19:12:14Z</dcterms:modified>
</cp:coreProperties>
</file>