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3" r:id="rId4"/>
    <p:sldId id="265" r:id="rId5"/>
    <p:sldId id="270" r:id="rId6"/>
    <p:sldId id="266" r:id="rId7"/>
    <p:sldId id="272" r:id="rId8"/>
    <p:sldId id="271" r:id="rId9"/>
    <p:sldId id="273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5"/>
    <a:srgbClr val="C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D472-18A1-4982-B779-1FE80FA30865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1C6C-9C07-43D7-BAC8-CAD76793C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4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8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5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7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557-618B-4EBD-9473-B15B8BBB18E7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164E-7B09-40C0-8EEA-97583A670997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3240-19B1-461C-A528-F961D3349F1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A679-8BA3-49FD-82E6-A370BF5204F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D12-63F9-4028-B263-845CED37E77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A07D-AB88-4EE5-9A7F-D3E044A22AC0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BFA-0AD2-435A-8A23-1817A7628739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433C-874C-4F0C-AEA9-E840A50AFCC8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C72C-D6B9-488A-BF8D-ED137890F1E1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7E7-0CFE-4DDC-8FC8-A4CC7C359F99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406-4AD5-4E3D-BB35-FC89C71E9607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CC00-FCBA-4BE5-96E0-43C67F6A491E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520121"/>
            <a:ext cx="12192000" cy="1328736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"/>
            <a:ext cx="12192000" cy="1185863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27828"/>
            <a:ext cx="12192000" cy="4389437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17864" y="2254533"/>
            <a:ext cx="927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3D-экскурсия по образовательной организации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1504" y="3979753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направления подготовки 09.03.03 Прикладная информатика </a:t>
            </a:r>
            <a:b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Пигальцев Тимур Евгеньевич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канд. физ.-мат. наук</a:t>
            </a:r>
            <a:b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Горский Алексей Владимирович</a:t>
            </a:r>
          </a:p>
        </p:txBody>
      </p:sp>
      <p:pic>
        <p:nvPicPr>
          <p:cNvPr id="2054" name="Picture 6" descr="D:\brendbook\brend_book_ChGPU\logo_ChGPU\V.1_I. YAKOVLEV_CHUVASH_STATE_PEDAGOGICAL_UNIVERSITY\logo_ChGPU_horiz\logo_ChGPU_v.1_horiz_ru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6039"/>
            <a:ext cx="2085347" cy="10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60538" y="1288587"/>
            <a:ext cx="856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7368" y="6193633"/>
            <a:ext cx="214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Чебоксары 2023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66296" y="2721115"/>
            <a:ext cx="919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 descr="D:\brendbook\brend_book_ChGPU\logo_ChGPU\V.1_I. YAKOVLEV_CHUVASH_STATE_PEDAGOGICAL_UNIVERSITY\logo_ChGPU_horiz\logo_ChGPU_v.1_horiz_rus_inver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2" y="176340"/>
            <a:ext cx="2883022" cy="14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38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Актуальность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1" y="1195753"/>
            <a:ext cx="10588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Тема разработки виртуального 3D-тура по образовательной организации является актуальной в связи с ее потенциалом для повышения доступности, маркетинга и рекрутинговых усилий. Это позволяет образовательным учреждениям продемонстрировать свои объекты и создать виртуальный опыт для потенциальных студентов и заинтересованных сторон. Кроме того, это соответствует растущей тенденции дистанционного обучения и использования технологий в образовании.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50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680364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1645920"/>
            <a:ext cx="11279002" cy="247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системы тестирования знаний для студентов.</a:t>
            </a:r>
          </a:p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предметную область и инструментальную среду разработки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программной среды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техническое задание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32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7042820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53763" y="1481328"/>
            <a:ext cx="1117801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азработка виртуального 3D тура.</a:t>
            </a:r>
          </a:p>
          <a:p>
            <a:pPr indent="457200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бразовательная организация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94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4" y="400337"/>
            <a:ext cx="6466749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этапы разработки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01782" y="1289304"/>
            <a:ext cx="1094564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были использованы следующие методы разработки: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Headless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CMS — тело без головы.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Анализ и выбор среды разработки.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серверной и клиентской части.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Тестирование ПП.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данной работы была разработана виртуальная 3D-экскурсия по образовательной организации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предоставляет отображение виртуальной экскурсий и контролировать контент.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2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7436013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Положения выносимые на защиту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2" y="1371456"/>
            <a:ext cx="1146117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реализации выпускной квалификационной работы спроектирована и разработана виртуальная 3D-экскурсия по образовательной организации.</a:t>
            </a:r>
          </a:p>
          <a:p>
            <a:pPr indent="4572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автоматизированная система может быть использовано в учебных учреждениях.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26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5744373" cy="582974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Теоретическая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2" y="1163046"/>
            <a:ext cx="11098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виртуального 3D-тура по образовательной организации включает в себя создание захватывающего цифрового опыта, который позволяет пользователям удаленно исследовать кампус и объекты учреждения. Целью данного проекта является использование специализированных инструментов и технологий для проектирования и разработки виртуального тура, который обеспечивает точное представление образовательной организации.</a:t>
            </a:r>
          </a:p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проекта могут быть использованы различные программные средства и технологии, такие как программное обеспечение для 3D-моделирования, платформы виртуальной реальности (VR) или дополненной реальности (AR), а также системы управления контентом для размещения и доставки виртуального тура.</a:t>
            </a:r>
          </a:p>
          <a:p>
            <a:pPr indent="4572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Конечным результатом данного проекта является виртуальный тур, который демонстрирует кампус образовательной организации, ее объекты и уникальные особенности. Этот виртуальный тур служит ценным рекламным и информационным инструментом, позволяющим потенциальным студентам и заинтересованным лицам дистанционно изучить учебное заведение и принять обоснованное решение.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1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Практическая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780" y="1425471"/>
            <a:ext cx="1055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тезисная характеристика научного исследования студента с наглядным представлением на 3-5 слайдах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08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Выводы и заключение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780" y="1425471"/>
            <a:ext cx="1055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задачам, заключение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425</Words>
  <Application>Microsoft Office PowerPoint</Application>
  <PresentationFormat>Широкоэкранный</PresentationFormat>
  <Paragraphs>57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Зилия Гатауллина</dc:creator>
  <cp:lastModifiedBy>Timur Pigalcev</cp:lastModifiedBy>
  <cp:revision>31</cp:revision>
  <dcterms:created xsi:type="dcterms:W3CDTF">2022-04-03T12:58:34Z</dcterms:created>
  <dcterms:modified xsi:type="dcterms:W3CDTF">2023-05-29T19:13:22Z</dcterms:modified>
</cp:coreProperties>
</file>