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16">
          <p15:clr>
            <a:srgbClr val="A4A3A4"/>
          </p15:clr>
        </p15:guide>
        <p15:guide id="2" orient="horz"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DCE2B3-6D6E-4B36-B294-9C8DD5653DB0}">
  <a:tblStyle styleId="{31DCE2B3-6D6E-4B36-B294-9C8DD5653D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p:guide pos="38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4d82cee9f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4d82cee9f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24d82cee9f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4d82cee9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4d82cee9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24d82cee9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4d82cee9f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4d82cee9f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24d82cee9f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4d82cee9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4d82cee9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24d82cee9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4d82cee9f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24d82cee9f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24d82cee9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324d82cee9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3" name="Shape 13"/>
        <p:cNvGrpSpPr/>
        <p:nvPr/>
      </p:nvGrpSpPr>
      <p:grpSpPr>
        <a:xfrm>
          <a:off x="0" y="0"/>
          <a:ext cx="0" cy="0"/>
          <a:chOff x="0" y="0"/>
          <a:chExt cx="0" cy="0"/>
        </a:xfrm>
      </p:grpSpPr>
      <p:sp>
        <p:nvSpPr>
          <p:cNvPr id="14" name="Google Shape;14;p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2"/>
          <p:cNvSpPr txBox="1"/>
          <p:nvPr>
            <p:ph type="title"/>
          </p:nvPr>
        </p:nvSpPr>
        <p:spPr>
          <a:xfrm>
            <a:off x="1280160" y="1097280"/>
            <a:ext cx="96012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3" name="Shape 63"/>
        <p:cNvGrpSpPr/>
        <p:nvPr/>
      </p:nvGrpSpPr>
      <p:grpSpPr>
        <a:xfrm>
          <a:off x="0" y="0"/>
          <a:ext cx="0" cy="0"/>
          <a:chOff x="0" y="0"/>
          <a:chExt cx="0" cy="0"/>
        </a:xfrm>
      </p:grpSpPr>
      <p:sp>
        <p:nvSpPr>
          <p:cNvPr id="64" name="Google Shape;64;p1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11"/>
          <p:cNvSpPr txBox="1"/>
          <p:nvPr>
            <p:ph type="title"/>
          </p:nvPr>
        </p:nvSpPr>
        <p:spPr>
          <a:xfrm>
            <a:off x="1280160" y="1097280"/>
            <a:ext cx="5029200" cy="1828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txBox="1"/>
          <p:nvPr>
            <p:ph idx="1" type="body"/>
          </p:nvPr>
        </p:nvSpPr>
        <p:spPr>
          <a:xfrm>
            <a:off x="6784848" y="1097280"/>
            <a:ext cx="4572000" cy="182880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09880" lvl="1" marL="914400" algn="l">
              <a:lnSpc>
                <a:spcPct val="100000"/>
              </a:lnSpc>
              <a:spcBef>
                <a:spcPts val="500"/>
              </a:spcBef>
              <a:spcAft>
                <a:spcPts val="0"/>
              </a:spcAft>
              <a:buSzPts val="1280"/>
              <a:buChar char="o"/>
              <a:defRPr sz="1600"/>
            </a:lvl2pPr>
            <a:lvl3pPr indent="-299719" lvl="2" marL="1371600" algn="l">
              <a:lnSpc>
                <a:spcPct val="100000"/>
              </a:lnSpc>
              <a:spcBef>
                <a:spcPts val="500"/>
              </a:spcBef>
              <a:spcAft>
                <a:spcPts val="0"/>
              </a:spcAft>
              <a:buSzPts val="1120"/>
              <a:buChar char="o"/>
              <a:defRPr sz="1400"/>
            </a:lvl3pPr>
            <a:lvl4pPr indent="-289560" lvl="3" marL="1828800" algn="l">
              <a:lnSpc>
                <a:spcPct val="100000"/>
              </a:lnSpc>
              <a:spcBef>
                <a:spcPts val="500"/>
              </a:spcBef>
              <a:spcAft>
                <a:spcPts val="0"/>
              </a:spcAft>
              <a:buSzPts val="960"/>
              <a:buChar char="o"/>
              <a:defRPr sz="1200"/>
            </a:lvl4pPr>
            <a:lvl5pPr indent="-284479" lvl="4" marL="2286000" algn="l">
              <a:lnSpc>
                <a:spcPct val="100000"/>
              </a:lnSpc>
              <a:spcBef>
                <a:spcPts val="500"/>
              </a:spcBef>
              <a:spcAft>
                <a:spcPts val="0"/>
              </a:spcAft>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1"/>
          <p:cNvSpPr txBox="1"/>
          <p:nvPr>
            <p:ph idx="2" type="body"/>
          </p:nvPr>
        </p:nvSpPr>
        <p:spPr>
          <a:xfrm>
            <a:off x="1280160" y="3172968"/>
            <a:ext cx="10076688" cy="310896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09880" lvl="1" marL="914400" algn="l">
              <a:lnSpc>
                <a:spcPct val="100000"/>
              </a:lnSpc>
              <a:spcBef>
                <a:spcPts val="500"/>
              </a:spcBef>
              <a:spcAft>
                <a:spcPts val="0"/>
              </a:spcAft>
              <a:buSzPts val="1280"/>
              <a:buChar char="o"/>
              <a:defRPr sz="1600"/>
            </a:lvl2pPr>
            <a:lvl3pPr indent="-299719" lvl="2" marL="1371600" algn="l">
              <a:lnSpc>
                <a:spcPct val="100000"/>
              </a:lnSpc>
              <a:spcBef>
                <a:spcPts val="500"/>
              </a:spcBef>
              <a:spcAft>
                <a:spcPts val="0"/>
              </a:spcAft>
              <a:buSzPts val="1120"/>
              <a:buChar char="o"/>
              <a:defRPr sz="1400"/>
            </a:lvl3pPr>
            <a:lvl4pPr indent="-289560" lvl="3" marL="1828800" algn="l">
              <a:lnSpc>
                <a:spcPct val="100000"/>
              </a:lnSpc>
              <a:spcBef>
                <a:spcPts val="500"/>
              </a:spcBef>
              <a:spcAft>
                <a:spcPts val="0"/>
              </a:spcAft>
              <a:buSzPts val="960"/>
              <a:buChar char="o"/>
              <a:defRPr sz="1200"/>
            </a:lvl4pPr>
            <a:lvl5pPr indent="-284479" lvl="4" marL="2286000" algn="l">
              <a:lnSpc>
                <a:spcPct val="100000"/>
              </a:lnSpc>
              <a:spcBef>
                <a:spcPts val="500"/>
              </a:spcBef>
              <a:spcAft>
                <a:spcPts val="0"/>
              </a:spcAft>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8" name="Google Shape;68;p11"/>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hite">
  <p:cSld name="Two content white">
    <p:spTree>
      <p:nvGrpSpPr>
        <p:cNvPr id="69" name="Shape 69"/>
        <p:cNvGrpSpPr/>
        <p:nvPr/>
      </p:nvGrpSpPr>
      <p:grpSpPr>
        <a:xfrm>
          <a:off x="0" y="0"/>
          <a:ext cx="0" cy="0"/>
          <a:chOff x="0" y="0"/>
          <a:chExt cx="0" cy="0"/>
        </a:xfrm>
      </p:grpSpPr>
      <p:sp>
        <p:nvSpPr>
          <p:cNvPr id="70" name="Google Shape;70;p12"/>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12"/>
          <p:cNvSpPr txBox="1"/>
          <p:nvPr>
            <p:ph type="title"/>
          </p:nvPr>
        </p:nvSpPr>
        <p:spPr>
          <a:xfrm>
            <a:off x="1280160" y="1097280"/>
            <a:ext cx="9820656"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 type="body"/>
          </p:nvPr>
        </p:nvSpPr>
        <p:spPr>
          <a:xfrm>
            <a:off x="1280160" y="2377440"/>
            <a:ext cx="4572000" cy="3429000"/>
          </a:xfrm>
          <a:prstGeom prst="rect">
            <a:avLst/>
          </a:prstGeom>
          <a:noFill/>
          <a:ln>
            <a:noFill/>
          </a:ln>
        </p:spPr>
        <p:txBody>
          <a:bodyPr anchorCtr="0" anchor="t" bIns="0" lIns="0" spcFirstLastPara="1" rIns="0" wrap="square" tIns="0">
            <a:normAutofit/>
          </a:bodyPr>
          <a:lstStyle>
            <a:lvl1pPr indent="-320040" lvl="0" marL="457200" algn="l">
              <a:lnSpc>
                <a:spcPct val="90000"/>
              </a:lnSpc>
              <a:spcBef>
                <a:spcPts val="1400"/>
              </a:spcBef>
              <a:spcAft>
                <a:spcPts val="0"/>
              </a:spcAft>
              <a:buSzPts val="1440"/>
              <a:buChar char="o"/>
              <a:defRPr b="1" sz="1800"/>
            </a:lvl1pPr>
            <a:lvl2pPr indent="-228600" lvl="1" marL="914400" algn="l">
              <a:lnSpc>
                <a:spcPct val="90000"/>
              </a:lnSpc>
              <a:spcBef>
                <a:spcPts val="1400"/>
              </a:spcBef>
              <a:spcAft>
                <a:spcPts val="0"/>
              </a:spcAft>
              <a:buSzPts val="1440"/>
              <a:buNone/>
              <a:defRPr sz="1800"/>
            </a:lvl2pPr>
            <a:lvl3pPr indent="-320039" lvl="2" marL="1371600" algn="l">
              <a:lnSpc>
                <a:spcPct val="90000"/>
              </a:lnSpc>
              <a:spcBef>
                <a:spcPts val="1400"/>
              </a:spcBef>
              <a:spcAft>
                <a:spcPts val="0"/>
              </a:spcAft>
              <a:buSzPts val="1440"/>
              <a:buChar char="o"/>
              <a:defRPr sz="1800"/>
            </a:lvl3pPr>
            <a:lvl4pPr indent="-228600" lvl="3" marL="1828800" algn="l">
              <a:lnSpc>
                <a:spcPct val="90000"/>
              </a:lnSpc>
              <a:spcBef>
                <a:spcPts val="1400"/>
              </a:spcBef>
              <a:spcAft>
                <a:spcPts val="0"/>
              </a:spcAft>
              <a:buSzPts val="1440"/>
              <a:buNone/>
              <a:defRPr sz="1800"/>
            </a:lvl4pPr>
            <a:lvl5pPr indent="-320039" lvl="4" marL="2286000" algn="l">
              <a:lnSpc>
                <a:spcPct val="90000"/>
              </a:lnSpc>
              <a:spcBef>
                <a:spcPts val="1400"/>
              </a:spcBef>
              <a:spcAft>
                <a:spcPts val="0"/>
              </a:spcAft>
              <a:buSzPts val="1440"/>
              <a:buChar char="o"/>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2"/>
          <p:cNvSpPr txBox="1"/>
          <p:nvPr>
            <p:ph idx="2" type="body"/>
          </p:nvPr>
        </p:nvSpPr>
        <p:spPr>
          <a:xfrm>
            <a:off x="6227064" y="2377440"/>
            <a:ext cx="4645152" cy="342900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20040" lvl="1" marL="914400" algn="l">
              <a:lnSpc>
                <a:spcPct val="100000"/>
              </a:lnSpc>
              <a:spcBef>
                <a:spcPts val="500"/>
              </a:spcBef>
              <a:spcAft>
                <a:spcPts val="0"/>
              </a:spcAft>
              <a:buSzPts val="1440"/>
              <a:buChar char="o"/>
              <a:defRPr sz="1800"/>
            </a:lvl2pPr>
            <a:lvl3pPr indent="-320039" lvl="2" marL="1371600" algn="l">
              <a:lnSpc>
                <a:spcPct val="100000"/>
              </a:lnSpc>
              <a:spcBef>
                <a:spcPts val="500"/>
              </a:spcBef>
              <a:spcAft>
                <a:spcPts val="0"/>
              </a:spcAft>
              <a:buSzPts val="1440"/>
              <a:buChar char="o"/>
              <a:defRPr sz="1800"/>
            </a:lvl3pPr>
            <a:lvl4pPr indent="-320039" lvl="3" marL="1828800" algn="l">
              <a:lnSpc>
                <a:spcPct val="100000"/>
              </a:lnSpc>
              <a:spcBef>
                <a:spcPts val="500"/>
              </a:spcBef>
              <a:spcAft>
                <a:spcPts val="0"/>
              </a:spcAft>
              <a:buSzPts val="1440"/>
              <a:buChar char="o"/>
              <a:defRPr sz="1800"/>
            </a:lvl4pPr>
            <a:lvl5pPr indent="-320039" lvl="4" marL="2286000" algn="l">
              <a:lnSpc>
                <a:spcPct val="100000"/>
              </a:lnSpc>
              <a:spcBef>
                <a:spcPts val="500"/>
              </a:spcBef>
              <a:spcAft>
                <a:spcPts val="0"/>
              </a:spcAft>
              <a:buSzPts val="1440"/>
              <a:buChar char="o"/>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4" name="Google Shape;74;p12"/>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75" name="Shape 75"/>
        <p:cNvGrpSpPr/>
        <p:nvPr/>
      </p:nvGrpSpPr>
      <p:grpSpPr>
        <a:xfrm>
          <a:off x="0" y="0"/>
          <a:ext cx="0" cy="0"/>
          <a:chOff x="0" y="0"/>
          <a:chExt cx="0" cy="0"/>
        </a:xfrm>
      </p:grpSpPr>
      <p:sp>
        <p:nvSpPr>
          <p:cNvPr id="76" name="Google Shape;76;p13"/>
          <p:cNvSpPr txBox="1"/>
          <p:nvPr>
            <p:ph type="title"/>
          </p:nvPr>
        </p:nvSpPr>
        <p:spPr>
          <a:xfrm>
            <a:off x="1280160" y="1097280"/>
            <a:ext cx="9821955"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a:off x="1280160" y="2377440"/>
            <a:ext cx="4663440" cy="3566160"/>
          </a:xfrm>
          <a:prstGeom prst="rect">
            <a:avLst/>
          </a:prstGeom>
          <a:solidFill>
            <a:schemeClr val="accent4"/>
          </a:solidFill>
          <a:ln>
            <a:noFill/>
          </a:ln>
        </p:spPr>
        <p:txBody>
          <a:bodyPr anchorCtr="0" anchor="t" bIns="365750" lIns="365750" spcFirstLastPara="1" rIns="365750" wrap="square" tIns="365750">
            <a:normAutofit/>
          </a:bodyPr>
          <a:lstStyle>
            <a:lvl1pPr indent="-320040" lvl="0" marL="457200" algn="l">
              <a:lnSpc>
                <a:spcPct val="100000"/>
              </a:lnSpc>
              <a:spcBef>
                <a:spcPts val="1400"/>
              </a:spcBef>
              <a:spcAft>
                <a:spcPts val="0"/>
              </a:spcAft>
              <a:buClr>
                <a:schemeClr val="dk1"/>
              </a:buClr>
              <a:buSzPts val="1440"/>
              <a:buChar char="o"/>
              <a:defRPr sz="1800"/>
            </a:lvl1pPr>
            <a:lvl2pPr indent="-309880" lvl="1" marL="914400" algn="l">
              <a:lnSpc>
                <a:spcPct val="100000"/>
              </a:lnSpc>
              <a:spcBef>
                <a:spcPts val="500"/>
              </a:spcBef>
              <a:spcAft>
                <a:spcPts val="0"/>
              </a:spcAft>
              <a:buClr>
                <a:schemeClr val="dk1"/>
              </a:buClr>
              <a:buSzPts val="1280"/>
              <a:buChar char="o"/>
              <a:defRPr sz="1600"/>
            </a:lvl2pPr>
            <a:lvl3pPr indent="-299719" lvl="2" marL="1371600" algn="l">
              <a:lnSpc>
                <a:spcPct val="100000"/>
              </a:lnSpc>
              <a:spcBef>
                <a:spcPts val="500"/>
              </a:spcBef>
              <a:spcAft>
                <a:spcPts val="0"/>
              </a:spcAft>
              <a:buClr>
                <a:schemeClr val="dk1"/>
              </a:buClr>
              <a:buSzPts val="1120"/>
              <a:buChar char="o"/>
              <a:defRPr sz="1400"/>
            </a:lvl3pPr>
            <a:lvl4pPr indent="-289560" lvl="3" marL="1828800" algn="l">
              <a:lnSpc>
                <a:spcPct val="100000"/>
              </a:lnSpc>
              <a:spcBef>
                <a:spcPts val="500"/>
              </a:spcBef>
              <a:spcAft>
                <a:spcPts val="0"/>
              </a:spcAft>
              <a:buClr>
                <a:schemeClr val="dk1"/>
              </a:buClr>
              <a:buSzPts val="960"/>
              <a:buChar char="o"/>
              <a:defRPr sz="1200"/>
            </a:lvl4pPr>
            <a:lvl5pPr indent="-284479" lvl="4" marL="2286000" algn="l">
              <a:lnSpc>
                <a:spcPct val="10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3"/>
          <p:cNvSpPr txBox="1"/>
          <p:nvPr>
            <p:ph idx="2" type="body"/>
          </p:nvPr>
        </p:nvSpPr>
        <p:spPr>
          <a:xfrm>
            <a:off x="6309360" y="2377440"/>
            <a:ext cx="4663440" cy="3566160"/>
          </a:xfrm>
          <a:prstGeom prst="rect">
            <a:avLst/>
          </a:prstGeom>
          <a:solidFill>
            <a:schemeClr val="accent4"/>
          </a:solidFill>
          <a:ln>
            <a:noFill/>
          </a:ln>
        </p:spPr>
        <p:txBody>
          <a:bodyPr anchorCtr="0" anchor="t" bIns="365750" lIns="365750" spcFirstLastPara="1" rIns="365750" wrap="square" tIns="365750">
            <a:normAutofit/>
          </a:bodyPr>
          <a:lstStyle>
            <a:lvl1pPr indent="-320040" lvl="0" marL="457200" algn="l">
              <a:lnSpc>
                <a:spcPct val="100000"/>
              </a:lnSpc>
              <a:spcBef>
                <a:spcPts val="1400"/>
              </a:spcBef>
              <a:spcAft>
                <a:spcPts val="0"/>
              </a:spcAft>
              <a:buClr>
                <a:schemeClr val="dk1"/>
              </a:buClr>
              <a:buSzPts val="1440"/>
              <a:buChar char="o"/>
              <a:defRPr sz="1800" cap="none"/>
            </a:lvl1pPr>
            <a:lvl2pPr indent="-309880" lvl="1" marL="914400" algn="l">
              <a:lnSpc>
                <a:spcPct val="100000"/>
              </a:lnSpc>
              <a:spcBef>
                <a:spcPts val="500"/>
              </a:spcBef>
              <a:spcAft>
                <a:spcPts val="0"/>
              </a:spcAft>
              <a:buClr>
                <a:schemeClr val="dk1"/>
              </a:buClr>
              <a:buSzPts val="1280"/>
              <a:buChar char="o"/>
              <a:defRPr sz="1600"/>
            </a:lvl2pPr>
            <a:lvl3pPr indent="-299719" lvl="2" marL="1371600" algn="l">
              <a:lnSpc>
                <a:spcPct val="100000"/>
              </a:lnSpc>
              <a:spcBef>
                <a:spcPts val="500"/>
              </a:spcBef>
              <a:spcAft>
                <a:spcPts val="0"/>
              </a:spcAft>
              <a:buClr>
                <a:schemeClr val="dk1"/>
              </a:buClr>
              <a:buSzPts val="1120"/>
              <a:buChar char="o"/>
              <a:defRPr sz="1400"/>
            </a:lvl3pPr>
            <a:lvl4pPr indent="-289560" lvl="3" marL="1828800" algn="l">
              <a:lnSpc>
                <a:spcPct val="100000"/>
              </a:lnSpc>
              <a:spcBef>
                <a:spcPts val="500"/>
              </a:spcBef>
              <a:spcAft>
                <a:spcPts val="0"/>
              </a:spcAft>
              <a:buClr>
                <a:schemeClr val="dk1"/>
              </a:buClr>
              <a:buSzPts val="960"/>
              <a:buChar char="o"/>
              <a:defRPr sz="1200"/>
            </a:lvl4pPr>
            <a:lvl5pPr indent="-284479" lvl="4" marL="2286000" algn="l">
              <a:lnSpc>
                <a:spcPct val="10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80" name="Google Shape;80;p13"/>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lt1"/>
        </a:solid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841248" y="3163824"/>
            <a:ext cx="10515600" cy="2322576"/>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p:nvPr>
            <p:ph idx="2" type="pic"/>
          </p:nvPr>
        </p:nvSpPr>
        <p:spPr>
          <a:xfrm>
            <a:off x="4953000" y="548640"/>
            <a:ext cx="2286000" cy="2286000"/>
          </a:xfrm>
          <a:prstGeom prst="ellipse">
            <a:avLst/>
          </a:prstGeom>
          <a:noFill/>
          <a:ln>
            <a:noFill/>
          </a:ln>
        </p:spPr>
      </p:sp>
      <p:sp>
        <p:nvSpPr>
          <p:cNvPr id="84" name="Google Shape;84;p14"/>
          <p:cNvSpPr txBox="1"/>
          <p:nvPr>
            <p:ph idx="1" type="body"/>
          </p:nvPr>
        </p:nvSpPr>
        <p:spPr>
          <a:xfrm>
            <a:off x="1572768" y="6044184"/>
            <a:ext cx="9116568" cy="36576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2400"/>
              <a:buNone/>
              <a:defRPr sz="2400" cap="none"/>
            </a:lvl1pPr>
            <a:lvl2pPr indent="-342900" lvl="1" marL="914400" algn="l">
              <a:lnSpc>
                <a:spcPct val="100000"/>
              </a:lnSpc>
              <a:spcBef>
                <a:spcPts val="500"/>
              </a:spcBef>
              <a:spcAft>
                <a:spcPts val="0"/>
              </a:spcAft>
              <a:buSzPts val="1800"/>
              <a:buChar char="o"/>
              <a:defRPr/>
            </a:lvl2pPr>
            <a:lvl3pPr indent="-342900" lvl="2" marL="1371600" algn="l">
              <a:lnSpc>
                <a:spcPct val="100000"/>
              </a:lnSpc>
              <a:spcBef>
                <a:spcPts val="500"/>
              </a:spcBef>
              <a:spcAft>
                <a:spcPts val="0"/>
              </a:spcAft>
              <a:buSzPts val="1800"/>
              <a:buChar char="o"/>
              <a:defRPr/>
            </a:lvl3pPr>
            <a:lvl4pPr indent="-342900" lvl="3" marL="1828800" algn="l">
              <a:lnSpc>
                <a:spcPct val="100000"/>
              </a:lnSpc>
              <a:spcBef>
                <a:spcPts val="500"/>
              </a:spcBef>
              <a:spcAft>
                <a:spcPts val="0"/>
              </a:spcAft>
              <a:buSzPts val="1800"/>
              <a:buChar char="o"/>
              <a:defRPr/>
            </a:lvl4pPr>
            <a:lvl5pPr indent="-342900" lvl="4" marL="2286000" algn="l">
              <a:lnSpc>
                <a:spcPct val="10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picture ">
  <p:cSld name="Content + picture ">
    <p:spTree>
      <p:nvGrpSpPr>
        <p:cNvPr id="17" name="Shape 17"/>
        <p:cNvGrpSpPr/>
        <p:nvPr/>
      </p:nvGrpSpPr>
      <p:grpSpPr>
        <a:xfrm>
          <a:off x="0" y="0"/>
          <a:ext cx="0" cy="0"/>
          <a:chOff x="0" y="0"/>
          <a:chExt cx="0" cy="0"/>
        </a:xfrm>
      </p:grpSpPr>
      <p:sp>
        <p:nvSpPr>
          <p:cNvPr id="18" name="Google Shape;18;p3"/>
          <p:cNvSpPr/>
          <p:nvPr/>
        </p:nvSpPr>
        <p:spPr>
          <a:xfrm>
            <a:off x="6705600" y="0"/>
            <a:ext cx="5486400" cy="6858000"/>
          </a:xfrm>
          <a:prstGeom prst="rect">
            <a:avLst/>
          </a:prstGeom>
          <a:solidFill>
            <a:srgbClr val="E9F5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19" name="Google Shape;19;p3"/>
          <p:cNvSpPr txBox="1"/>
          <p:nvPr>
            <p:ph type="title"/>
          </p:nvPr>
        </p:nvSpPr>
        <p:spPr>
          <a:xfrm>
            <a:off x="1280160" y="3931920"/>
            <a:ext cx="5029200" cy="182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p:nvPr>
            <p:ph idx="2" type="pic"/>
          </p:nvPr>
        </p:nvSpPr>
        <p:spPr>
          <a:xfrm>
            <a:off x="1280160" y="548640"/>
            <a:ext cx="3017520" cy="3017520"/>
          </a:xfrm>
          <a:prstGeom prst="ellipse">
            <a:avLst/>
          </a:prstGeom>
          <a:noFill/>
          <a:ln>
            <a:noFill/>
          </a:ln>
        </p:spPr>
      </p:sp>
      <p:sp>
        <p:nvSpPr>
          <p:cNvPr id="21" name="Google Shape;21;p3"/>
          <p:cNvSpPr txBox="1"/>
          <p:nvPr>
            <p:ph idx="1" type="body"/>
          </p:nvPr>
        </p:nvSpPr>
        <p:spPr>
          <a:xfrm>
            <a:off x="7205472" y="731520"/>
            <a:ext cx="4306824" cy="5394960"/>
          </a:xfrm>
          <a:prstGeom prst="rect">
            <a:avLst/>
          </a:prstGeom>
          <a:noFill/>
          <a:ln>
            <a:noFill/>
          </a:ln>
        </p:spPr>
        <p:txBody>
          <a:bodyPr anchorCtr="0" anchor="b" bIns="0" lIns="0" spcFirstLastPara="1" rIns="0" wrap="square" tIns="0">
            <a:normAutofit/>
          </a:bodyPr>
          <a:lstStyle>
            <a:lvl1pPr indent="-350520" lvl="0" marL="457200" algn="l">
              <a:lnSpc>
                <a:spcPct val="100000"/>
              </a:lnSpc>
              <a:spcBef>
                <a:spcPts val="1400"/>
              </a:spcBef>
              <a:spcAft>
                <a:spcPts val="0"/>
              </a:spcAft>
              <a:buClr>
                <a:schemeClr val="dk1"/>
              </a:buClr>
              <a:buSzPts val="1920"/>
              <a:buChar char="o"/>
              <a:defRPr cap="none"/>
            </a:lvl1pPr>
            <a:lvl2pPr indent="-330200" lvl="1" marL="914400" algn="l">
              <a:lnSpc>
                <a:spcPct val="100000"/>
              </a:lnSpc>
              <a:spcBef>
                <a:spcPts val="500"/>
              </a:spcBef>
              <a:spcAft>
                <a:spcPts val="0"/>
              </a:spcAft>
              <a:buClr>
                <a:schemeClr val="dk1"/>
              </a:buClr>
              <a:buSzPts val="1600"/>
              <a:buChar char="o"/>
              <a:defRPr/>
            </a:lvl2pPr>
            <a:lvl3pPr indent="-320039" lvl="2" marL="1371600" algn="l">
              <a:lnSpc>
                <a:spcPct val="100000"/>
              </a:lnSpc>
              <a:spcBef>
                <a:spcPts val="500"/>
              </a:spcBef>
              <a:spcAft>
                <a:spcPts val="0"/>
              </a:spcAft>
              <a:buClr>
                <a:schemeClr val="dk1"/>
              </a:buClr>
              <a:buSzPts val="1440"/>
              <a:buChar char="o"/>
              <a:defRPr/>
            </a:lvl3pPr>
            <a:lvl4pPr indent="-309880" lvl="3" marL="1828800" algn="l">
              <a:lnSpc>
                <a:spcPct val="100000"/>
              </a:lnSpc>
              <a:spcBef>
                <a:spcPts val="500"/>
              </a:spcBef>
              <a:spcAft>
                <a:spcPts val="0"/>
              </a:spcAft>
              <a:buClr>
                <a:schemeClr val="dk1"/>
              </a:buClr>
              <a:buSzPts val="1280"/>
              <a:buChar char="o"/>
              <a:defRPr/>
            </a:lvl4pPr>
            <a:lvl5pPr indent="-299720" lvl="4" marL="2286000" algn="l">
              <a:lnSpc>
                <a:spcPct val="100000"/>
              </a:lnSpc>
              <a:spcBef>
                <a:spcPts val="500"/>
              </a:spcBef>
              <a:spcAft>
                <a:spcPts val="0"/>
              </a:spcAft>
              <a:buClr>
                <a:schemeClr val="dk1"/>
              </a:buClr>
              <a:buSzPts val="112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23" name="Google Shape;23;p3"/>
          <p:cNvCxnSpPr/>
          <p:nvPr/>
        </p:nvCxnSpPr>
        <p:spPr>
          <a:xfrm>
            <a:off x="1298448" y="6111876"/>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light blue" type="twoObj">
  <p:cSld name="TWO_OBJECTS">
    <p:spTree>
      <p:nvGrpSpPr>
        <p:cNvPr id="24" name="Shape 24"/>
        <p:cNvGrpSpPr/>
        <p:nvPr/>
      </p:nvGrpSpPr>
      <p:grpSpPr>
        <a:xfrm>
          <a:off x="0" y="0"/>
          <a:ext cx="0" cy="0"/>
          <a:chOff x="0" y="0"/>
          <a:chExt cx="0" cy="0"/>
        </a:xfrm>
      </p:grpSpPr>
      <p:sp>
        <p:nvSpPr>
          <p:cNvPr id="25" name="Google Shape;25;p4"/>
          <p:cNvSpPr txBox="1"/>
          <p:nvPr>
            <p:ph type="title"/>
          </p:nvPr>
        </p:nvSpPr>
        <p:spPr>
          <a:xfrm>
            <a:off x="1280160" y="1097280"/>
            <a:ext cx="9821955"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280160" y="2377440"/>
            <a:ext cx="4663440" cy="3566160"/>
          </a:xfrm>
          <a:prstGeom prst="rect">
            <a:avLst/>
          </a:prstGeom>
          <a:solidFill>
            <a:srgbClr val="E9F5FB"/>
          </a:solidFill>
          <a:ln>
            <a:noFill/>
          </a:ln>
        </p:spPr>
        <p:txBody>
          <a:bodyPr anchorCtr="0" anchor="t" bIns="365750" lIns="365750" spcFirstLastPara="1" rIns="365750" wrap="square" tIns="365750">
            <a:normAutofit/>
          </a:bodyPr>
          <a:lstStyle>
            <a:lvl1pPr indent="-320040" lvl="0" marL="457200" algn="l">
              <a:lnSpc>
                <a:spcPct val="90000"/>
              </a:lnSpc>
              <a:spcBef>
                <a:spcPts val="1400"/>
              </a:spcBef>
              <a:spcAft>
                <a:spcPts val="0"/>
              </a:spcAft>
              <a:buClr>
                <a:schemeClr val="dk1"/>
              </a:buClr>
              <a:buSzPts val="1440"/>
              <a:buChar char="o"/>
              <a:defRPr sz="1800"/>
            </a:lvl1pPr>
            <a:lvl2pPr indent="-309880" lvl="1" marL="914400" algn="l">
              <a:lnSpc>
                <a:spcPct val="90000"/>
              </a:lnSpc>
              <a:spcBef>
                <a:spcPts val="500"/>
              </a:spcBef>
              <a:spcAft>
                <a:spcPts val="0"/>
              </a:spcAft>
              <a:buClr>
                <a:schemeClr val="dk1"/>
              </a:buClr>
              <a:buSzPts val="1280"/>
              <a:buChar char="o"/>
              <a:defRPr sz="1600"/>
            </a:lvl2pPr>
            <a:lvl3pPr indent="-299719" lvl="2" marL="1371600" algn="l">
              <a:lnSpc>
                <a:spcPct val="90000"/>
              </a:lnSpc>
              <a:spcBef>
                <a:spcPts val="500"/>
              </a:spcBef>
              <a:spcAft>
                <a:spcPts val="0"/>
              </a:spcAft>
              <a:buClr>
                <a:schemeClr val="dk1"/>
              </a:buClr>
              <a:buSzPts val="1120"/>
              <a:buChar char="o"/>
              <a:defRPr sz="1400"/>
            </a:lvl3pPr>
            <a:lvl4pPr indent="-289560" lvl="3" marL="1828800" algn="l">
              <a:lnSpc>
                <a:spcPct val="90000"/>
              </a:lnSpc>
              <a:spcBef>
                <a:spcPts val="500"/>
              </a:spcBef>
              <a:spcAft>
                <a:spcPts val="0"/>
              </a:spcAft>
              <a:buClr>
                <a:schemeClr val="dk1"/>
              </a:buClr>
              <a:buSzPts val="960"/>
              <a:buChar char="o"/>
              <a:defRPr sz="1200"/>
            </a:lvl4pPr>
            <a:lvl5pPr indent="-284479" lvl="4" marL="2286000" algn="l">
              <a:lnSpc>
                <a:spcPct val="9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2" type="body"/>
          </p:nvPr>
        </p:nvSpPr>
        <p:spPr>
          <a:xfrm>
            <a:off x="6309360" y="2377440"/>
            <a:ext cx="4663440" cy="3566160"/>
          </a:xfrm>
          <a:prstGeom prst="rect">
            <a:avLst/>
          </a:prstGeom>
          <a:solidFill>
            <a:srgbClr val="E9F5FB"/>
          </a:solidFill>
          <a:ln>
            <a:noFill/>
          </a:ln>
        </p:spPr>
        <p:txBody>
          <a:bodyPr anchorCtr="0" anchor="t" bIns="365750" lIns="365750" spcFirstLastPara="1" rIns="365750" wrap="square" tIns="365750">
            <a:normAutofit/>
          </a:bodyPr>
          <a:lstStyle>
            <a:lvl1pPr indent="-320040" lvl="0" marL="457200" algn="l">
              <a:lnSpc>
                <a:spcPct val="90000"/>
              </a:lnSpc>
              <a:spcBef>
                <a:spcPts val="1400"/>
              </a:spcBef>
              <a:spcAft>
                <a:spcPts val="0"/>
              </a:spcAft>
              <a:buClr>
                <a:schemeClr val="dk1"/>
              </a:buClr>
              <a:buSzPts val="1440"/>
              <a:buChar char="o"/>
              <a:defRPr sz="1800"/>
            </a:lvl1pPr>
            <a:lvl2pPr indent="-309880" lvl="1" marL="914400" algn="l">
              <a:lnSpc>
                <a:spcPct val="90000"/>
              </a:lnSpc>
              <a:spcBef>
                <a:spcPts val="500"/>
              </a:spcBef>
              <a:spcAft>
                <a:spcPts val="0"/>
              </a:spcAft>
              <a:buClr>
                <a:schemeClr val="dk1"/>
              </a:buClr>
              <a:buSzPts val="1280"/>
              <a:buChar char="o"/>
              <a:defRPr sz="1600"/>
            </a:lvl2pPr>
            <a:lvl3pPr indent="-299719" lvl="2" marL="1371600" algn="l">
              <a:lnSpc>
                <a:spcPct val="90000"/>
              </a:lnSpc>
              <a:spcBef>
                <a:spcPts val="500"/>
              </a:spcBef>
              <a:spcAft>
                <a:spcPts val="0"/>
              </a:spcAft>
              <a:buClr>
                <a:schemeClr val="dk1"/>
              </a:buClr>
              <a:buSzPts val="1120"/>
              <a:buChar char="o"/>
              <a:defRPr sz="1400"/>
            </a:lvl3pPr>
            <a:lvl4pPr indent="-289560" lvl="3" marL="1828800" algn="l">
              <a:lnSpc>
                <a:spcPct val="90000"/>
              </a:lnSpc>
              <a:spcBef>
                <a:spcPts val="500"/>
              </a:spcBef>
              <a:spcAft>
                <a:spcPts val="0"/>
              </a:spcAft>
              <a:buClr>
                <a:schemeClr val="dk1"/>
              </a:buClr>
              <a:buSzPts val="960"/>
              <a:buChar char="o"/>
              <a:defRPr sz="1200"/>
            </a:lvl4pPr>
            <a:lvl5pPr indent="-284479" lvl="4" marL="2286000" algn="l">
              <a:lnSpc>
                <a:spcPct val="9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29" name="Google Shape;29;p4"/>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 + subtitle">
    <p:spTree>
      <p:nvGrpSpPr>
        <p:cNvPr id="30" name="Shape 30"/>
        <p:cNvGrpSpPr/>
        <p:nvPr/>
      </p:nvGrpSpPr>
      <p:grpSpPr>
        <a:xfrm>
          <a:off x="0" y="0"/>
          <a:ext cx="0" cy="0"/>
          <a:chOff x="0" y="0"/>
          <a:chExt cx="0" cy="0"/>
        </a:xfrm>
      </p:grpSpPr>
      <p:sp>
        <p:nvSpPr>
          <p:cNvPr id="31" name="Google Shape;31;p5"/>
          <p:cNvSpPr/>
          <p:nvPr/>
        </p:nvSpPr>
        <p:spPr>
          <a:xfrm>
            <a:off x="0" y="0"/>
            <a:ext cx="12192000" cy="4457700"/>
          </a:xfrm>
          <a:custGeom>
            <a:rect b="b" l="l" r="r" t="t"/>
            <a:pathLst>
              <a:path extrusionOk="0" h="4457700" w="121920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5"/>
          <p:cNvSpPr txBox="1"/>
          <p:nvPr>
            <p:ph type="ctrTitle"/>
          </p:nvPr>
        </p:nvSpPr>
        <p:spPr>
          <a:xfrm>
            <a:off x="978408" y="1143000"/>
            <a:ext cx="10241280" cy="22860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2075688" y="3803904"/>
            <a:ext cx="8046720" cy="914400"/>
          </a:xfrm>
          <a:prstGeom prst="rect">
            <a:avLst/>
          </a:prstGeom>
          <a:noFill/>
          <a:ln>
            <a:noFill/>
          </a:ln>
        </p:spPr>
        <p:txBody>
          <a:bodyPr anchorCtr="0" anchor="t" bIns="0" lIns="0" spcFirstLastPara="1" rIns="0" wrap="square" tIns="0">
            <a:noAutofit/>
          </a:bodyPr>
          <a:lstStyle>
            <a:lvl1pPr lvl="0" algn="ctr">
              <a:lnSpc>
                <a:spcPct val="100000"/>
              </a:lnSpc>
              <a:spcBef>
                <a:spcPts val="1000"/>
              </a:spcBef>
              <a:spcAft>
                <a:spcPts val="0"/>
              </a:spcAft>
              <a:buSzPts val="2400"/>
              <a:buNone/>
              <a:defRPr sz="2400"/>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5"/>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p:nvPr/>
        </p:nvSpPr>
        <p:spPr>
          <a:xfrm>
            <a:off x="0" y="0"/>
            <a:ext cx="12192000" cy="6858000"/>
          </a:xfrm>
          <a:custGeom>
            <a:rect b="b" l="l" r="r" t="t"/>
            <a:pathLst>
              <a:path extrusionOk="0" h="6858000" w="12192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6"/>
          <p:cNvSpPr txBox="1"/>
          <p:nvPr>
            <p:ph type="title"/>
          </p:nvPr>
        </p:nvSpPr>
        <p:spPr>
          <a:xfrm>
            <a:off x="838200" y="1417320"/>
            <a:ext cx="10515600" cy="402336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subTitle"/>
          </p:nvPr>
        </p:nvSpPr>
        <p:spPr>
          <a:xfrm>
            <a:off x="1524000" y="6044184"/>
            <a:ext cx="9144000" cy="356616"/>
          </a:xfrm>
          <a:prstGeom prst="rect">
            <a:avLst/>
          </a:prstGeom>
          <a:noFill/>
          <a:ln>
            <a:noFill/>
          </a:ln>
        </p:spPr>
        <p:txBody>
          <a:bodyPr anchorCtr="0" anchor="t" bIns="0" lIns="0" spcFirstLastPara="1" rIns="0" wrap="square" tIns="0">
            <a:noAutofit/>
          </a:bodyPr>
          <a:lstStyle>
            <a:lvl1pPr lvl="0" algn="ctr">
              <a:lnSpc>
                <a:spcPct val="100000"/>
              </a:lnSpc>
              <a:spcBef>
                <a:spcPts val="1000"/>
              </a:spcBef>
              <a:spcAft>
                <a:spcPts val="0"/>
              </a:spcAft>
              <a:buSzPts val="2400"/>
              <a:buNone/>
              <a:defRPr sz="2400" cap="none"/>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6"/>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right">
  <p:cSld name="Title and content with image right">
    <p:spTree>
      <p:nvGrpSpPr>
        <p:cNvPr id="40" name="Shape 40"/>
        <p:cNvGrpSpPr/>
        <p:nvPr/>
      </p:nvGrpSpPr>
      <p:grpSpPr>
        <a:xfrm>
          <a:off x="0" y="0"/>
          <a:ext cx="0" cy="0"/>
          <a:chOff x="0" y="0"/>
          <a:chExt cx="0" cy="0"/>
        </a:xfrm>
      </p:grpSpPr>
      <p:sp>
        <p:nvSpPr>
          <p:cNvPr id="41" name="Google Shape;41;p7"/>
          <p:cNvSpPr/>
          <p:nvPr/>
        </p:nvSpPr>
        <p:spPr>
          <a:xfrm>
            <a:off x="8610600" y="0"/>
            <a:ext cx="3581400" cy="6858000"/>
          </a:xfrm>
          <a:custGeom>
            <a:rect b="b" l="l" r="r" t="t"/>
            <a:pathLst>
              <a:path extrusionOk="0" h="6858000" w="35814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7"/>
          <p:cNvSpPr txBox="1"/>
          <p:nvPr>
            <p:ph type="title"/>
          </p:nvPr>
        </p:nvSpPr>
        <p:spPr>
          <a:xfrm>
            <a:off x="1280160" y="1097280"/>
            <a:ext cx="4114800" cy="2286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280160" y="3566160"/>
            <a:ext cx="4114800" cy="2651760"/>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400"/>
              </a:spcBef>
              <a:spcAft>
                <a:spcPts val="0"/>
              </a:spcAft>
              <a:buClr>
                <a:schemeClr val="accent1"/>
              </a:buClr>
              <a:buSzPts val="2400"/>
              <a:buFont typeface="Courier New"/>
              <a:buChar char="o"/>
              <a:defRPr sz="2400" cap="none"/>
            </a:lvl1pPr>
            <a:lvl2pPr indent="-355600" lvl="1" marL="914400" algn="l">
              <a:lnSpc>
                <a:spcPct val="100000"/>
              </a:lnSpc>
              <a:spcBef>
                <a:spcPts val="500"/>
              </a:spcBef>
              <a:spcAft>
                <a:spcPts val="0"/>
              </a:spcAft>
              <a:buSzPts val="2000"/>
              <a:buChar char="o"/>
              <a:defRPr/>
            </a:lvl2pPr>
            <a:lvl3pPr indent="-342900" lvl="2" marL="1371600" algn="l">
              <a:lnSpc>
                <a:spcPct val="100000"/>
              </a:lnSpc>
              <a:spcBef>
                <a:spcPts val="500"/>
              </a:spcBef>
              <a:spcAft>
                <a:spcPts val="0"/>
              </a:spcAft>
              <a:buSzPts val="1800"/>
              <a:buChar char="o"/>
              <a:defRPr/>
            </a:lvl3pPr>
            <a:lvl4pPr indent="-330200" lvl="3" marL="1828800" algn="l">
              <a:lnSpc>
                <a:spcPct val="100000"/>
              </a:lnSpc>
              <a:spcBef>
                <a:spcPts val="500"/>
              </a:spcBef>
              <a:spcAft>
                <a:spcPts val="0"/>
              </a:spcAft>
              <a:buSzPts val="1600"/>
              <a:buChar char="o"/>
              <a:defRPr/>
            </a:lvl4pPr>
            <a:lvl5pPr indent="-317500" lvl="4" marL="2286000" algn="l">
              <a:lnSpc>
                <a:spcPct val="100000"/>
              </a:lnSpc>
              <a:spcBef>
                <a:spcPts val="500"/>
              </a:spcBef>
              <a:spcAft>
                <a:spcPts val="0"/>
              </a:spcAft>
              <a:buSzPts val="14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p:nvPr>
            <p:ph idx="2" type="pic"/>
          </p:nvPr>
        </p:nvSpPr>
        <p:spPr>
          <a:xfrm>
            <a:off x="5687568" y="1435608"/>
            <a:ext cx="5897880" cy="3977640"/>
          </a:xfrm>
          <a:prstGeom prst="rect">
            <a:avLst/>
          </a:prstGeom>
          <a:noFill/>
          <a:ln>
            <a:noFill/>
          </a:ln>
        </p:spPr>
      </p:sp>
      <p:sp>
        <p:nvSpPr>
          <p:cNvPr id="45" name="Google Shape;45;p7"/>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46" name="Google Shape;46;p7"/>
          <p:cNvCxnSpPr/>
          <p:nvPr/>
        </p:nvCxnSpPr>
        <p:spPr>
          <a:xfrm>
            <a:off x="1295400"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spTree>
      <p:nvGrpSpPr>
        <p:cNvPr id="47" name="Shape 47"/>
        <p:cNvGrpSpPr/>
        <p:nvPr/>
      </p:nvGrpSpPr>
      <p:grpSpPr>
        <a:xfrm>
          <a:off x="0" y="0"/>
          <a:ext cx="0" cy="0"/>
          <a:chOff x="0" y="0"/>
          <a:chExt cx="0" cy="0"/>
        </a:xfrm>
      </p:grpSpPr>
      <p:sp>
        <p:nvSpPr>
          <p:cNvPr id="48" name="Google Shape;48;p8"/>
          <p:cNvSpPr txBox="1"/>
          <p:nvPr>
            <p:ph type="ctrTitle"/>
          </p:nvPr>
        </p:nvSpPr>
        <p:spPr>
          <a:xfrm>
            <a:off x="841248" y="2697480"/>
            <a:ext cx="10515600" cy="260604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subTitle"/>
          </p:nvPr>
        </p:nvSpPr>
        <p:spPr>
          <a:xfrm>
            <a:off x="841248" y="6044184"/>
            <a:ext cx="10515600" cy="457200"/>
          </a:xfrm>
          <a:prstGeom prst="rect">
            <a:avLst/>
          </a:prstGeom>
          <a:noFill/>
          <a:ln>
            <a:noFill/>
          </a:ln>
        </p:spPr>
        <p:txBody>
          <a:bodyPr anchorCtr="0" anchor="t" bIns="0" lIns="0" spcFirstLastPara="1" rIns="0" wrap="square" tIns="0">
            <a:normAutofit/>
          </a:bodyPr>
          <a:lstStyle>
            <a:lvl1pPr lvl="0" algn="ctr">
              <a:lnSpc>
                <a:spcPct val="100000"/>
              </a:lnSpc>
              <a:spcBef>
                <a:spcPts val="1000"/>
              </a:spcBef>
              <a:spcAft>
                <a:spcPts val="0"/>
              </a:spcAft>
              <a:buSzPts val="2400"/>
              <a:buNone/>
              <a:defRPr sz="2400"/>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0" name="Google Shape;50;p8"/>
          <p:cNvSpPr/>
          <p:nvPr>
            <p:ph idx="2" type="pic"/>
          </p:nvPr>
        </p:nvSpPr>
        <p:spPr>
          <a:xfrm>
            <a:off x="0" y="0"/>
            <a:ext cx="12188952" cy="2368296"/>
          </a:xfrm>
          <a:prstGeom prst="rect">
            <a:avLst/>
          </a:prstGeom>
          <a:noFill/>
          <a:ln>
            <a:noFill/>
          </a:ln>
        </p:spPr>
      </p:sp>
      <p:sp>
        <p:nvSpPr>
          <p:cNvPr id="51" name="Google Shape;51;p8"/>
          <p:cNvSpPr/>
          <p:nvPr/>
        </p:nvSpPr>
        <p:spPr>
          <a:xfrm>
            <a:off x="5891213" y="5628222"/>
            <a:ext cx="409575" cy="8830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52" name="Shape 52"/>
        <p:cNvGrpSpPr/>
        <p:nvPr/>
      </p:nvGrpSpPr>
      <p:grpSpPr>
        <a:xfrm>
          <a:off x="0" y="0"/>
          <a:ext cx="0" cy="0"/>
          <a:chOff x="0" y="0"/>
          <a:chExt cx="0" cy="0"/>
        </a:xfrm>
      </p:grpSpPr>
      <p:sp>
        <p:nvSpPr>
          <p:cNvPr id="53" name="Google Shape;53;p9"/>
          <p:cNvSpPr/>
          <p:nvPr/>
        </p:nvSpPr>
        <p:spPr>
          <a:xfrm>
            <a:off x="0" y="0"/>
            <a:ext cx="356616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9"/>
          <p:cNvSpPr txBox="1"/>
          <p:nvPr>
            <p:ph type="title"/>
          </p:nvPr>
        </p:nvSpPr>
        <p:spPr>
          <a:xfrm>
            <a:off x="5340096" y="1097280"/>
            <a:ext cx="6217920" cy="1828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p:nvPr>
            <p:ph idx="2" type="pic"/>
          </p:nvPr>
        </p:nvSpPr>
        <p:spPr>
          <a:xfrm>
            <a:off x="1298448" y="1828800"/>
            <a:ext cx="3200400" cy="3200400"/>
          </a:xfrm>
          <a:prstGeom prst="ellipse">
            <a:avLst/>
          </a:prstGeom>
          <a:noFill/>
          <a:ln>
            <a:noFill/>
          </a:ln>
        </p:spPr>
      </p:sp>
      <p:sp>
        <p:nvSpPr>
          <p:cNvPr id="56" name="Google Shape;56;p9"/>
          <p:cNvSpPr txBox="1"/>
          <p:nvPr>
            <p:ph idx="1" type="body"/>
          </p:nvPr>
        </p:nvSpPr>
        <p:spPr>
          <a:xfrm>
            <a:off x="5340096" y="3429000"/>
            <a:ext cx="6217920" cy="2743200"/>
          </a:xfrm>
          <a:prstGeom prst="rect">
            <a:avLst/>
          </a:prstGeom>
          <a:noFill/>
          <a:ln>
            <a:noFill/>
          </a:ln>
        </p:spPr>
        <p:txBody>
          <a:bodyPr anchorCtr="0" anchor="t" bIns="0" lIns="0" spcFirstLastPara="1" rIns="0" wrap="square" tIns="0">
            <a:normAutofit/>
          </a:bodyPr>
          <a:lstStyle>
            <a:lvl1pPr indent="-350520" lvl="0" marL="457200" algn="l">
              <a:lnSpc>
                <a:spcPct val="100000"/>
              </a:lnSpc>
              <a:spcBef>
                <a:spcPts val="1400"/>
              </a:spcBef>
              <a:spcAft>
                <a:spcPts val="0"/>
              </a:spcAft>
              <a:buSzPts val="1920"/>
              <a:buChar char="o"/>
              <a:defRPr cap="none"/>
            </a:lvl1pPr>
            <a:lvl2pPr indent="-330200" lvl="1" marL="914400" algn="l">
              <a:lnSpc>
                <a:spcPct val="100000"/>
              </a:lnSpc>
              <a:spcBef>
                <a:spcPts val="500"/>
              </a:spcBef>
              <a:spcAft>
                <a:spcPts val="0"/>
              </a:spcAft>
              <a:buSzPts val="1600"/>
              <a:buChar char="o"/>
              <a:defRPr/>
            </a:lvl2pPr>
            <a:lvl3pPr indent="-320039" lvl="2" marL="1371600" algn="l">
              <a:lnSpc>
                <a:spcPct val="100000"/>
              </a:lnSpc>
              <a:spcBef>
                <a:spcPts val="500"/>
              </a:spcBef>
              <a:spcAft>
                <a:spcPts val="0"/>
              </a:spcAft>
              <a:buSzPts val="1440"/>
              <a:buChar char="o"/>
              <a:defRPr/>
            </a:lvl3pPr>
            <a:lvl4pPr indent="-309880" lvl="3" marL="1828800" algn="l">
              <a:lnSpc>
                <a:spcPct val="100000"/>
              </a:lnSpc>
              <a:spcBef>
                <a:spcPts val="500"/>
              </a:spcBef>
              <a:spcAft>
                <a:spcPts val="0"/>
              </a:spcAft>
              <a:buSzPts val="1280"/>
              <a:buChar char="o"/>
              <a:defRPr/>
            </a:lvl4pPr>
            <a:lvl5pPr indent="-299720" lvl="4" marL="2286000" algn="l">
              <a:lnSpc>
                <a:spcPct val="100000"/>
              </a:lnSpc>
              <a:spcBef>
                <a:spcPts val="500"/>
              </a:spcBef>
              <a:spcAft>
                <a:spcPts val="0"/>
              </a:spcAft>
              <a:buSzPts val="112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nvSpPr>
        <p:spPr>
          <a:xfrm>
            <a:off x="641838" y="55479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9"/>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9" name="Google Shape;59;p9"/>
          <p:cNvCxnSpPr/>
          <p:nvPr/>
        </p:nvCxnSpPr>
        <p:spPr>
          <a:xfrm>
            <a:off x="5340096" y="822960"/>
            <a:ext cx="41148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 + picture">
    <p:bg>
      <p:bgPr>
        <a:solidFill>
          <a:schemeClr val="accent2"/>
        </a:solidFill>
      </p:bgPr>
    </p:bg>
    <p:spTree>
      <p:nvGrpSpPr>
        <p:cNvPr id="60" name="Shape 60"/>
        <p:cNvGrpSpPr/>
        <p:nvPr/>
      </p:nvGrpSpPr>
      <p:grpSpPr>
        <a:xfrm>
          <a:off x="0" y="0"/>
          <a:ext cx="0" cy="0"/>
          <a:chOff x="0" y="0"/>
          <a:chExt cx="0" cy="0"/>
        </a:xfrm>
      </p:grpSpPr>
      <p:sp>
        <p:nvSpPr>
          <p:cNvPr id="61" name="Google Shape;61;p10"/>
          <p:cNvSpPr/>
          <p:nvPr>
            <p:ph idx="2" type="pic"/>
          </p:nvPr>
        </p:nvSpPr>
        <p:spPr>
          <a:xfrm>
            <a:off x="1524000" y="1481328"/>
            <a:ext cx="9144000" cy="3895344"/>
          </a:xfrm>
          <a:prstGeom prst="rect">
            <a:avLst/>
          </a:prstGeom>
          <a:solidFill>
            <a:schemeClr val="lt1"/>
          </a:solidFill>
          <a:ln>
            <a:noFill/>
          </a:ln>
        </p:spPr>
      </p:sp>
      <p:sp>
        <p:nvSpPr>
          <p:cNvPr id="62" name="Google Shape;62;p10"/>
          <p:cNvSpPr txBox="1"/>
          <p:nvPr>
            <p:ph type="ctrTitle"/>
          </p:nvPr>
        </p:nvSpPr>
        <p:spPr>
          <a:xfrm>
            <a:off x="1984248" y="1920240"/>
            <a:ext cx="8229600" cy="301752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95400" y="609600"/>
            <a:ext cx="9821955" cy="125611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95400" y="1855945"/>
            <a:ext cx="9821955" cy="4351338"/>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000"/>
              </a:spcBef>
              <a:spcAft>
                <a:spcPts val="0"/>
              </a:spcAft>
              <a:buClr>
                <a:schemeClr val="accent1"/>
              </a:buClr>
              <a:buSzPts val="2400"/>
              <a:buFont typeface="Courier New"/>
              <a:buChar char="o"/>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1"/>
              </a:buClr>
              <a:buSzPts val="2000"/>
              <a:buFont typeface="Courier New"/>
              <a:buChar char="o"/>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accent1"/>
              </a:buClr>
              <a:buSzPts val="1800"/>
              <a:buFont typeface="Courier New"/>
              <a:buChar char="o"/>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accent1"/>
              </a:buClr>
              <a:buSzPts val="1600"/>
              <a:buFont typeface="Courier New"/>
              <a:buChar char="o"/>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500"/>
              </a:spcBef>
              <a:spcAft>
                <a:spcPts val="0"/>
              </a:spcAft>
              <a:buClr>
                <a:schemeClr val="accent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420624" y="6019801"/>
            <a:ext cx="457200" cy="18415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200" u="none" cap="none" strike="noStrike">
                <a:solidFill>
                  <a:schemeClr val="accent1"/>
                </a:solidFill>
                <a:latin typeface="Arial"/>
                <a:ea typeface="Arial"/>
                <a:cs typeface="Arial"/>
                <a:sym typeface="Arial"/>
              </a:defRPr>
            </a:lvl1pPr>
            <a:lvl2pPr indent="0" lvl="1" marL="0" marR="0" rtl="0" algn="ctr">
              <a:spcBef>
                <a:spcPts val="0"/>
              </a:spcBef>
              <a:buNone/>
              <a:defRPr b="0" i="0" sz="1200" u="none" cap="none" strike="noStrike">
                <a:solidFill>
                  <a:schemeClr val="accent1"/>
                </a:solidFill>
                <a:latin typeface="Arial"/>
                <a:ea typeface="Arial"/>
                <a:cs typeface="Arial"/>
                <a:sym typeface="Arial"/>
              </a:defRPr>
            </a:lvl2pPr>
            <a:lvl3pPr indent="0" lvl="2" marL="0" marR="0" rtl="0" algn="ctr">
              <a:spcBef>
                <a:spcPts val="0"/>
              </a:spcBef>
              <a:buNone/>
              <a:defRPr b="0" i="0" sz="1200" u="none" cap="none" strike="noStrike">
                <a:solidFill>
                  <a:schemeClr val="accent1"/>
                </a:solidFill>
                <a:latin typeface="Arial"/>
                <a:ea typeface="Arial"/>
                <a:cs typeface="Arial"/>
                <a:sym typeface="Arial"/>
              </a:defRPr>
            </a:lvl3pPr>
            <a:lvl4pPr indent="0" lvl="3" marL="0" marR="0" rtl="0" algn="ctr">
              <a:spcBef>
                <a:spcPts val="0"/>
              </a:spcBef>
              <a:buNone/>
              <a:defRPr b="0" i="0" sz="1200" u="none" cap="none" strike="noStrike">
                <a:solidFill>
                  <a:schemeClr val="accent1"/>
                </a:solidFill>
                <a:latin typeface="Arial"/>
                <a:ea typeface="Arial"/>
                <a:cs typeface="Arial"/>
                <a:sym typeface="Arial"/>
              </a:defRPr>
            </a:lvl4pPr>
            <a:lvl5pPr indent="0" lvl="4" marL="0" marR="0" rtl="0" algn="ctr">
              <a:spcBef>
                <a:spcPts val="0"/>
              </a:spcBef>
              <a:buNone/>
              <a:defRPr b="0" i="0" sz="1200" u="none" cap="none" strike="noStrike">
                <a:solidFill>
                  <a:schemeClr val="accent1"/>
                </a:solidFill>
                <a:latin typeface="Arial"/>
                <a:ea typeface="Arial"/>
                <a:cs typeface="Arial"/>
                <a:sym typeface="Arial"/>
              </a:defRPr>
            </a:lvl5pPr>
            <a:lvl6pPr indent="0" lvl="5" marL="0" marR="0" rtl="0" algn="ctr">
              <a:spcBef>
                <a:spcPts val="0"/>
              </a:spcBef>
              <a:buNone/>
              <a:defRPr b="0" i="0" sz="1200" u="none" cap="none" strike="noStrike">
                <a:solidFill>
                  <a:schemeClr val="accent1"/>
                </a:solidFill>
                <a:latin typeface="Arial"/>
                <a:ea typeface="Arial"/>
                <a:cs typeface="Arial"/>
                <a:sym typeface="Arial"/>
              </a:defRPr>
            </a:lvl6pPr>
            <a:lvl7pPr indent="0" lvl="6" marL="0" marR="0" rtl="0" algn="ctr">
              <a:spcBef>
                <a:spcPts val="0"/>
              </a:spcBef>
              <a:buNone/>
              <a:defRPr b="0" i="0" sz="1200" u="none" cap="none" strike="noStrike">
                <a:solidFill>
                  <a:schemeClr val="accent1"/>
                </a:solidFill>
                <a:latin typeface="Arial"/>
                <a:ea typeface="Arial"/>
                <a:cs typeface="Arial"/>
                <a:sym typeface="Arial"/>
              </a:defRPr>
            </a:lvl7pPr>
            <a:lvl8pPr indent="0" lvl="7" marL="0" marR="0" rtl="0" algn="ctr">
              <a:spcBef>
                <a:spcPts val="0"/>
              </a:spcBef>
              <a:buNone/>
              <a:defRPr b="0" i="0" sz="1200" u="none" cap="none" strike="noStrike">
                <a:solidFill>
                  <a:schemeClr val="accent1"/>
                </a:solidFill>
                <a:latin typeface="Arial"/>
                <a:ea typeface="Arial"/>
                <a:cs typeface="Arial"/>
                <a:sym typeface="Arial"/>
              </a:defRPr>
            </a:lvl8pPr>
            <a:lvl9pPr indent="0" lvl="8" marL="0" marR="0" rtl="0" algn="ctr">
              <a:spcBef>
                <a:spcPts val="0"/>
              </a:spcBef>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31.jpg"/><Relationship Id="rId6"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jpg"/><Relationship Id="rId4" Type="http://schemas.openxmlformats.org/officeDocument/2006/relationships/image" Target="../media/image32.jpg"/><Relationship Id="rId5" Type="http://schemas.openxmlformats.org/officeDocument/2006/relationships/image" Target="../media/image25.jpg"/><Relationship Id="rId6"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1280160" y="1097280"/>
            <a:ext cx="9601200" cy="531851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3200"/>
              <a:buFont typeface="Arial"/>
              <a:buNone/>
            </a:pPr>
            <a:r>
              <a:rPr lang="en-US"/>
              <a:t>CEN 352 – ARTIFICIAL INTELLIGENCE</a:t>
            </a:r>
            <a:br>
              <a:rPr lang="en-US"/>
            </a:br>
            <a:br>
              <a:rPr lang="en-US"/>
            </a:br>
            <a:r>
              <a:rPr b="1" lang="en-US"/>
              <a:t>PROJECT</a:t>
            </a:r>
            <a:br>
              <a:rPr lang="en-US"/>
            </a:br>
            <a:br>
              <a:rPr lang="en-US"/>
            </a:br>
            <a:r>
              <a:rPr b="1" lang="en-US"/>
              <a:t>GROUP MEMBERS:</a:t>
            </a:r>
            <a:br>
              <a:rPr lang="en-US"/>
            </a:br>
            <a:r>
              <a:rPr lang="en-US"/>
              <a:t>ATEA CASLLI</a:t>
            </a:r>
            <a:br>
              <a:rPr lang="en-US"/>
            </a:br>
            <a:r>
              <a:rPr lang="en-US"/>
              <a:t>DANIELA SHAHINI</a:t>
            </a:r>
            <a:br>
              <a:rPr lang="en-US"/>
            </a:br>
            <a:r>
              <a:rPr lang="en-US"/>
              <a:t>ENIA ÇERRI</a:t>
            </a:r>
            <a:br>
              <a:rPr lang="en-US"/>
            </a:br>
            <a:r>
              <a:rPr lang="en-US"/>
              <a:t>IRVI RRIKA</a:t>
            </a:r>
            <a:br>
              <a:rPr lang="en-US"/>
            </a:br>
            <a:r>
              <a:rPr lang="en-US"/>
              <a:t>ROSELA BERBERI</a:t>
            </a:r>
            <a:br>
              <a:rPr lang="en-US"/>
            </a:br>
            <a:r>
              <a:rPr lang="en-US"/>
              <a:t>THANAS PAPA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295400" y="327259"/>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DECISION TREE</a:t>
            </a:r>
            <a:endParaRPr/>
          </a:p>
        </p:txBody>
      </p:sp>
      <p:sp>
        <p:nvSpPr>
          <p:cNvPr id="155" name="Google Shape;155;p24"/>
          <p:cNvSpPr txBox="1"/>
          <p:nvPr/>
        </p:nvSpPr>
        <p:spPr>
          <a:xfrm>
            <a:off x="435500" y="1143750"/>
            <a:ext cx="11375400" cy="48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00">
                <a:solidFill>
                  <a:schemeClr val="dk1"/>
                </a:solidFill>
              </a:rPr>
              <a:t>-Tuned hyperparameters like max_depth to balance bias and variance.</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Avoided overfitting by limiting tree depth.</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 Solved data leakage issues by excluding target-derived features during preprocessing.</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Findings:</a:t>
            </a:r>
            <a:endParaRPr b="1">
              <a:solidFill>
                <a:schemeClr val="dk1"/>
              </a:solidFill>
            </a:endParaRPr>
          </a:p>
          <a:p>
            <a:pPr indent="0" lvl="0" marL="0" rtl="0" algn="l">
              <a:lnSpc>
                <a:spcPct val="115000"/>
              </a:lnSpc>
              <a:spcBef>
                <a:spcPts val="1200"/>
              </a:spcBef>
              <a:spcAft>
                <a:spcPts val="0"/>
              </a:spcAft>
              <a:buNone/>
            </a:pPr>
            <a:r>
              <a:rPr b="1" i="1" lang="en-US" sz="1300">
                <a:solidFill>
                  <a:schemeClr val="dk1"/>
                </a:solidFill>
              </a:rPr>
              <a:t>If 13.5 ≤ G1 ≤ 14.5 and activities = No, then Fail. (5 Level Classification - B)</a:t>
            </a:r>
            <a:endParaRPr b="1" i="1" sz="1300">
              <a:solidFill>
                <a:schemeClr val="dk1"/>
              </a:solidFill>
            </a:endParaRPr>
          </a:p>
          <a:p>
            <a:pPr indent="0" lvl="0" marL="0" rtl="0" algn="l">
              <a:lnSpc>
                <a:spcPct val="115000"/>
              </a:lnSpc>
              <a:spcBef>
                <a:spcPts val="1200"/>
              </a:spcBef>
              <a:spcAft>
                <a:spcPts val="0"/>
              </a:spcAft>
              <a:buNone/>
            </a:pPr>
            <a:r>
              <a:rPr lang="en-US" sz="1300">
                <a:solidFill>
                  <a:schemeClr val="dk1"/>
                </a:solidFill>
              </a:rPr>
              <a:t>If G1 is Good (13.5 ≤ G1 ≤ 14.5) and the student does not participate in extracurricular activities, it is very likely that the student's final grade will be a Fail. This emphasizes the importance of engagement in extracurricular activities as a factor in academic success.</a:t>
            </a:r>
            <a:endParaRPr sz="1300">
              <a:solidFill>
                <a:schemeClr val="dk1"/>
              </a:solidFill>
            </a:endParaRPr>
          </a:p>
          <a:p>
            <a:pPr indent="0" lvl="0" marL="0" rtl="0" algn="l">
              <a:lnSpc>
                <a:spcPct val="115000"/>
              </a:lnSpc>
              <a:spcBef>
                <a:spcPts val="1200"/>
              </a:spcBef>
              <a:spcAft>
                <a:spcPts val="0"/>
              </a:spcAft>
              <a:buNone/>
            </a:pPr>
            <a:r>
              <a:rPr b="1" i="1" lang="en-US" sz="1300">
                <a:solidFill>
                  <a:schemeClr val="dk1"/>
                </a:solidFill>
              </a:rPr>
              <a:t>If failures &gt;= 1 and school = MS, then Fail. (Binary Classification - B)</a:t>
            </a:r>
            <a:endParaRPr b="1" i="1" sz="1300">
              <a:solidFill>
                <a:schemeClr val="dk1"/>
              </a:solidFill>
            </a:endParaRPr>
          </a:p>
          <a:p>
            <a:pPr indent="0" lvl="0" marL="0" rtl="0" algn="l">
              <a:lnSpc>
                <a:spcPct val="115000"/>
              </a:lnSpc>
              <a:spcBef>
                <a:spcPts val="1200"/>
              </a:spcBef>
              <a:spcAft>
                <a:spcPts val="0"/>
              </a:spcAft>
              <a:buNone/>
            </a:pPr>
            <a:r>
              <a:rPr lang="en-US" sz="1300">
                <a:solidFill>
                  <a:schemeClr val="dk1"/>
                </a:solidFill>
              </a:rPr>
              <a:t>This rule indicates that students with at least 1 past failure and who attend the "Mousinho da Silveira" school are highly likely to fail their final grade (G3). This suggests that past academic struggles, combined with certain school-specific factors, contribute significantly to poor outcomes.</a:t>
            </a:r>
            <a:endParaRPr sz="1300">
              <a:solidFill>
                <a:schemeClr val="dk1"/>
              </a:solidFill>
            </a:endParaRPr>
          </a:p>
          <a:p>
            <a:pPr indent="0" lvl="0" marL="0" rtl="0" algn="l">
              <a:lnSpc>
                <a:spcPct val="115000"/>
              </a:lnSpc>
              <a:spcBef>
                <a:spcPts val="1200"/>
              </a:spcBef>
              <a:spcAft>
                <a:spcPts val="0"/>
              </a:spcAft>
              <a:buNone/>
            </a:pPr>
            <a:r>
              <a:rPr b="1" i="1" lang="en-US" sz="1300">
                <a:solidFill>
                  <a:schemeClr val="dk1"/>
                </a:solidFill>
              </a:rPr>
              <a:t>If G1&lt;= 9.5 and G2 &gt;= 8.5, then Pass (Binary Classification - A)</a:t>
            </a:r>
            <a:endParaRPr b="1" i="1" sz="1300">
              <a:solidFill>
                <a:schemeClr val="dk1"/>
              </a:solidFill>
            </a:endParaRPr>
          </a:p>
          <a:p>
            <a:pPr indent="0" lvl="0" marL="0" rtl="0" algn="l">
              <a:lnSpc>
                <a:spcPct val="115000"/>
              </a:lnSpc>
              <a:spcBef>
                <a:spcPts val="1200"/>
              </a:spcBef>
              <a:spcAft>
                <a:spcPts val="0"/>
              </a:spcAft>
              <a:buNone/>
            </a:pPr>
            <a:r>
              <a:rPr lang="en-US" sz="1300">
                <a:solidFill>
                  <a:schemeClr val="dk1"/>
                </a:solidFill>
              </a:rPr>
              <a:t>This rule highlights that G2 plays a dominant role in determining the final outcome (Pass), even when the performance in G1 is relatively lower. This emphasizes the importance of strong performance in the later term, suggesting that interventions and support in Term 2 can significantly impact students' success.</a:t>
            </a:r>
            <a:endParaRPr sz="1300">
              <a:solidFill>
                <a:schemeClr val="dk1"/>
              </a:solidFill>
            </a:endParaRPr>
          </a:p>
          <a:p>
            <a:pPr indent="0" lvl="0" marL="0" rtl="0" algn="l">
              <a:lnSpc>
                <a:spcPct val="115000"/>
              </a:lnSpc>
              <a:spcBef>
                <a:spcPts val="1200"/>
              </a:spcBef>
              <a:spcAft>
                <a:spcPts val="1200"/>
              </a:spcAft>
              <a:buNone/>
            </a:pPr>
            <a:r>
              <a:t/>
            </a:r>
            <a:endParaRPr b="1" i="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295400" y="359344"/>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SUPPORT VECTOR MACHINE</a:t>
            </a:r>
            <a:endParaRPr/>
          </a:p>
        </p:txBody>
      </p:sp>
      <p:sp>
        <p:nvSpPr>
          <p:cNvPr id="161" name="Google Shape;161;p25"/>
          <p:cNvSpPr txBox="1"/>
          <p:nvPr/>
        </p:nvSpPr>
        <p:spPr>
          <a:xfrm>
            <a:off x="373500" y="1081000"/>
            <a:ext cx="11445000" cy="551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rPr>
              <a:t>1. Dataset Normalization</a:t>
            </a:r>
            <a:endParaRPr b="1" sz="2000">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US" sz="1800">
                <a:solidFill>
                  <a:schemeClr val="dk1"/>
                </a:solidFill>
              </a:rPr>
              <a:t>Scaling:</a:t>
            </a:r>
            <a:r>
              <a:rPr b="1" lang="en-US" sz="1800">
                <a:solidFill>
                  <a:schemeClr val="dk1"/>
                </a:solidFill>
              </a:rPr>
              <a:t> </a:t>
            </a:r>
            <a:r>
              <a:rPr lang="en-US" sz="1800">
                <a:solidFill>
                  <a:schemeClr val="dk1"/>
                </a:solidFill>
              </a:rPr>
              <a:t>Features normalized using StandardScaler for uniformity and faster convergence.</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US" sz="1800">
                <a:solidFill>
                  <a:schemeClr val="dk1"/>
                </a:solidFill>
              </a:rPr>
              <a:t>Encoding: </a:t>
            </a:r>
            <a:r>
              <a:rPr lang="en-US" sz="1800">
                <a:solidFill>
                  <a:schemeClr val="dk1"/>
                </a:solidFill>
              </a:rPr>
              <a:t>Categorical features encoded using OneHotEncoder.</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US" sz="1800">
                <a:solidFill>
                  <a:schemeClr val="dk1"/>
                </a:solidFill>
              </a:rPr>
              <a:t>PCA: </a:t>
            </a:r>
            <a:r>
              <a:rPr lang="en-US" sz="1800">
                <a:solidFill>
                  <a:schemeClr val="dk1"/>
                </a:solidFill>
              </a:rPr>
              <a:t>Handles high-dimensional data, reduces overfitting by discarding less useful dimensions (By using the Elbow Rule for finding the best number of components to achieve highest accuracy; in our case 23 components)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2000">
              <a:solidFill>
                <a:schemeClr val="dk1"/>
              </a:solidFill>
            </a:endParaRPr>
          </a:p>
          <a:p>
            <a:pPr indent="0" lvl="0" marL="0" rtl="0" algn="l">
              <a:spcBef>
                <a:spcPts val="0"/>
              </a:spcBef>
              <a:spcAft>
                <a:spcPts val="0"/>
              </a:spcAft>
              <a:buNone/>
            </a:pPr>
            <a:r>
              <a:rPr b="1" lang="en-US" sz="2000">
                <a:solidFill>
                  <a:schemeClr val="dk1"/>
                </a:solidFill>
              </a:rPr>
              <a:t> 2. Hyperparameter Tuning: </a:t>
            </a:r>
            <a:r>
              <a:rPr lang="en-US" sz="1800">
                <a:solidFill>
                  <a:schemeClr val="dk1"/>
                </a:solidFill>
              </a:rPr>
              <a:t>Using ‘</a:t>
            </a:r>
            <a:r>
              <a:rPr lang="en-US" sz="1800">
                <a:solidFill>
                  <a:schemeClr val="dk1"/>
                </a:solidFill>
              </a:rPr>
              <a:t>Grid Search Parameters’</a:t>
            </a:r>
            <a:r>
              <a:rPr lang="en-US" sz="1800">
                <a:solidFill>
                  <a:schemeClr val="dk1"/>
                </a:solidFill>
              </a:rPr>
              <a:t> to find the best parameters with best results</a:t>
            </a:r>
            <a:endParaRPr sz="1800">
              <a:solidFill>
                <a:schemeClr val="dk1"/>
              </a:solidFill>
            </a:endParaRPr>
          </a:p>
          <a:p>
            <a:pPr indent="0" lvl="0" marL="0" rtl="0" algn="l">
              <a:spcBef>
                <a:spcPts val="0"/>
              </a:spcBef>
              <a:spcAft>
                <a:spcPts val="0"/>
              </a:spcAft>
              <a:buNone/>
            </a:pPr>
            <a:r>
              <a:t/>
            </a:r>
            <a:endParaRPr b="1" sz="1800">
              <a:solidFill>
                <a:schemeClr val="dk1"/>
              </a:solidFill>
            </a:endParaRPr>
          </a:p>
        </p:txBody>
      </p:sp>
      <p:pic>
        <p:nvPicPr>
          <p:cNvPr id="162" name="Google Shape;162;p25"/>
          <p:cNvPicPr preferRelativeResize="0"/>
          <p:nvPr/>
        </p:nvPicPr>
        <p:blipFill>
          <a:blip r:embed="rId3">
            <a:alphaModFix/>
          </a:blip>
          <a:stretch>
            <a:fillRect/>
          </a:stretch>
        </p:blipFill>
        <p:spPr>
          <a:xfrm>
            <a:off x="0" y="3640625"/>
            <a:ext cx="4284300" cy="3213225"/>
          </a:xfrm>
          <a:prstGeom prst="rect">
            <a:avLst/>
          </a:prstGeom>
          <a:noFill/>
          <a:ln>
            <a:noFill/>
          </a:ln>
        </p:spPr>
      </p:pic>
      <p:pic>
        <p:nvPicPr>
          <p:cNvPr id="163" name="Google Shape;163;p25"/>
          <p:cNvPicPr preferRelativeResize="0"/>
          <p:nvPr/>
        </p:nvPicPr>
        <p:blipFill>
          <a:blip r:embed="rId4">
            <a:alphaModFix/>
          </a:blip>
          <a:stretch>
            <a:fillRect/>
          </a:stretch>
        </p:blipFill>
        <p:spPr>
          <a:xfrm>
            <a:off x="3981450" y="3804200"/>
            <a:ext cx="3848100" cy="2886080"/>
          </a:xfrm>
          <a:prstGeom prst="rect">
            <a:avLst/>
          </a:prstGeom>
          <a:noFill/>
          <a:ln>
            <a:noFill/>
          </a:ln>
        </p:spPr>
      </p:pic>
      <p:pic>
        <p:nvPicPr>
          <p:cNvPr id="164" name="Google Shape;164;p25"/>
          <p:cNvPicPr preferRelativeResize="0"/>
          <p:nvPr/>
        </p:nvPicPr>
        <p:blipFill>
          <a:blip r:embed="rId5">
            <a:alphaModFix/>
          </a:blip>
          <a:stretch>
            <a:fillRect/>
          </a:stretch>
        </p:blipFill>
        <p:spPr>
          <a:xfrm>
            <a:off x="7242425" y="4015301"/>
            <a:ext cx="5349950" cy="267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295400" y="327259"/>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LOGISTIC REGRESSION</a:t>
            </a:r>
            <a:endParaRPr/>
          </a:p>
        </p:txBody>
      </p:sp>
      <p:sp>
        <p:nvSpPr>
          <p:cNvPr id="170" name="Google Shape;170;p26"/>
          <p:cNvSpPr txBox="1"/>
          <p:nvPr/>
        </p:nvSpPr>
        <p:spPr>
          <a:xfrm>
            <a:off x="220375" y="977225"/>
            <a:ext cx="11773200" cy="56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Data Preprocessing: </a:t>
            </a:r>
            <a:endParaRPr b="1" sz="20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highlight>
                  <a:schemeClr val="lt1"/>
                </a:highlight>
              </a:rPr>
              <a:t>One-hot encoding for categorical features.</a:t>
            </a:r>
            <a:endParaRPr sz="1700">
              <a:solidFill>
                <a:schemeClr val="dk1"/>
              </a:solidFill>
              <a:highlight>
                <a:schemeClr val="lt1"/>
              </a:highlight>
            </a:endParaRPr>
          </a:p>
          <a:p>
            <a:pPr indent="-336550" lvl="0" marL="457200" rtl="0" algn="l">
              <a:spcBef>
                <a:spcPts val="0"/>
              </a:spcBef>
              <a:spcAft>
                <a:spcPts val="0"/>
              </a:spcAft>
              <a:buClr>
                <a:schemeClr val="dk1"/>
              </a:buClr>
              <a:buSzPts val="1700"/>
              <a:buChar char="●"/>
            </a:pPr>
            <a:r>
              <a:rPr lang="en-US" sz="1700">
                <a:solidFill>
                  <a:schemeClr val="dk1"/>
                </a:solidFill>
                <a:highlight>
                  <a:schemeClr val="lt1"/>
                </a:highlight>
              </a:rPr>
              <a:t>Standardization of numerical features using StandardScaler.</a:t>
            </a:r>
            <a:endParaRPr sz="1700">
              <a:solidFill>
                <a:schemeClr val="dk1"/>
              </a:solidFill>
              <a:highlight>
                <a:schemeClr val="lt1"/>
              </a:highlight>
            </a:endParaRPr>
          </a:p>
          <a:p>
            <a:pPr indent="-336550" lvl="0" marL="457200" rtl="0" algn="l">
              <a:spcBef>
                <a:spcPts val="0"/>
              </a:spcBef>
              <a:spcAft>
                <a:spcPts val="0"/>
              </a:spcAft>
              <a:buClr>
                <a:schemeClr val="dk1"/>
              </a:buClr>
              <a:buSzPts val="1700"/>
              <a:buChar char="●"/>
            </a:pPr>
            <a:r>
              <a:rPr lang="en-US" sz="1700">
                <a:solidFill>
                  <a:schemeClr val="dk1"/>
                </a:solidFill>
                <a:highlight>
                  <a:schemeClr val="lt1"/>
                </a:highlight>
              </a:rPr>
              <a:t>Splitting data into training (70%) and testing (30%).</a:t>
            </a:r>
            <a:endParaRPr sz="1700">
              <a:solidFill>
                <a:schemeClr val="dk1"/>
              </a:solidFill>
              <a:highlight>
                <a:schemeClr val="lt1"/>
              </a:highlight>
            </a:endParaRPr>
          </a:p>
          <a:p>
            <a:pPr indent="0" lvl="0" marL="0" rtl="0" algn="l">
              <a:spcBef>
                <a:spcPts val="0"/>
              </a:spcBef>
              <a:spcAft>
                <a:spcPts val="0"/>
              </a:spcAft>
              <a:buNone/>
            </a:pPr>
            <a:r>
              <a:t/>
            </a:r>
            <a:endParaRPr sz="1700">
              <a:solidFill>
                <a:schemeClr val="dk1"/>
              </a:solidFill>
              <a:highlight>
                <a:schemeClr val="lt1"/>
              </a:highlight>
            </a:endParaRPr>
          </a:p>
          <a:p>
            <a:pPr indent="0" lvl="0" marL="0" rtl="0" algn="l">
              <a:spcBef>
                <a:spcPts val="0"/>
              </a:spcBef>
              <a:spcAft>
                <a:spcPts val="0"/>
              </a:spcAft>
              <a:buNone/>
            </a:pPr>
            <a:r>
              <a:rPr b="1" lang="en-US" sz="2000">
                <a:solidFill>
                  <a:schemeClr val="dk1"/>
                </a:solidFill>
                <a:highlight>
                  <a:schemeClr val="lt1"/>
                </a:highlight>
              </a:rPr>
              <a:t>Model Training:</a:t>
            </a:r>
            <a:endParaRPr b="1" sz="2000">
              <a:solidFill>
                <a:schemeClr val="dk1"/>
              </a:solidFill>
              <a:highlight>
                <a:schemeClr val="lt1"/>
              </a:highlight>
            </a:endParaRPr>
          </a:p>
          <a:p>
            <a:pPr indent="-342900" lvl="0" marL="457200" rtl="0" algn="l">
              <a:spcBef>
                <a:spcPts val="0"/>
              </a:spcBef>
              <a:spcAft>
                <a:spcPts val="0"/>
              </a:spcAft>
              <a:buClr>
                <a:schemeClr val="dk1"/>
              </a:buClr>
              <a:buSzPts val="1800"/>
              <a:buChar char="●"/>
            </a:pPr>
            <a:r>
              <a:rPr b="1" lang="en-US" sz="1800">
                <a:solidFill>
                  <a:schemeClr val="dk1"/>
                </a:solidFill>
              </a:rPr>
              <a:t>Binary Classification:</a:t>
            </a:r>
            <a:r>
              <a:rPr lang="en-US" sz="1800">
                <a:solidFill>
                  <a:schemeClr val="dk1"/>
                </a:solidFill>
              </a:rPr>
              <a:t> Logistic Regression with default binary settings.</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Multi-Class Classification:</a:t>
            </a:r>
            <a:r>
              <a:rPr lang="en-US" sz="1800">
                <a:solidFill>
                  <a:schemeClr val="dk1"/>
                </a:solidFill>
              </a:rPr>
              <a:t> Logistic Regression with multinomial setting (multi_class='multinomial', solver=lbfgs)</a:t>
            </a:r>
            <a:endParaRPr sz="2500">
              <a:solidFill>
                <a:schemeClr val="dk1"/>
              </a:solidFill>
            </a:endParaRPr>
          </a:p>
          <a:p>
            <a:pPr indent="0" lvl="0" marL="0" rtl="0" algn="l">
              <a:spcBef>
                <a:spcPts val="0"/>
              </a:spcBef>
              <a:spcAft>
                <a:spcPts val="0"/>
              </a:spcAft>
              <a:buNone/>
            </a:pPr>
            <a:r>
              <a:t/>
            </a:r>
            <a:endParaRPr sz="1800">
              <a:solidFill>
                <a:schemeClr val="dk1"/>
              </a:solidFill>
              <a:highlight>
                <a:schemeClr val="lt1"/>
              </a:highlight>
            </a:endParaRPr>
          </a:p>
          <a:p>
            <a:pPr indent="0" lvl="0" marL="0" rtl="0" algn="l">
              <a:spcBef>
                <a:spcPts val="0"/>
              </a:spcBef>
              <a:spcAft>
                <a:spcPts val="0"/>
              </a:spcAft>
              <a:buNone/>
            </a:pPr>
            <a:r>
              <a:t/>
            </a:r>
            <a:endParaRPr sz="2400">
              <a:solidFill>
                <a:schemeClr val="dk1"/>
              </a:solidFill>
            </a:endParaRPr>
          </a:p>
        </p:txBody>
      </p:sp>
      <p:pic>
        <p:nvPicPr>
          <p:cNvPr id="171" name="Google Shape;171;p26"/>
          <p:cNvPicPr preferRelativeResize="0"/>
          <p:nvPr/>
        </p:nvPicPr>
        <p:blipFill>
          <a:blip r:embed="rId3">
            <a:alphaModFix/>
          </a:blip>
          <a:stretch>
            <a:fillRect/>
          </a:stretch>
        </p:blipFill>
        <p:spPr>
          <a:xfrm>
            <a:off x="2161124" y="3429000"/>
            <a:ext cx="3934875" cy="3326275"/>
          </a:xfrm>
          <a:prstGeom prst="rect">
            <a:avLst/>
          </a:prstGeom>
          <a:noFill/>
          <a:ln>
            <a:noFill/>
          </a:ln>
        </p:spPr>
      </p:pic>
      <p:pic>
        <p:nvPicPr>
          <p:cNvPr id="172" name="Google Shape;172;p26"/>
          <p:cNvPicPr preferRelativeResize="0"/>
          <p:nvPr/>
        </p:nvPicPr>
        <p:blipFill>
          <a:blip r:embed="rId4">
            <a:alphaModFix/>
          </a:blip>
          <a:stretch>
            <a:fillRect/>
          </a:stretch>
        </p:blipFill>
        <p:spPr>
          <a:xfrm>
            <a:off x="6973475" y="3429000"/>
            <a:ext cx="3764341" cy="3217325"/>
          </a:xfrm>
          <a:prstGeom prst="rect">
            <a:avLst/>
          </a:prstGeom>
          <a:noFill/>
          <a:ln>
            <a:noFill/>
          </a:ln>
        </p:spPr>
      </p:pic>
      <p:pic>
        <p:nvPicPr>
          <p:cNvPr id="173" name="Google Shape;173;p26"/>
          <p:cNvPicPr preferRelativeResize="0"/>
          <p:nvPr/>
        </p:nvPicPr>
        <p:blipFill>
          <a:blip r:embed="rId5">
            <a:alphaModFix/>
          </a:blip>
          <a:stretch>
            <a:fillRect/>
          </a:stretch>
        </p:blipFill>
        <p:spPr>
          <a:xfrm>
            <a:off x="7563000" y="803225"/>
            <a:ext cx="3589575" cy="184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295400" y="279133"/>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DEEP LEARNING</a:t>
            </a:r>
            <a:endParaRPr/>
          </a:p>
        </p:txBody>
      </p:sp>
      <p:sp>
        <p:nvSpPr>
          <p:cNvPr id="179" name="Google Shape;179;p27"/>
          <p:cNvSpPr txBox="1"/>
          <p:nvPr/>
        </p:nvSpPr>
        <p:spPr>
          <a:xfrm>
            <a:off x="309600" y="1435400"/>
            <a:ext cx="11154900" cy="499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Deep Learning Model for Grade Prediction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model is a fully connected neural network with:</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Input Layer:</a:t>
            </a:r>
            <a:r>
              <a:rPr lang="en-US">
                <a:solidFill>
                  <a:schemeClr val="dk1"/>
                </a:solidFill>
              </a:rPr>
              <a:t> Size based on preprocessed features.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Hidden Layers:</a:t>
            </a:r>
            <a:r>
              <a:rPr lang="en-US">
                <a:solidFill>
                  <a:schemeClr val="dk1"/>
                </a:solidFill>
              </a:rPr>
              <a:t> 128, 64, and 32 nodes with ReLU activation, batch normalization, and dropout regularization (0.3, 0.3, 0.2).</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Output Layer:</a:t>
            </a:r>
            <a:r>
              <a:rPr lang="en-US">
                <a:solidFill>
                  <a:schemeClr val="dk1"/>
                </a:solidFill>
              </a:rPr>
              <a:t> Single node with sigmoid activation for binary classification (pass/fail).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Preprocessing: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Scaling:</a:t>
            </a:r>
            <a:r>
              <a:rPr lang="en-US">
                <a:solidFill>
                  <a:schemeClr val="dk1"/>
                </a:solidFill>
              </a:rPr>
              <a:t> Features scaled using </a:t>
            </a:r>
            <a:r>
              <a:rPr lang="en-US">
                <a:solidFill>
                  <a:srgbClr val="188038"/>
                </a:solidFill>
                <a:latin typeface="Roboto Mono"/>
                <a:ea typeface="Roboto Mono"/>
                <a:cs typeface="Roboto Mono"/>
                <a:sym typeface="Roboto Mono"/>
              </a:rPr>
              <a:t>StandardScaler</a:t>
            </a:r>
            <a:r>
              <a:rPr lang="en-US">
                <a:solidFill>
                  <a:schemeClr val="dk1"/>
                </a:solidFill>
              </a:rPr>
              <a:t> for uniformity.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Encoding:</a:t>
            </a:r>
            <a:r>
              <a:rPr lang="en-US">
                <a:solidFill>
                  <a:schemeClr val="dk1"/>
                </a:solidFill>
              </a:rPr>
              <a:t> Categorical features encoded with </a:t>
            </a:r>
            <a:r>
              <a:rPr lang="en-US">
                <a:solidFill>
                  <a:srgbClr val="188038"/>
                </a:solidFill>
                <a:latin typeface="Roboto Mono"/>
                <a:ea typeface="Roboto Mono"/>
                <a:cs typeface="Roboto Mono"/>
                <a:sym typeface="Roboto Mono"/>
              </a:rPr>
              <a:t>OneHotEncoder</a:t>
            </a:r>
            <a:r>
              <a:rPr lang="en-US">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Training: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Optimizer: Adam (learning rate=0.001).</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Loss: Binary cross-entropy.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Regularization: Early stopping and learning rate reduction.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Hyperparameters: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Layers: 3 hidden layers.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Dropout rates: 0.3 for first two layers, 0.2 for the third.</a:t>
            </a:r>
            <a:endParaRPr sz="2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a:blip r:embed="rId3">
            <a:alphaModFix/>
          </a:blip>
          <a:stretch>
            <a:fillRect/>
          </a:stretch>
        </p:blipFill>
        <p:spPr>
          <a:xfrm>
            <a:off x="5825250" y="1047655"/>
            <a:ext cx="6027889" cy="4541520"/>
          </a:xfrm>
          <a:prstGeom prst="rect">
            <a:avLst/>
          </a:prstGeom>
          <a:noFill/>
          <a:ln>
            <a:noFill/>
          </a:ln>
        </p:spPr>
      </p:pic>
      <p:pic>
        <p:nvPicPr>
          <p:cNvPr id="186" name="Google Shape;186;p28"/>
          <p:cNvPicPr preferRelativeResize="0"/>
          <p:nvPr/>
        </p:nvPicPr>
        <p:blipFill>
          <a:blip r:embed="rId4">
            <a:alphaModFix/>
          </a:blip>
          <a:stretch>
            <a:fillRect/>
          </a:stretch>
        </p:blipFill>
        <p:spPr>
          <a:xfrm>
            <a:off x="35800" y="152400"/>
            <a:ext cx="5789449" cy="3740426"/>
          </a:xfrm>
          <a:prstGeom prst="rect">
            <a:avLst/>
          </a:prstGeom>
          <a:noFill/>
          <a:ln>
            <a:noFill/>
          </a:ln>
        </p:spPr>
      </p:pic>
      <p:pic>
        <p:nvPicPr>
          <p:cNvPr id="187" name="Google Shape;187;p28"/>
          <p:cNvPicPr preferRelativeResize="0"/>
          <p:nvPr/>
        </p:nvPicPr>
        <p:blipFill>
          <a:blip r:embed="rId5">
            <a:alphaModFix/>
          </a:blip>
          <a:stretch>
            <a:fillRect/>
          </a:stretch>
        </p:blipFill>
        <p:spPr>
          <a:xfrm>
            <a:off x="35800" y="4045213"/>
            <a:ext cx="2934857" cy="2660374"/>
          </a:xfrm>
          <a:prstGeom prst="rect">
            <a:avLst/>
          </a:prstGeom>
          <a:noFill/>
          <a:ln>
            <a:noFill/>
          </a:ln>
        </p:spPr>
      </p:pic>
      <p:pic>
        <p:nvPicPr>
          <p:cNvPr id="188" name="Google Shape;188;p28"/>
          <p:cNvPicPr preferRelativeResize="0"/>
          <p:nvPr/>
        </p:nvPicPr>
        <p:blipFill>
          <a:blip r:embed="rId6">
            <a:alphaModFix/>
          </a:blip>
          <a:stretch>
            <a:fillRect/>
          </a:stretch>
        </p:blipFill>
        <p:spPr>
          <a:xfrm>
            <a:off x="2970648" y="4046350"/>
            <a:ext cx="2934850" cy="26580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535465" y="303080"/>
            <a:ext cx="9601200" cy="914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Neural Network (MLP)</a:t>
            </a:r>
            <a:endParaRPr/>
          </a:p>
        </p:txBody>
      </p:sp>
      <p:sp>
        <p:nvSpPr>
          <p:cNvPr id="195" name="Google Shape;195;p29"/>
          <p:cNvSpPr txBox="1"/>
          <p:nvPr/>
        </p:nvSpPr>
        <p:spPr>
          <a:xfrm>
            <a:off x="373500" y="955275"/>
            <a:ext cx="11445000" cy="581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2000">
                <a:solidFill>
                  <a:schemeClr val="dk1"/>
                </a:solidFill>
              </a:rPr>
              <a:t>The neural network used is based on the MLP structure, with one input layer, one hidden layer and</a:t>
            </a:r>
            <a:br>
              <a:rPr lang="en-US" sz="2000">
                <a:solidFill>
                  <a:schemeClr val="dk1"/>
                </a:solidFill>
              </a:rPr>
            </a:br>
            <a:r>
              <a:rPr lang="en-US" sz="2000">
                <a:solidFill>
                  <a:schemeClr val="dk1"/>
                </a:solidFill>
              </a:rPr>
              <a:t>one output layer, the hidden layer has 59 nodes, while the nodes of the input layer depend on the number of features after one-hot encoding, and the number of output nodes depends on the task. We used the tensorflow library to create a Sequential model for our grade predictions.</a:t>
            </a:r>
            <a:br>
              <a:rPr lang="en-US" sz="2000">
                <a:solidFill>
                  <a:schemeClr val="dk1"/>
                </a:solidFill>
              </a:rPr>
            </a:br>
            <a:r>
              <a:rPr b="1" lang="en-US" sz="2000">
                <a:solidFill>
                  <a:schemeClr val="dk1"/>
                </a:solidFill>
              </a:rPr>
              <a:t>1. Dataset Normalization</a:t>
            </a:r>
            <a:endParaRPr b="1" sz="2000">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US" sz="1800">
                <a:solidFill>
                  <a:schemeClr val="dk1"/>
                </a:solidFill>
              </a:rPr>
              <a:t>Scaling:</a:t>
            </a:r>
            <a:r>
              <a:rPr b="1" lang="en-US" sz="1800">
                <a:solidFill>
                  <a:schemeClr val="dk1"/>
                </a:solidFill>
              </a:rPr>
              <a:t> </a:t>
            </a:r>
            <a:r>
              <a:rPr lang="en-US" sz="1800">
                <a:solidFill>
                  <a:schemeClr val="dk1"/>
                </a:solidFill>
              </a:rPr>
              <a:t>Features normalized using StandardScaler for uniformity and faster convergence.</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b="1" i="1" lang="en-US" sz="1800">
                <a:solidFill>
                  <a:schemeClr val="dk1"/>
                </a:solidFill>
              </a:rPr>
              <a:t>Encoding: </a:t>
            </a:r>
            <a:r>
              <a:rPr lang="en-US" sz="1800">
                <a:solidFill>
                  <a:schemeClr val="dk1"/>
                </a:solidFill>
              </a:rPr>
              <a:t>Categorical features encoded using OneHotEncoder.</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2000">
              <a:solidFill>
                <a:schemeClr val="dk1"/>
              </a:solidFill>
            </a:endParaRPr>
          </a:p>
          <a:p>
            <a:pPr indent="0" lvl="0" marL="0" rtl="0" algn="l">
              <a:spcBef>
                <a:spcPts val="0"/>
              </a:spcBef>
              <a:spcAft>
                <a:spcPts val="0"/>
              </a:spcAft>
              <a:buNone/>
            </a:pPr>
            <a:r>
              <a:rPr b="1" lang="en-US" sz="2000">
                <a:solidFill>
                  <a:schemeClr val="dk1"/>
                </a:solidFill>
              </a:rPr>
              <a:t> 2. Hyperparameter Tuning: </a:t>
            </a:r>
            <a:r>
              <a:rPr lang="en-US" sz="2000">
                <a:solidFill>
                  <a:schemeClr val="dk1"/>
                </a:solidFill>
              </a:rPr>
              <a:t>Optimal Hyperparameters were found by a simple brute force approach, where various for loops were carried out in order to find the combination which yields the best results. The number of hidden layers is 1, with 59 nodes and the sigmoid activation function.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1800">
                <a:solidFill>
                  <a:schemeClr val="dk1"/>
                </a:solidFill>
              </a:rPr>
              <a:t>3.Training:</a:t>
            </a:r>
            <a:r>
              <a:rPr lang="en-US" sz="1300">
                <a:solidFill>
                  <a:schemeClr val="dk1"/>
                </a:solidFill>
              </a:rPr>
              <a:t>An 80% and 20% ratio was used to split the training and testing data. Regularization (Droupout of 0.1) was utilized in order to prevent overfitting.Some parameters are:</a:t>
            </a:r>
            <a:endParaRPr b="1" sz="18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Optimizer: Adam</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Epochs: 100</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Batch size: 15</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Learning rate: 0.001</a:t>
            </a:r>
            <a:endParaRPr b="1" sz="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a:blip r:embed="rId3">
            <a:alphaModFix/>
          </a:blip>
          <a:stretch>
            <a:fillRect/>
          </a:stretch>
        </p:blipFill>
        <p:spPr>
          <a:xfrm>
            <a:off x="669577" y="3428998"/>
            <a:ext cx="4396875" cy="3116550"/>
          </a:xfrm>
          <a:prstGeom prst="rect">
            <a:avLst/>
          </a:prstGeom>
          <a:noFill/>
          <a:ln>
            <a:noFill/>
          </a:ln>
        </p:spPr>
      </p:pic>
      <p:pic>
        <p:nvPicPr>
          <p:cNvPr id="202" name="Google Shape;202;p30"/>
          <p:cNvPicPr preferRelativeResize="0"/>
          <p:nvPr/>
        </p:nvPicPr>
        <p:blipFill>
          <a:blip r:embed="rId4">
            <a:alphaModFix/>
          </a:blip>
          <a:stretch>
            <a:fillRect/>
          </a:stretch>
        </p:blipFill>
        <p:spPr>
          <a:xfrm>
            <a:off x="3093170" y="609600"/>
            <a:ext cx="2683205" cy="2894144"/>
          </a:xfrm>
          <a:prstGeom prst="rect">
            <a:avLst/>
          </a:prstGeom>
          <a:noFill/>
          <a:ln>
            <a:noFill/>
          </a:ln>
        </p:spPr>
      </p:pic>
      <p:pic>
        <p:nvPicPr>
          <p:cNvPr id="203" name="Google Shape;203;p30"/>
          <p:cNvPicPr preferRelativeResize="0"/>
          <p:nvPr/>
        </p:nvPicPr>
        <p:blipFill>
          <a:blip r:embed="rId5">
            <a:alphaModFix/>
          </a:blip>
          <a:stretch>
            <a:fillRect/>
          </a:stretch>
        </p:blipFill>
        <p:spPr>
          <a:xfrm>
            <a:off x="191425" y="609608"/>
            <a:ext cx="2626953" cy="2732641"/>
          </a:xfrm>
          <a:prstGeom prst="rect">
            <a:avLst/>
          </a:prstGeom>
          <a:noFill/>
          <a:ln>
            <a:noFill/>
          </a:ln>
        </p:spPr>
      </p:pic>
      <p:pic>
        <p:nvPicPr>
          <p:cNvPr id="204" name="Google Shape;204;p30"/>
          <p:cNvPicPr preferRelativeResize="0"/>
          <p:nvPr/>
        </p:nvPicPr>
        <p:blipFill>
          <a:blip r:embed="rId6">
            <a:alphaModFix/>
          </a:blip>
          <a:stretch>
            <a:fillRect/>
          </a:stretch>
        </p:blipFill>
        <p:spPr>
          <a:xfrm>
            <a:off x="6173150" y="1069725"/>
            <a:ext cx="5742198" cy="5072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295400" y="295175"/>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HYBRID MODEL</a:t>
            </a:r>
            <a:endParaRPr/>
          </a:p>
        </p:txBody>
      </p:sp>
      <p:sp>
        <p:nvSpPr>
          <p:cNvPr id="210" name="Google Shape;210;p31"/>
          <p:cNvSpPr txBox="1"/>
          <p:nvPr/>
        </p:nvSpPr>
        <p:spPr>
          <a:xfrm>
            <a:off x="573600" y="955275"/>
            <a:ext cx="1077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This hybrid model combines the strengths of </a:t>
            </a:r>
            <a:r>
              <a:rPr b="1" lang="en-US" sz="1800">
                <a:solidFill>
                  <a:schemeClr val="dk1"/>
                </a:solidFill>
              </a:rPr>
              <a:t>Machine Learning Models </a:t>
            </a:r>
            <a:r>
              <a:rPr lang="en-US" sz="1800">
                <a:solidFill>
                  <a:schemeClr val="dk1"/>
                </a:solidFill>
              </a:rPr>
              <a:t>alongside a </a:t>
            </a:r>
            <a:r>
              <a:rPr b="1" lang="en-US" sz="1800">
                <a:solidFill>
                  <a:schemeClr val="dk1"/>
                </a:solidFill>
              </a:rPr>
              <a:t>Neural Network Model</a:t>
            </a:r>
            <a:r>
              <a:rPr lang="en-US" sz="1800">
                <a:solidFill>
                  <a:schemeClr val="dk1"/>
                </a:solidFill>
              </a:rPr>
              <a:t> in order to capture both simple and complex relationships that may be present in the data. The machine learning models consist of the </a:t>
            </a:r>
            <a:r>
              <a:rPr b="1" lang="en-US" sz="1800">
                <a:solidFill>
                  <a:schemeClr val="dk1"/>
                </a:solidFill>
              </a:rPr>
              <a:t>Random Forest</a:t>
            </a:r>
            <a:r>
              <a:rPr lang="en-US" sz="1800">
                <a:solidFill>
                  <a:schemeClr val="dk1"/>
                </a:solidFill>
              </a:rPr>
              <a:t> model and the </a:t>
            </a:r>
            <a:r>
              <a:rPr b="1" lang="en-US" sz="1800">
                <a:solidFill>
                  <a:schemeClr val="dk1"/>
                </a:solidFill>
              </a:rPr>
              <a:t>Decision Tree</a:t>
            </a:r>
            <a:r>
              <a:rPr lang="en-US" sz="1800">
                <a:solidFill>
                  <a:schemeClr val="dk1"/>
                </a:solidFill>
              </a:rPr>
              <a:t> model, for the regression and classification tasks respectfully.</a:t>
            </a:r>
            <a:endParaRPr sz="2100"/>
          </a:p>
        </p:txBody>
      </p:sp>
      <p:pic>
        <p:nvPicPr>
          <p:cNvPr id="211" name="Google Shape;211;p31"/>
          <p:cNvPicPr preferRelativeResize="0"/>
          <p:nvPr/>
        </p:nvPicPr>
        <p:blipFill>
          <a:blip r:embed="rId3">
            <a:alphaModFix/>
          </a:blip>
          <a:stretch>
            <a:fillRect/>
          </a:stretch>
        </p:blipFill>
        <p:spPr>
          <a:xfrm>
            <a:off x="87650" y="3305050"/>
            <a:ext cx="4279671" cy="3305175"/>
          </a:xfrm>
          <a:prstGeom prst="rect">
            <a:avLst/>
          </a:prstGeom>
          <a:noFill/>
          <a:ln>
            <a:noFill/>
          </a:ln>
        </p:spPr>
      </p:pic>
      <p:pic>
        <p:nvPicPr>
          <p:cNvPr id="212" name="Google Shape;212;p31"/>
          <p:cNvPicPr preferRelativeResize="0"/>
          <p:nvPr/>
        </p:nvPicPr>
        <p:blipFill>
          <a:blip r:embed="rId4">
            <a:alphaModFix/>
          </a:blip>
          <a:stretch>
            <a:fillRect/>
          </a:stretch>
        </p:blipFill>
        <p:spPr>
          <a:xfrm>
            <a:off x="4413375" y="3242600"/>
            <a:ext cx="3657600" cy="3305175"/>
          </a:xfrm>
          <a:prstGeom prst="rect">
            <a:avLst/>
          </a:prstGeom>
          <a:noFill/>
          <a:ln>
            <a:noFill/>
          </a:ln>
        </p:spPr>
      </p:pic>
      <p:pic>
        <p:nvPicPr>
          <p:cNvPr id="213" name="Google Shape;213;p31"/>
          <p:cNvPicPr preferRelativeResize="0"/>
          <p:nvPr/>
        </p:nvPicPr>
        <p:blipFill>
          <a:blip r:embed="rId5">
            <a:alphaModFix/>
          </a:blip>
          <a:stretch>
            <a:fillRect/>
          </a:stretch>
        </p:blipFill>
        <p:spPr>
          <a:xfrm>
            <a:off x="8187875" y="2740539"/>
            <a:ext cx="3901250" cy="40247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1295410" y="2653705"/>
            <a:ext cx="96012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RESULTS</a:t>
            </a:r>
            <a:endParaRPr/>
          </a:p>
        </p:txBody>
      </p:sp>
      <p:pic>
        <p:nvPicPr>
          <p:cNvPr id="220" name="Google Shape;220;p32"/>
          <p:cNvPicPr preferRelativeResize="0"/>
          <p:nvPr/>
        </p:nvPicPr>
        <p:blipFill>
          <a:blip r:embed="rId3">
            <a:alphaModFix/>
          </a:blip>
          <a:stretch>
            <a:fillRect/>
          </a:stretch>
        </p:blipFill>
        <p:spPr>
          <a:xfrm>
            <a:off x="5137028" y="659201"/>
            <a:ext cx="5975647" cy="58178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1295400" y="327259"/>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STATE OF ART</a:t>
            </a:r>
            <a:endParaRPr/>
          </a:p>
        </p:txBody>
      </p:sp>
      <p:sp>
        <p:nvSpPr>
          <p:cNvPr id="226" name="Google Shape;226;p33"/>
          <p:cNvSpPr txBox="1"/>
          <p:nvPr/>
        </p:nvSpPr>
        <p:spPr>
          <a:xfrm>
            <a:off x="6756675" y="2666175"/>
            <a:ext cx="4697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These tables show the results conducted by a study taken in 2008 in Portugal high schools</a:t>
            </a:r>
            <a:r>
              <a:rPr b="1" baseline="30000" lang="en-US" sz="3000">
                <a:solidFill>
                  <a:schemeClr val="dk1"/>
                </a:solidFill>
              </a:rPr>
              <a:t>[1]</a:t>
            </a:r>
            <a:r>
              <a:rPr lang="en-US" sz="1800">
                <a:solidFill>
                  <a:schemeClr val="dk1"/>
                </a:solidFill>
              </a:rPr>
              <a:t> using the same dataset (except they also conducted research and tried to predict grades of students in Mathematics which had a size sample of 350 students).</a:t>
            </a:r>
            <a:endParaRPr sz="1800">
              <a:solidFill>
                <a:schemeClr val="dk1"/>
              </a:solidFill>
            </a:endParaRPr>
          </a:p>
        </p:txBody>
      </p:sp>
      <p:pic>
        <p:nvPicPr>
          <p:cNvPr id="227" name="Google Shape;227;p33"/>
          <p:cNvPicPr preferRelativeResize="0"/>
          <p:nvPr/>
        </p:nvPicPr>
        <p:blipFill>
          <a:blip r:embed="rId3">
            <a:alphaModFix/>
          </a:blip>
          <a:stretch>
            <a:fillRect/>
          </a:stretch>
        </p:blipFill>
        <p:spPr>
          <a:xfrm>
            <a:off x="559849" y="1241650"/>
            <a:ext cx="5231599" cy="1478050"/>
          </a:xfrm>
          <a:prstGeom prst="rect">
            <a:avLst/>
          </a:prstGeom>
          <a:noFill/>
          <a:ln>
            <a:noFill/>
          </a:ln>
        </p:spPr>
      </p:pic>
      <p:pic>
        <p:nvPicPr>
          <p:cNvPr id="228" name="Google Shape;228;p33"/>
          <p:cNvPicPr preferRelativeResize="0"/>
          <p:nvPr/>
        </p:nvPicPr>
        <p:blipFill>
          <a:blip r:embed="rId4">
            <a:alphaModFix/>
          </a:blip>
          <a:stretch>
            <a:fillRect/>
          </a:stretch>
        </p:blipFill>
        <p:spPr>
          <a:xfrm>
            <a:off x="540473" y="2951475"/>
            <a:ext cx="5624651" cy="1938275"/>
          </a:xfrm>
          <a:prstGeom prst="rect">
            <a:avLst/>
          </a:prstGeom>
          <a:noFill/>
          <a:ln>
            <a:noFill/>
          </a:ln>
        </p:spPr>
      </p:pic>
      <p:pic>
        <p:nvPicPr>
          <p:cNvPr id="229" name="Google Shape;229;p33"/>
          <p:cNvPicPr preferRelativeResize="0"/>
          <p:nvPr/>
        </p:nvPicPr>
        <p:blipFill>
          <a:blip r:embed="rId4">
            <a:alphaModFix/>
          </a:blip>
          <a:stretch>
            <a:fillRect/>
          </a:stretch>
        </p:blipFill>
        <p:spPr>
          <a:xfrm>
            <a:off x="540474" y="4988700"/>
            <a:ext cx="5152600" cy="1775600"/>
          </a:xfrm>
          <a:prstGeom prst="rect">
            <a:avLst/>
          </a:prstGeom>
          <a:noFill/>
          <a:ln>
            <a:noFill/>
          </a:ln>
        </p:spPr>
      </p:pic>
      <p:sp>
        <p:nvSpPr>
          <p:cNvPr id="230" name="Google Shape;230;p33"/>
          <p:cNvSpPr txBox="1"/>
          <p:nvPr/>
        </p:nvSpPr>
        <p:spPr>
          <a:xfrm>
            <a:off x="5604750" y="6122600"/>
            <a:ext cx="6468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00">
                <a:solidFill>
                  <a:schemeClr val="dk1"/>
                </a:solidFill>
              </a:rPr>
              <a:t>[1] Cortez, P. and Silva, A.M.G., 2008. Using Data Mining to Predict Secondary School Student Performance. University of Minho. Available a</a:t>
            </a:r>
            <a:r>
              <a:rPr lang="en-US" sz="1000">
                <a:solidFill>
                  <a:schemeClr val="dk1"/>
                </a:solidFill>
              </a:rPr>
              <a:t>t: </a:t>
            </a:r>
            <a:r>
              <a:rPr lang="en-US" sz="1000">
                <a:solidFill>
                  <a:schemeClr val="dk1"/>
                </a:solidFill>
              </a:rPr>
              <a:t>&lt;https://repositorium.sdum.uminho.pt/bitstream/1822/8024/1/student.pdf&gt;</a:t>
            </a:r>
            <a:endParaRPr sz="1000">
              <a:solidFill>
                <a:schemeClr val="dk1"/>
              </a:solidFill>
            </a:endParaRPr>
          </a:p>
        </p:txBody>
      </p:sp>
      <p:sp>
        <p:nvSpPr>
          <p:cNvPr id="231" name="Google Shape;231;p33"/>
          <p:cNvSpPr txBox="1"/>
          <p:nvPr/>
        </p:nvSpPr>
        <p:spPr>
          <a:xfrm>
            <a:off x="559850" y="866650"/>
            <a:ext cx="80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Binary Classification</a:t>
            </a:r>
            <a:endParaRPr sz="1800">
              <a:solidFill>
                <a:schemeClr val="dk1"/>
              </a:solidFill>
              <a:latin typeface="Times New Roman"/>
              <a:ea typeface="Times New Roman"/>
              <a:cs typeface="Times New Roman"/>
              <a:sym typeface="Times New Roman"/>
            </a:endParaRPr>
          </a:p>
        </p:txBody>
      </p:sp>
      <p:sp>
        <p:nvSpPr>
          <p:cNvPr id="232" name="Google Shape;232;p33"/>
          <p:cNvSpPr txBox="1"/>
          <p:nvPr/>
        </p:nvSpPr>
        <p:spPr>
          <a:xfrm>
            <a:off x="540475" y="27197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5-Level-Classification</a:t>
            </a:r>
            <a:endParaRPr sz="1800">
              <a:solidFill>
                <a:schemeClr val="dk1"/>
              </a:solidFill>
              <a:latin typeface="Times New Roman"/>
              <a:ea typeface="Times New Roman"/>
              <a:cs typeface="Times New Roman"/>
              <a:sym typeface="Times New Roman"/>
            </a:endParaRPr>
          </a:p>
        </p:txBody>
      </p:sp>
      <p:sp>
        <p:nvSpPr>
          <p:cNvPr id="233" name="Google Shape;233;p33"/>
          <p:cNvSpPr txBox="1"/>
          <p:nvPr/>
        </p:nvSpPr>
        <p:spPr>
          <a:xfrm>
            <a:off x="540475" y="46980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Regression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95607" y="343275"/>
            <a:ext cx="6360026" cy="617145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i="0" lang="en-US">
                <a:latin typeface="Arial"/>
                <a:ea typeface="Arial"/>
                <a:cs typeface="Arial"/>
                <a:sym typeface="Arial"/>
              </a:rPr>
              <a:t>STUDENT PERFORMANCE</a:t>
            </a:r>
            <a:br>
              <a:rPr i="0" lang="en-US">
                <a:latin typeface="Arial"/>
                <a:ea typeface="Arial"/>
                <a:cs typeface="Arial"/>
                <a:sym typeface="Arial"/>
              </a:rPr>
            </a:br>
            <a:br>
              <a:rPr i="0" lang="en-US">
                <a:latin typeface="Arial"/>
                <a:ea typeface="Arial"/>
                <a:cs typeface="Arial"/>
                <a:sym typeface="Arial"/>
              </a:rPr>
            </a:br>
            <a:br>
              <a:rPr i="0" lang="en-US">
                <a:latin typeface="Arial"/>
                <a:ea typeface="Arial"/>
                <a:cs typeface="Arial"/>
                <a:sym typeface="Arial"/>
              </a:rPr>
            </a:br>
            <a:r>
              <a:rPr lang="en-US" sz="1600"/>
              <a:t>THE "STUDENT PERFORMANCE" DATASET FROM THE UCI MACHINE LEARNING REPOSITORY INCLUDES DATA RELATED TO STUDENTS' DEMOGRAPHIC, SOCIAL, AND ACADEMIC INFORMATION. THESE DATA ARE GATHERED FROM TWO PORTUGUESE HIGH SCHOOLS AND FOCUS ON STUDENT PERFORMANCE IN PORTUGUESE LANGUAGE COURSE.</a:t>
            </a:r>
            <a:br>
              <a:rPr lang="en-US" sz="1600"/>
            </a:br>
            <a:br>
              <a:rPr lang="en-US" sz="1600"/>
            </a:br>
            <a:br>
              <a:rPr b="0" i="0" lang="en-US" sz="2000">
                <a:solidFill>
                  <a:srgbClr val="303030"/>
                </a:solidFill>
                <a:latin typeface="Arial"/>
                <a:ea typeface="Arial"/>
                <a:cs typeface="Arial"/>
                <a:sym typeface="Arial"/>
              </a:rPr>
            </a:br>
            <a:br>
              <a:rPr i="0" lang="en-US" sz="2000">
                <a:latin typeface="Arial"/>
                <a:ea typeface="Arial"/>
                <a:cs typeface="Arial"/>
                <a:sym typeface="Arial"/>
              </a:rPr>
            </a:br>
            <a:endParaRPr/>
          </a:p>
        </p:txBody>
      </p:sp>
      <p:sp>
        <p:nvSpPr>
          <p:cNvPr id="96" name="Google Shape;96;p16"/>
          <p:cNvSpPr txBox="1"/>
          <p:nvPr>
            <p:ph idx="1" type="body"/>
          </p:nvPr>
        </p:nvSpPr>
        <p:spPr>
          <a:xfrm>
            <a:off x="7205472" y="731520"/>
            <a:ext cx="4306824" cy="5394960"/>
          </a:xfrm>
          <a:prstGeom prst="rect">
            <a:avLst/>
          </a:prstGeom>
          <a:noFill/>
          <a:ln>
            <a:noFill/>
          </a:ln>
        </p:spPr>
        <p:txBody>
          <a:bodyPr anchorCtr="0" anchor="b" bIns="0" lIns="0" spcFirstLastPara="1" rIns="0" wrap="square" tIns="0">
            <a:normAutofit/>
          </a:bodyPr>
          <a:lstStyle/>
          <a:p>
            <a:pPr indent="-457200" lvl="0" marL="457200" rtl="0" algn="l">
              <a:lnSpc>
                <a:spcPct val="100000"/>
              </a:lnSpc>
              <a:spcBef>
                <a:spcPts val="0"/>
              </a:spcBef>
              <a:spcAft>
                <a:spcPts val="0"/>
              </a:spcAft>
              <a:buClr>
                <a:schemeClr val="dk1"/>
              </a:buClr>
              <a:buSzPts val="1920"/>
              <a:buChar char="o"/>
            </a:pPr>
            <a:r>
              <a:rPr b="1" lang="en-US" sz="2400"/>
              <a:t>FEATURES:</a:t>
            </a:r>
            <a:r>
              <a:rPr lang="en-US" sz="2400"/>
              <a:t> 30</a:t>
            </a:r>
            <a:br>
              <a:rPr lang="en-US" sz="2400"/>
            </a:br>
            <a:r>
              <a:rPr b="1" lang="en-US" sz="2400"/>
              <a:t>INSTANCES:</a:t>
            </a:r>
            <a:r>
              <a:rPr lang="en-US" sz="2400"/>
              <a:t> 649</a:t>
            </a:r>
            <a:br>
              <a:rPr lang="en-US" sz="2400"/>
            </a:br>
            <a:r>
              <a:rPr b="1" lang="en-US" sz="2400"/>
              <a:t>MISSING VALUES: </a:t>
            </a:r>
            <a:r>
              <a:rPr lang="en-US" sz="2400"/>
              <a:t>NO</a:t>
            </a:r>
            <a:br>
              <a:rPr lang="en-US" sz="2400"/>
            </a:br>
            <a:r>
              <a:rPr b="1" lang="en-US" sz="2400"/>
              <a:t>SUBJECT AREA:</a:t>
            </a:r>
            <a:r>
              <a:rPr lang="en-US" sz="2400"/>
              <a:t> SOCIAL SCIENCE</a:t>
            </a:r>
            <a:br>
              <a:rPr lang="en-US" sz="2400"/>
            </a:br>
            <a:r>
              <a:rPr b="1" lang="en-US" sz="2400"/>
              <a:t>MAIN TASK:</a:t>
            </a:r>
            <a:r>
              <a:rPr lang="en-US" sz="2400"/>
              <a:t>  PREDICT STUDENT PERFORMANCE ON HIGH SCHOOL</a:t>
            </a:r>
            <a:br>
              <a:rPr lang="en-US" sz="2400"/>
            </a:br>
            <a:br>
              <a:rPr lang="en-US" sz="2400"/>
            </a:br>
            <a:br>
              <a:rPr lang="en-US" sz="2400"/>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1295400" y="1038409"/>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HEAD TO HEAD COMPARISON OF THE BEST MODELS</a:t>
            </a:r>
            <a:br>
              <a:rPr lang="en-US"/>
            </a:br>
            <a:br>
              <a:rPr lang="en-US"/>
            </a:br>
            <a:br>
              <a:rPr lang="en-US"/>
            </a:br>
            <a:br>
              <a:rPr lang="en-US"/>
            </a:br>
            <a:br>
              <a:rPr lang="en-US"/>
            </a:br>
            <a:br>
              <a:rPr lang="en-US"/>
            </a:br>
            <a:br>
              <a:rPr lang="en-US"/>
            </a:br>
            <a:br>
              <a:rPr lang="en-US"/>
            </a:br>
            <a:r>
              <a:rPr lang="en-US" sz="1300"/>
              <a:t>*Hybrid model excluded</a:t>
            </a:r>
            <a:endParaRPr sz="1300"/>
          </a:p>
        </p:txBody>
      </p:sp>
      <p:graphicFrame>
        <p:nvGraphicFramePr>
          <p:cNvPr id="239" name="Google Shape;239;p34"/>
          <p:cNvGraphicFramePr/>
          <p:nvPr/>
        </p:nvGraphicFramePr>
        <p:xfrm>
          <a:off x="1295400" y="2500100"/>
          <a:ext cx="3000000" cy="3000000"/>
        </p:xfrm>
        <a:graphic>
          <a:graphicData uri="http://schemas.openxmlformats.org/drawingml/2006/table">
            <a:tbl>
              <a:tblPr>
                <a:noFill/>
                <a:tableStyleId>{31DCE2B3-6D6E-4B36-B294-9C8DD5653DB0}</a:tableStyleId>
              </a:tblPr>
              <a:tblGrid>
                <a:gridCol w="1371600"/>
                <a:gridCol w="1371600"/>
                <a:gridCol w="1371600"/>
                <a:gridCol w="1371600"/>
                <a:gridCol w="1371600"/>
                <a:gridCol w="1371600"/>
                <a:gridCol w="1371600"/>
              </a:tblGrid>
              <a:tr h="257175">
                <a:tc>
                  <a:txBody>
                    <a:bodyPr/>
                    <a:lstStyle/>
                    <a:p>
                      <a:pPr indent="0" lvl="0" marL="0" rtl="0" algn="l">
                        <a:spcBef>
                          <a:spcPts val="0"/>
                        </a:spcBef>
                        <a:spcAft>
                          <a:spcPts val="0"/>
                        </a:spcAft>
                        <a:buNone/>
                      </a:pPr>
                      <a:r>
                        <a:t/>
                      </a:r>
                      <a:endParaRPr/>
                    </a:p>
                  </a:txBody>
                  <a:tcPr marT="91425" marB="91425" marR="91425" marL="91425"/>
                </a:tc>
                <a:tc gridSpan="2">
                  <a:txBody>
                    <a:bodyPr/>
                    <a:lstStyle/>
                    <a:p>
                      <a:pPr indent="0" lvl="0" marL="0" rtl="0" algn="ctr">
                        <a:lnSpc>
                          <a:spcPct val="115000"/>
                        </a:lnSpc>
                        <a:spcBef>
                          <a:spcPts val="0"/>
                        </a:spcBef>
                        <a:spcAft>
                          <a:spcPts val="0"/>
                        </a:spcAft>
                        <a:buNone/>
                      </a:pPr>
                      <a:r>
                        <a:rPr b="1" lang="en-US" sz="1800"/>
                        <a:t>Binary Classification</a:t>
                      </a:r>
                      <a:endParaRPr b="1" sz="1800"/>
                    </a:p>
                  </a:txBody>
                  <a:tcPr marT="91425" marB="91425" marR="91425" marL="91425"/>
                </a:tc>
                <a:tc hMerge="1"/>
                <a:tc gridSpan="2">
                  <a:txBody>
                    <a:bodyPr/>
                    <a:lstStyle/>
                    <a:p>
                      <a:pPr indent="0" lvl="0" marL="0" rtl="0" algn="ctr">
                        <a:lnSpc>
                          <a:spcPct val="115000"/>
                        </a:lnSpc>
                        <a:spcBef>
                          <a:spcPts val="0"/>
                        </a:spcBef>
                        <a:spcAft>
                          <a:spcPts val="0"/>
                        </a:spcAft>
                        <a:buNone/>
                      </a:pPr>
                      <a:r>
                        <a:rPr b="1" lang="en-US" sz="1800"/>
                        <a:t>5 level Classification</a:t>
                      </a:r>
                      <a:endParaRPr b="1" sz="1800"/>
                    </a:p>
                  </a:txBody>
                  <a:tcPr marT="91425" marB="91425" marR="91425" marL="91425"/>
                </a:tc>
                <a:tc hMerge="1"/>
                <a:tc gridSpan="2">
                  <a:txBody>
                    <a:bodyPr/>
                    <a:lstStyle/>
                    <a:p>
                      <a:pPr indent="0" lvl="0" marL="0" rtl="0" algn="ctr">
                        <a:lnSpc>
                          <a:spcPct val="115000"/>
                        </a:lnSpc>
                        <a:spcBef>
                          <a:spcPts val="0"/>
                        </a:spcBef>
                        <a:spcAft>
                          <a:spcPts val="0"/>
                        </a:spcAft>
                        <a:buNone/>
                      </a:pPr>
                      <a:r>
                        <a:rPr b="1" lang="en-US" sz="1800"/>
                        <a:t>Regression</a:t>
                      </a:r>
                      <a:endParaRPr b="1" sz="1800"/>
                    </a:p>
                  </a:txBody>
                  <a:tcPr marT="91425" marB="91425" marR="91425" marL="91425"/>
                </a:tc>
                <a:tc hMerge="1"/>
              </a:tr>
              <a:tr h="266700">
                <a:tc>
                  <a:txBody>
                    <a:bodyPr/>
                    <a:lstStyle/>
                    <a:p>
                      <a:pPr indent="0" lvl="0" marL="0" rtl="0" algn="ctr">
                        <a:lnSpc>
                          <a:spcPct val="115000"/>
                        </a:lnSpc>
                        <a:spcBef>
                          <a:spcPts val="0"/>
                        </a:spcBef>
                        <a:spcAft>
                          <a:spcPts val="0"/>
                        </a:spcAft>
                        <a:buNone/>
                      </a:pPr>
                      <a:r>
                        <a:rPr b="1" lang="en-US" sz="1800"/>
                        <a:t>Year</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2025</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2008</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2025</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2008</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2025</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2008</a:t>
                      </a:r>
                      <a:endParaRPr b="1" sz="1800"/>
                    </a:p>
                  </a:txBody>
                  <a:tcPr marT="91425" marB="91425" marR="91425" marL="91425"/>
                </a:tc>
              </a:tr>
              <a:tr h="333375">
                <a:tc>
                  <a:txBody>
                    <a:bodyPr/>
                    <a:lstStyle/>
                    <a:p>
                      <a:pPr indent="0" lvl="0" marL="0" rtl="0" algn="ctr">
                        <a:lnSpc>
                          <a:spcPct val="115000"/>
                        </a:lnSpc>
                        <a:spcBef>
                          <a:spcPts val="0"/>
                        </a:spcBef>
                        <a:spcAft>
                          <a:spcPts val="0"/>
                        </a:spcAft>
                        <a:buNone/>
                      </a:pPr>
                      <a:r>
                        <a:rPr b="1" lang="en-US" sz="1800"/>
                        <a:t>A</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NN-</a:t>
                      </a:r>
                      <a:r>
                        <a:rPr lang="en-US" sz="1800"/>
                        <a:t>96</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DT-</a:t>
                      </a:r>
                      <a:r>
                        <a:rPr lang="en-US" sz="1800"/>
                        <a:t>93</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RF,DT-</a:t>
                      </a:r>
                      <a:r>
                        <a:rPr lang="en-US" sz="1800"/>
                        <a:t>75</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DT-</a:t>
                      </a:r>
                      <a:r>
                        <a:rPr lang="en-US" sz="1800"/>
                        <a:t>76</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NN-</a:t>
                      </a:r>
                      <a:r>
                        <a:rPr lang="en-US" sz="1800"/>
                        <a:t>1.28</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NV,RF-</a:t>
                      </a:r>
                      <a:r>
                        <a:rPr lang="en-US" sz="1800"/>
                        <a:t>1.32</a:t>
                      </a:r>
                      <a:endParaRPr sz="1800"/>
                    </a:p>
                  </a:txBody>
                  <a:tcPr marT="91425" marB="91425" marR="91425" marL="91425"/>
                </a:tc>
              </a:tr>
              <a:tr h="285750">
                <a:tc>
                  <a:txBody>
                    <a:bodyPr/>
                    <a:lstStyle/>
                    <a:p>
                      <a:pPr indent="0" lvl="0" marL="0" rtl="0" algn="ctr">
                        <a:lnSpc>
                          <a:spcPct val="115000"/>
                        </a:lnSpc>
                        <a:spcBef>
                          <a:spcPts val="0"/>
                        </a:spcBef>
                        <a:spcAft>
                          <a:spcPts val="0"/>
                        </a:spcAft>
                        <a:buNone/>
                      </a:pPr>
                      <a:r>
                        <a:rPr b="1" lang="en-US" sz="1800"/>
                        <a:t>B</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NN-</a:t>
                      </a:r>
                      <a:r>
                        <a:rPr lang="en-US" sz="1800"/>
                        <a:t>94</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a:t>
                      </a:r>
                      <a:r>
                        <a:rPr lang="en-US" sz="1800"/>
                        <a:t>90.1</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DT-</a:t>
                      </a:r>
                      <a:r>
                        <a:rPr lang="en-US" sz="1800"/>
                        <a:t>62</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DT-</a:t>
                      </a:r>
                      <a:r>
                        <a:rPr lang="en-US" sz="1800"/>
                        <a:t>63</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DT-</a:t>
                      </a:r>
                      <a:r>
                        <a:rPr lang="en-US" sz="1800"/>
                        <a:t>1.63</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DF-</a:t>
                      </a:r>
                      <a:r>
                        <a:rPr lang="en-US" sz="1800"/>
                        <a:t>1.78</a:t>
                      </a:r>
                      <a:endParaRPr sz="1800"/>
                    </a:p>
                  </a:txBody>
                  <a:tcPr marT="91425" marB="91425" marR="91425" marL="91425"/>
                </a:tc>
              </a:tr>
              <a:tr h="371475">
                <a:tc>
                  <a:txBody>
                    <a:bodyPr/>
                    <a:lstStyle/>
                    <a:p>
                      <a:pPr indent="0" lvl="0" marL="0" rtl="0" algn="ctr">
                        <a:lnSpc>
                          <a:spcPct val="115000"/>
                        </a:lnSpc>
                        <a:spcBef>
                          <a:spcPts val="0"/>
                        </a:spcBef>
                        <a:spcAft>
                          <a:spcPts val="0"/>
                        </a:spcAft>
                        <a:buNone/>
                      </a:pPr>
                      <a:r>
                        <a:rPr b="1" lang="en-US" sz="1800"/>
                        <a:t>C</a:t>
                      </a:r>
                      <a:endParaRPr b="1" sz="1800"/>
                    </a:p>
                  </a:txBody>
                  <a:tcPr marT="91425" marB="91425" marR="91425" marL="91425"/>
                </a:tc>
                <a:tc>
                  <a:txBody>
                    <a:bodyPr/>
                    <a:lstStyle/>
                    <a:p>
                      <a:pPr indent="0" lvl="0" marL="0" rtl="0" algn="ctr">
                        <a:lnSpc>
                          <a:spcPct val="115000"/>
                        </a:lnSpc>
                        <a:spcBef>
                          <a:spcPts val="0"/>
                        </a:spcBef>
                        <a:spcAft>
                          <a:spcPts val="0"/>
                        </a:spcAft>
                        <a:buNone/>
                      </a:pPr>
                      <a:r>
                        <a:rPr b="1" lang="en-US" sz="1800"/>
                        <a:t>NN-</a:t>
                      </a:r>
                      <a:r>
                        <a:rPr lang="en-US" sz="1800"/>
                        <a:t>90</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a:t>
                      </a:r>
                      <a:r>
                        <a:rPr lang="en-US" sz="1800"/>
                        <a:t>85</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NN-</a:t>
                      </a:r>
                      <a:r>
                        <a:rPr lang="en-US" sz="1800"/>
                        <a:t>50</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a:t>
                      </a:r>
                      <a:r>
                        <a:rPr lang="en-US" sz="1800"/>
                        <a:t>37</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a:t>
                      </a:r>
                      <a:r>
                        <a:rPr lang="en-US" sz="1800"/>
                        <a:t>2.82</a:t>
                      </a:r>
                      <a:endParaRPr sz="1800"/>
                    </a:p>
                  </a:txBody>
                  <a:tcPr marT="91425" marB="91425" marR="91425" marL="91425"/>
                </a:tc>
                <a:tc>
                  <a:txBody>
                    <a:bodyPr/>
                    <a:lstStyle/>
                    <a:p>
                      <a:pPr indent="0" lvl="0" marL="0" rtl="0" algn="ctr">
                        <a:lnSpc>
                          <a:spcPct val="115000"/>
                        </a:lnSpc>
                        <a:spcBef>
                          <a:spcPts val="0"/>
                        </a:spcBef>
                        <a:spcAft>
                          <a:spcPts val="0"/>
                        </a:spcAft>
                        <a:buNone/>
                      </a:pPr>
                      <a:r>
                        <a:rPr b="1" lang="en-US" sz="1800"/>
                        <a:t>RF-</a:t>
                      </a:r>
                      <a:r>
                        <a:rPr lang="en-US" sz="1800"/>
                        <a:t>2.67</a:t>
                      </a:r>
                      <a:endParaRPr sz="18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590843" y="2511328"/>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FEATURE </a:t>
            </a:r>
            <a:br>
              <a:rPr lang="en-US"/>
            </a:br>
            <a:r>
              <a:rPr lang="en-US"/>
              <a:t>DESCRIPTION</a:t>
            </a:r>
            <a:endParaRPr/>
          </a:p>
        </p:txBody>
      </p:sp>
      <p:pic>
        <p:nvPicPr>
          <p:cNvPr id="102" name="Google Shape;102;p17"/>
          <p:cNvPicPr preferRelativeResize="0"/>
          <p:nvPr/>
        </p:nvPicPr>
        <p:blipFill rotWithShape="1">
          <a:blip r:embed="rId3">
            <a:alphaModFix/>
          </a:blip>
          <a:srcRect b="0" l="0" r="0" t="0"/>
          <a:stretch/>
        </p:blipFill>
        <p:spPr>
          <a:xfrm>
            <a:off x="3953021" y="0"/>
            <a:ext cx="7849772" cy="68514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1280160" y="1097280"/>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DATASET VIEW</a:t>
            </a:r>
            <a:endParaRPr/>
          </a:p>
        </p:txBody>
      </p:sp>
      <p:pic>
        <p:nvPicPr>
          <p:cNvPr id="108" name="Google Shape;108;p18"/>
          <p:cNvPicPr preferRelativeResize="0"/>
          <p:nvPr/>
        </p:nvPicPr>
        <p:blipFill rotWithShape="1">
          <a:blip r:embed="rId3">
            <a:alphaModFix/>
          </a:blip>
          <a:srcRect b="0" l="0" r="0" t="0"/>
          <a:stretch/>
        </p:blipFill>
        <p:spPr>
          <a:xfrm>
            <a:off x="1280160" y="1845977"/>
            <a:ext cx="10114670" cy="42936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 type="body"/>
          </p:nvPr>
        </p:nvSpPr>
        <p:spPr>
          <a:xfrm>
            <a:off x="1280160" y="1554480"/>
            <a:ext cx="4663440" cy="3566160"/>
          </a:xfrm>
          <a:prstGeom prst="rect">
            <a:avLst/>
          </a:prstGeom>
          <a:solidFill>
            <a:srgbClr val="E9F5FB"/>
          </a:solidFill>
          <a:ln>
            <a:noFill/>
          </a:ln>
        </p:spPr>
        <p:txBody>
          <a:bodyPr anchorCtr="0" anchor="t" bIns="365750" lIns="365750" spcFirstLastPara="1" rIns="365750" wrap="square" tIns="365750">
            <a:normAutofit/>
          </a:bodyPr>
          <a:lstStyle/>
          <a:p>
            <a:pPr indent="-457200" lvl="0" marL="457200" rtl="0" algn="l">
              <a:lnSpc>
                <a:spcPct val="90000"/>
              </a:lnSpc>
              <a:spcBef>
                <a:spcPts val="0"/>
              </a:spcBef>
              <a:spcAft>
                <a:spcPts val="0"/>
              </a:spcAft>
              <a:buClr>
                <a:schemeClr val="dk1"/>
              </a:buClr>
              <a:buSzPts val="1440"/>
              <a:buChar char="o"/>
            </a:pPr>
            <a:r>
              <a:rPr lang="en-US"/>
              <a:t>The dataset will be modeled under three goals:</a:t>
            </a:r>
            <a:br>
              <a:rPr lang="en-US"/>
            </a:br>
            <a:br>
              <a:rPr lang="en-US"/>
            </a:br>
            <a:r>
              <a:rPr b="1" lang="en-US"/>
              <a:t>i</a:t>
            </a:r>
            <a:r>
              <a:rPr lang="en-US"/>
              <a:t>) binary classification (pass/fail); </a:t>
            </a:r>
            <a:br>
              <a:rPr lang="en-US"/>
            </a:br>
            <a:r>
              <a:rPr b="1" lang="en-US"/>
              <a:t>ii) </a:t>
            </a:r>
            <a:r>
              <a:rPr lang="en-US"/>
              <a:t>classification with five levels (from I very good or excellent to V - insufficient); and</a:t>
            </a:r>
            <a:br>
              <a:rPr lang="en-US"/>
            </a:br>
            <a:r>
              <a:rPr b="1" lang="en-US"/>
              <a:t>iii) </a:t>
            </a:r>
            <a:r>
              <a:rPr lang="en-US"/>
              <a:t>regression,</a:t>
            </a:r>
            <a:endParaRPr/>
          </a:p>
        </p:txBody>
      </p:sp>
      <p:sp>
        <p:nvSpPr>
          <p:cNvPr id="114" name="Google Shape;114;p19"/>
          <p:cNvSpPr txBox="1"/>
          <p:nvPr>
            <p:ph idx="2" type="body"/>
          </p:nvPr>
        </p:nvSpPr>
        <p:spPr>
          <a:xfrm>
            <a:off x="6438675" y="1554480"/>
            <a:ext cx="4663440" cy="3566160"/>
          </a:xfrm>
          <a:prstGeom prst="rect">
            <a:avLst/>
          </a:prstGeom>
          <a:solidFill>
            <a:srgbClr val="E9F5FB"/>
          </a:solidFill>
          <a:ln>
            <a:noFill/>
          </a:ln>
        </p:spPr>
        <p:txBody>
          <a:bodyPr anchorCtr="0" anchor="t" bIns="365750" lIns="365750" spcFirstLastPara="1" rIns="365750" wrap="square" tIns="365750">
            <a:normAutofit/>
          </a:bodyPr>
          <a:lstStyle/>
          <a:p>
            <a:pPr indent="-457200" lvl="0" marL="457200" rtl="0" algn="l">
              <a:lnSpc>
                <a:spcPct val="90000"/>
              </a:lnSpc>
              <a:spcBef>
                <a:spcPts val="0"/>
              </a:spcBef>
              <a:spcAft>
                <a:spcPts val="0"/>
              </a:spcAft>
              <a:buClr>
                <a:schemeClr val="dk1"/>
              </a:buClr>
              <a:buSzPts val="1440"/>
              <a:buChar char="o"/>
            </a:pPr>
            <a:r>
              <a:rPr lang="en-US"/>
              <a:t>Since we suspected that the G1 and G2 grades would have a high impact, three input configurations were tested for each model: </a:t>
            </a:r>
            <a:br>
              <a:rPr lang="en-US"/>
            </a:br>
            <a:r>
              <a:rPr lang="en-US"/>
              <a:t>• A - with all variables from Table 1 except G3 (the output); </a:t>
            </a:r>
            <a:br>
              <a:rPr lang="en-US"/>
            </a:br>
            <a:r>
              <a:rPr lang="en-US"/>
              <a:t>• B - similar to A but without G2 (the second period grade); </a:t>
            </a:r>
            <a:br>
              <a:rPr lang="en-US"/>
            </a:br>
            <a:r>
              <a:rPr lang="en-US"/>
              <a:t>• C - similar to B but without G1 (the first period grade).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280160" y="1097280"/>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DATA DISTRIBUTION</a:t>
            </a:r>
            <a:endParaRPr/>
          </a:p>
        </p:txBody>
      </p:sp>
      <p:pic>
        <p:nvPicPr>
          <p:cNvPr id="120" name="Google Shape;120;p20"/>
          <p:cNvPicPr preferRelativeResize="0"/>
          <p:nvPr/>
        </p:nvPicPr>
        <p:blipFill rotWithShape="1">
          <a:blip r:embed="rId3">
            <a:alphaModFix/>
          </a:blip>
          <a:srcRect b="0" l="0" r="0" t="0"/>
          <a:stretch/>
        </p:blipFill>
        <p:spPr>
          <a:xfrm>
            <a:off x="4010305" y="2227113"/>
            <a:ext cx="3885470" cy="3533607"/>
          </a:xfrm>
          <a:prstGeom prst="rect">
            <a:avLst/>
          </a:prstGeom>
          <a:noFill/>
          <a:ln>
            <a:noFill/>
          </a:ln>
        </p:spPr>
      </p:pic>
      <p:pic>
        <p:nvPicPr>
          <p:cNvPr id="121" name="Google Shape;121;p20"/>
          <p:cNvPicPr preferRelativeResize="0"/>
          <p:nvPr/>
        </p:nvPicPr>
        <p:blipFill rotWithShape="1">
          <a:blip r:embed="rId4">
            <a:alphaModFix/>
          </a:blip>
          <a:srcRect b="0" l="0" r="0" t="1928"/>
          <a:stretch/>
        </p:blipFill>
        <p:spPr>
          <a:xfrm>
            <a:off x="124836" y="2247045"/>
            <a:ext cx="3885469" cy="2998723"/>
          </a:xfrm>
          <a:prstGeom prst="rect">
            <a:avLst/>
          </a:prstGeom>
          <a:noFill/>
          <a:ln>
            <a:noFill/>
          </a:ln>
        </p:spPr>
      </p:pic>
      <p:pic>
        <p:nvPicPr>
          <p:cNvPr id="122" name="Google Shape;122;p20"/>
          <p:cNvPicPr preferRelativeResize="0"/>
          <p:nvPr/>
        </p:nvPicPr>
        <p:blipFill rotWithShape="1">
          <a:blip r:embed="rId5">
            <a:alphaModFix/>
          </a:blip>
          <a:srcRect b="0" l="1346" r="0" t="0"/>
          <a:stretch/>
        </p:blipFill>
        <p:spPr>
          <a:xfrm>
            <a:off x="7895774" y="2011680"/>
            <a:ext cx="4171390" cy="35336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ctrTitle"/>
          </p:nvPr>
        </p:nvSpPr>
        <p:spPr>
          <a:xfrm>
            <a:off x="978408" y="1143000"/>
            <a:ext cx="10241280" cy="595859"/>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US"/>
              <a:t>MODELS</a:t>
            </a:r>
            <a:endParaRPr/>
          </a:p>
        </p:txBody>
      </p:sp>
      <p:sp>
        <p:nvSpPr>
          <p:cNvPr id="128" name="Google Shape;128;p21"/>
          <p:cNvSpPr txBox="1"/>
          <p:nvPr>
            <p:ph idx="1" type="subTitle"/>
          </p:nvPr>
        </p:nvSpPr>
        <p:spPr>
          <a:xfrm>
            <a:off x="2075688" y="1738859"/>
            <a:ext cx="8046720" cy="4571999"/>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SzPts val="2400"/>
              <a:buNone/>
            </a:pPr>
            <a:r>
              <a:rPr b="1" lang="en-US"/>
              <a:t>NAIVE BAYES</a:t>
            </a:r>
            <a:endParaRPr/>
          </a:p>
          <a:p>
            <a:pPr indent="0" lvl="0" marL="0" rtl="0" algn="ctr">
              <a:lnSpc>
                <a:spcPct val="100000"/>
              </a:lnSpc>
              <a:spcBef>
                <a:spcPts val="1000"/>
              </a:spcBef>
              <a:spcAft>
                <a:spcPts val="0"/>
              </a:spcAft>
              <a:buSzPts val="2400"/>
              <a:buNone/>
            </a:pPr>
            <a:r>
              <a:rPr b="1" lang="en-US"/>
              <a:t>RANDOM TREES</a:t>
            </a:r>
            <a:endParaRPr/>
          </a:p>
          <a:p>
            <a:pPr indent="0" lvl="0" marL="0" rtl="0" algn="ctr">
              <a:lnSpc>
                <a:spcPct val="100000"/>
              </a:lnSpc>
              <a:spcBef>
                <a:spcPts val="1000"/>
              </a:spcBef>
              <a:spcAft>
                <a:spcPts val="0"/>
              </a:spcAft>
              <a:buSzPts val="2400"/>
              <a:buNone/>
            </a:pPr>
            <a:r>
              <a:rPr b="1" lang="en-US"/>
              <a:t>DECISION TREE</a:t>
            </a:r>
            <a:endParaRPr/>
          </a:p>
          <a:p>
            <a:pPr indent="0" lvl="0" marL="0" rtl="0" algn="ctr">
              <a:lnSpc>
                <a:spcPct val="100000"/>
              </a:lnSpc>
              <a:spcBef>
                <a:spcPts val="1000"/>
              </a:spcBef>
              <a:spcAft>
                <a:spcPts val="0"/>
              </a:spcAft>
              <a:buSzPts val="2400"/>
              <a:buNone/>
            </a:pPr>
            <a:r>
              <a:rPr b="1" lang="en-US"/>
              <a:t>SUPPORT VECTOR MACHINE</a:t>
            </a:r>
            <a:endParaRPr/>
          </a:p>
          <a:p>
            <a:pPr indent="0" lvl="0" marL="0" rtl="0" algn="ctr">
              <a:lnSpc>
                <a:spcPct val="100000"/>
              </a:lnSpc>
              <a:spcBef>
                <a:spcPts val="1000"/>
              </a:spcBef>
              <a:spcAft>
                <a:spcPts val="0"/>
              </a:spcAft>
              <a:buSzPts val="2400"/>
              <a:buNone/>
            </a:pPr>
            <a:r>
              <a:rPr b="1" lang="en-US"/>
              <a:t>NEURAL NETWORK</a:t>
            </a:r>
            <a:endParaRPr/>
          </a:p>
          <a:p>
            <a:pPr indent="0" lvl="0" marL="0" rtl="0" algn="ctr">
              <a:lnSpc>
                <a:spcPct val="100000"/>
              </a:lnSpc>
              <a:spcBef>
                <a:spcPts val="1000"/>
              </a:spcBef>
              <a:spcAft>
                <a:spcPts val="0"/>
              </a:spcAft>
              <a:buSzPts val="2400"/>
              <a:buNone/>
            </a:pPr>
            <a:r>
              <a:rPr b="1" lang="en-US"/>
              <a:t>LOGISTIC REGRESSION</a:t>
            </a:r>
            <a:endParaRPr/>
          </a:p>
          <a:p>
            <a:pPr indent="0" lvl="0" marL="0" rtl="0" algn="ctr">
              <a:lnSpc>
                <a:spcPct val="100000"/>
              </a:lnSpc>
              <a:spcBef>
                <a:spcPts val="1000"/>
              </a:spcBef>
              <a:spcAft>
                <a:spcPts val="0"/>
              </a:spcAft>
              <a:buSzPts val="2400"/>
              <a:buNone/>
            </a:pPr>
            <a:r>
              <a:rPr b="1" lang="en-US"/>
              <a:t>DEEP LEARNING</a:t>
            </a:r>
            <a:endParaRPr/>
          </a:p>
          <a:p>
            <a:pPr indent="0" lvl="0" marL="0" rtl="0" algn="ctr">
              <a:lnSpc>
                <a:spcPct val="100000"/>
              </a:lnSpc>
              <a:spcBef>
                <a:spcPts val="1000"/>
              </a:spcBef>
              <a:spcAft>
                <a:spcPts val="0"/>
              </a:spcAft>
              <a:buSzPts val="2400"/>
              <a:buNone/>
            </a:pPr>
            <a:r>
              <a:rPr b="1" lang="en-US"/>
              <a:t>HYBRID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1295400" y="327259"/>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NAÏVE BAYES</a:t>
            </a:r>
            <a:endParaRPr/>
          </a:p>
        </p:txBody>
      </p:sp>
      <p:sp>
        <p:nvSpPr>
          <p:cNvPr id="134" name="Google Shape;134;p22"/>
          <p:cNvSpPr txBox="1"/>
          <p:nvPr/>
        </p:nvSpPr>
        <p:spPr>
          <a:xfrm>
            <a:off x="488550" y="863400"/>
            <a:ext cx="11214900" cy="15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Naive Bayes is a simple probabilistic classifier based on applying Bayes' Theorem with the "naive" assumption that features are conditionally independent. </a:t>
            </a:r>
            <a:endParaRPr sz="1700">
              <a:solidFill>
                <a:schemeClr val="dk1"/>
              </a:solidFill>
            </a:endParaRPr>
          </a:p>
          <a:p>
            <a:pPr indent="0" lvl="0" marL="0" rtl="0" algn="l">
              <a:spcBef>
                <a:spcPts val="0"/>
              </a:spcBef>
              <a:spcAft>
                <a:spcPts val="0"/>
              </a:spcAft>
              <a:buNone/>
            </a:pPr>
            <a:r>
              <a:rPr lang="en-US" sz="1700">
                <a:solidFill>
                  <a:schemeClr val="dk1"/>
                </a:solidFill>
              </a:rPr>
              <a:t>For better results, I changed:</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Test size to 0.35 for Regression classifier;</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and kept using Z-score normalization as it gave the best result on all of them.</a:t>
            </a:r>
            <a:endParaRPr sz="1700">
              <a:solidFill>
                <a:schemeClr val="dk1"/>
              </a:solidFill>
            </a:endParaRPr>
          </a:p>
          <a:p>
            <a:pPr indent="0" lvl="0" marL="0" rtl="0" algn="l">
              <a:spcBef>
                <a:spcPts val="0"/>
              </a:spcBef>
              <a:spcAft>
                <a:spcPts val="0"/>
              </a:spcAft>
              <a:buNone/>
            </a:pPr>
            <a:r>
              <a:t/>
            </a:r>
            <a:endParaRPr sz="2000">
              <a:solidFill>
                <a:schemeClr val="dk1"/>
              </a:solidFill>
            </a:endParaRPr>
          </a:p>
        </p:txBody>
      </p:sp>
      <p:pic>
        <p:nvPicPr>
          <p:cNvPr id="135" name="Google Shape;135;p22"/>
          <p:cNvPicPr preferRelativeResize="0"/>
          <p:nvPr/>
        </p:nvPicPr>
        <p:blipFill>
          <a:blip r:embed="rId3">
            <a:alphaModFix/>
          </a:blip>
          <a:stretch>
            <a:fillRect/>
          </a:stretch>
        </p:blipFill>
        <p:spPr>
          <a:xfrm>
            <a:off x="8417925" y="2577925"/>
            <a:ext cx="3285535" cy="3975275"/>
          </a:xfrm>
          <a:prstGeom prst="rect">
            <a:avLst/>
          </a:prstGeom>
          <a:noFill/>
          <a:ln>
            <a:noFill/>
          </a:ln>
        </p:spPr>
      </p:pic>
      <p:pic>
        <p:nvPicPr>
          <p:cNvPr id="136" name="Google Shape;136;p22"/>
          <p:cNvPicPr preferRelativeResize="0"/>
          <p:nvPr/>
        </p:nvPicPr>
        <p:blipFill>
          <a:blip r:embed="rId4">
            <a:alphaModFix/>
          </a:blip>
          <a:stretch>
            <a:fillRect/>
          </a:stretch>
        </p:blipFill>
        <p:spPr>
          <a:xfrm>
            <a:off x="488544" y="2577925"/>
            <a:ext cx="3765166" cy="3975275"/>
          </a:xfrm>
          <a:prstGeom prst="rect">
            <a:avLst/>
          </a:prstGeom>
          <a:noFill/>
          <a:ln>
            <a:noFill/>
          </a:ln>
        </p:spPr>
      </p:pic>
      <p:pic>
        <p:nvPicPr>
          <p:cNvPr id="137" name="Google Shape;137;p22"/>
          <p:cNvPicPr preferRelativeResize="0"/>
          <p:nvPr/>
        </p:nvPicPr>
        <p:blipFill>
          <a:blip r:embed="rId5">
            <a:alphaModFix/>
          </a:blip>
          <a:stretch>
            <a:fillRect/>
          </a:stretch>
        </p:blipFill>
        <p:spPr>
          <a:xfrm>
            <a:off x="4568622" y="3053050"/>
            <a:ext cx="3534365" cy="27380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295400" y="295175"/>
            <a:ext cx="9601200" cy="91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RANDOM FOREST</a:t>
            </a:r>
            <a:endParaRPr/>
          </a:p>
        </p:txBody>
      </p:sp>
      <p:pic>
        <p:nvPicPr>
          <p:cNvPr id="143" name="Google Shape;143;p23"/>
          <p:cNvPicPr preferRelativeResize="0"/>
          <p:nvPr/>
        </p:nvPicPr>
        <p:blipFill>
          <a:blip r:embed="rId3">
            <a:alphaModFix/>
          </a:blip>
          <a:stretch>
            <a:fillRect/>
          </a:stretch>
        </p:blipFill>
        <p:spPr>
          <a:xfrm>
            <a:off x="380988" y="956675"/>
            <a:ext cx="3277125" cy="2270300"/>
          </a:xfrm>
          <a:prstGeom prst="rect">
            <a:avLst/>
          </a:prstGeom>
          <a:noFill/>
          <a:ln>
            <a:noFill/>
          </a:ln>
        </p:spPr>
      </p:pic>
      <p:sp>
        <p:nvSpPr>
          <p:cNvPr id="144" name="Google Shape;144;p23"/>
          <p:cNvSpPr txBox="1"/>
          <p:nvPr/>
        </p:nvSpPr>
        <p:spPr>
          <a:xfrm>
            <a:off x="4036975" y="956675"/>
            <a:ext cx="7385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1"/>
                </a:solidFill>
              </a:rPr>
              <a:t>n_estimators=300</a:t>
            </a:r>
            <a:r>
              <a:rPr lang="en-US" sz="1600">
                <a:solidFill>
                  <a:schemeClr val="dk1"/>
                </a:solidFill>
              </a:rPr>
              <a:t> ensures the ensemble is large enough to reduce variance </a:t>
            </a:r>
            <a:endParaRPr sz="1600">
              <a:solidFill>
                <a:schemeClr val="dk1"/>
              </a:solidFill>
            </a:endParaRPr>
          </a:p>
        </p:txBody>
      </p:sp>
      <p:sp>
        <p:nvSpPr>
          <p:cNvPr id="145" name="Google Shape;145;p23"/>
          <p:cNvSpPr txBox="1"/>
          <p:nvPr/>
        </p:nvSpPr>
        <p:spPr>
          <a:xfrm>
            <a:off x="4036975" y="1387775"/>
            <a:ext cx="7061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1"/>
                </a:solidFill>
              </a:rPr>
              <a:t>max_depth=10</a:t>
            </a:r>
            <a:r>
              <a:rPr lang="en-US" sz="1600">
                <a:solidFill>
                  <a:schemeClr val="dk1"/>
                </a:solidFill>
              </a:rPr>
              <a:t> limits tree depth to prevent overfitting. </a:t>
            </a:r>
            <a:endParaRPr sz="1600">
              <a:solidFill>
                <a:schemeClr val="dk1"/>
              </a:solidFill>
            </a:endParaRPr>
          </a:p>
        </p:txBody>
      </p:sp>
      <p:sp>
        <p:nvSpPr>
          <p:cNvPr id="146" name="Google Shape;146;p23"/>
          <p:cNvSpPr txBox="1"/>
          <p:nvPr/>
        </p:nvSpPr>
        <p:spPr>
          <a:xfrm>
            <a:off x="4036975" y="1997075"/>
            <a:ext cx="7385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1"/>
                </a:solidFill>
              </a:rPr>
              <a:t>min_samples_split=10</a:t>
            </a:r>
            <a:r>
              <a:rPr lang="en-US" sz="1600">
                <a:solidFill>
                  <a:schemeClr val="dk1"/>
                </a:solidFill>
              </a:rPr>
              <a:t> and </a:t>
            </a:r>
            <a:r>
              <a:rPr b="1" lang="en-US" sz="1600">
                <a:solidFill>
                  <a:schemeClr val="dk1"/>
                </a:solidFill>
              </a:rPr>
              <a:t>min_samples_leaf=4</a:t>
            </a:r>
            <a:r>
              <a:rPr lang="en-US" sz="1600">
                <a:solidFill>
                  <a:schemeClr val="dk1"/>
                </a:solidFill>
              </a:rPr>
              <a:t> control the minimum</a:t>
            </a:r>
            <a:br>
              <a:rPr lang="en-US" sz="1600">
                <a:solidFill>
                  <a:schemeClr val="dk1"/>
                </a:solidFill>
              </a:rPr>
            </a:br>
            <a:r>
              <a:rPr lang="en-US" sz="1600">
                <a:solidFill>
                  <a:schemeClr val="dk1"/>
                </a:solidFill>
              </a:rPr>
              <a:t>  number of samples required to split a node or to form a leaf, promoting</a:t>
            </a:r>
            <a:br>
              <a:rPr lang="en-US" sz="1600">
                <a:solidFill>
                  <a:schemeClr val="dk1"/>
                </a:solidFill>
              </a:rPr>
            </a:br>
            <a:r>
              <a:rPr lang="en-US" sz="1600">
                <a:solidFill>
                  <a:schemeClr val="dk1"/>
                </a:solidFill>
              </a:rPr>
              <a:t> generalized trees and reducing overfitting. </a:t>
            </a:r>
            <a:endParaRPr sz="1600">
              <a:solidFill>
                <a:schemeClr val="dk1"/>
              </a:solidFill>
            </a:endParaRPr>
          </a:p>
        </p:txBody>
      </p:sp>
      <p:pic>
        <p:nvPicPr>
          <p:cNvPr id="147" name="Google Shape;147;p23"/>
          <p:cNvPicPr preferRelativeResize="0"/>
          <p:nvPr/>
        </p:nvPicPr>
        <p:blipFill>
          <a:blip r:embed="rId4">
            <a:alphaModFix/>
          </a:blip>
          <a:stretch>
            <a:fillRect/>
          </a:stretch>
        </p:blipFill>
        <p:spPr>
          <a:xfrm>
            <a:off x="95013" y="3172775"/>
            <a:ext cx="4210295" cy="3558626"/>
          </a:xfrm>
          <a:prstGeom prst="rect">
            <a:avLst/>
          </a:prstGeom>
          <a:noFill/>
          <a:ln>
            <a:noFill/>
          </a:ln>
        </p:spPr>
      </p:pic>
      <p:pic>
        <p:nvPicPr>
          <p:cNvPr id="148" name="Google Shape;148;p23"/>
          <p:cNvPicPr preferRelativeResize="0"/>
          <p:nvPr/>
        </p:nvPicPr>
        <p:blipFill>
          <a:blip r:embed="rId5">
            <a:alphaModFix/>
          </a:blip>
          <a:stretch>
            <a:fillRect/>
          </a:stretch>
        </p:blipFill>
        <p:spPr>
          <a:xfrm>
            <a:off x="4457708" y="3146975"/>
            <a:ext cx="3986683" cy="3558626"/>
          </a:xfrm>
          <a:prstGeom prst="rect">
            <a:avLst/>
          </a:prstGeom>
          <a:noFill/>
          <a:ln>
            <a:noFill/>
          </a:ln>
        </p:spPr>
      </p:pic>
      <p:pic>
        <p:nvPicPr>
          <p:cNvPr id="149" name="Google Shape;149;p23"/>
          <p:cNvPicPr preferRelativeResize="0"/>
          <p:nvPr/>
        </p:nvPicPr>
        <p:blipFill>
          <a:blip r:embed="rId6">
            <a:alphaModFix/>
          </a:blip>
          <a:stretch>
            <a:fillRect/>
          </a:stretch>
        </p:blipFill>
        <p:spPr>
          <a:xfrm>
            <a:off x="8596791" y="3603875"/>
            <a:ext cx="3442809" cy="255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