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392" r:id="rId2"/>
    <p:sldId id="257" r:id="rId3"/>
    <p:sldId id="401" r:id="rId4"/>
    <p:sldId id="402" r:id="rId5"/>
    <p:sldId id="259" r:id="rId6"/>
    <p:sldId id="288" r:id="rId7"/>
    <p:sldId id="404" r:id="rId8"/>
    <p:sldId id="405" r:id="rId9"/>
    <p:sldId id="294" r:id="rId10"/>
    <p:sldId id="406" r:id="rId11"/>
    <p:sldId id="408" r:id="rId12"/>
    <p:sldId id="411" r:id="rId13"/>
    <p:sldId id="407" r:id="rId14"/>
    <p:sldId id="414" r:id="rId15"/>
    <p:sldId id="412" r:id="rId16"/>
    <p:sldId id="420" r:id="rId17"/>
    <p:sldId id="413" r:id="rId18"/>
    <p:sldId id="415" r:id="rId19"/>
    <p:sldId id="421" r:id="rId20"/>
    <p:sldId id="422" r:id="rId21"/>
    <p:sldId id="418" r:id="rId22"/>
    <p:sldId id="417" r:id="rId23"/>
    <p:sldId id="419" r:id="rId24"/>
    <p:sldId id="311" r:id="rId25"/>
    <p:sldId id="403" r:id="rId26"/>
    <p:sldId id="424" r:id="rId27"/>
    <p:sldId id="335" r:id="rId28"/>
  </p:sldIdLst>
  <p:sldSz cx="24384000" cy="13716000"/>
  <p:notesSz cx="9928225" cy="6797675"/>
  <p:defaultTextStyle>
    <a:defPPr marL="0" marR="0" indent="0" algn="l" defTabSz="914389"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49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457195" algn="ctr" defTabSz="82549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914389" algn="ctr" defTabSz="82549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1371584" algn="ctr" defTabSz="82549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1828778" algn="ctr" defTabSz="82549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2285973" algn="ctr" defTabSz="82549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2743167" algn="ctr" defTabSz="82549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3200362" algn="ctr" defTabSz="82549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3657556" algn="ctr" defTabSz="82549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521415D9-36F7-43E2-AB2F-B90AF26B5E84}">
      <p14:sectionLst xmlns:p14="http://schemas.microsoft.com/office/powerpoint/2010/main">
        <p14:section name="Раздел по умолчанию" id="{1F6C386B-EF92-48A8-9B82-9E8D60C429F1}">
          <p14:sldIdLst>
            <p14:sldId id="392"/>
            <p14:sldId id="257"/>
            <p14:sldId id="401"/>
            <p14:sldId id="402"/>
            <p14:sldId id="259"/>
            <p14:sldId id="288"/>
            <p14:sldId id="404"/>
            <p14:sldId id="405"/>
            <p14:sldId id="294"/>
            <p14:sldId id="406"/>
            <p14:sldId id="408"/>
            <p14:sldId id="411"/>
            <p14:sldId id="407"/>
            <p14:sldId id="414"/>
            <p14:sldId id="412"/>
            <p14:sldId id="420"/>
            <p14:sldId id="413"/>
            <p14:sldId id="415"/>
            <p14:sldId id="421"/>
            <p14:sldId id="422"/>
            <p14:sldId id="418"/>
            <p14:sldId id="417"/>
            <p14:sldId id="419"/>
            <p14:sldId id="311"/>
            <p14:sldId id="403"/>
            <p14:sldId id="424"/>
            <p14:sldId id="335"/>
          </p14:sldIdLst>
        </p14:section>
        <p14:section name="Примечание" id="{5570C2CA-E1F2-46A3-9A00-E9D54F7DFE12}">
          <p14:sldIdLst/>
        </p14:section>
      </p14:sectionLst>
    </p:ext>
    <p:ext uri="{EFAFB233-063F-42B5-8137-9DF3F51BA10A}">
      <p15:sldGuideLst xmlns:p15="http://schemas.microsoft.com/office/powerpoint/2012/main">
        <p15:guide id="1" orient="horz" pos="7835" userDrawn="1">
          <p15:clr>
            <a:srgbClr val="A4A3A4"/>
          </p15:clr>
        </p15:guide>
        <p15:guide id="2" orient="horz" pos="2029" userDrawn="1">
          <p15:clr>
            <a:srgbClr val="A4A3A4"/>
          </p15:clr>
        </p15:guide>
        <p15:guide id="3" pos="921" userDrawn="1">
          <p15:clr>
            <a:srgbClr val="A4A3A4"/>
          </p15:clr>
        </p15:guide>
        <p15:guide id="4" pos="14484" userDrawn="1">
          <p15:clr>
            <a:srgbClr val="A4A3A4"/>
          </p15:clr>
        </p15:guide>
        <p15:guide id="5" orient="horz" pos="7814" userDrawn="1">
          <p15:clr>
            <a:srgbClr val="A4A3A4"/>
          </p15:clr>
        </p15:guide>
        <p15:guide id="6" orient="horz" pos="7518" userDrawn="1">
          <p15:clr>
            <a:srgbClr val="A4A3A4"/>
          </p15:clr>
        </p15:guide>
        <p15:guide id="7" orient="horz" pos="6000" userDrawn="1">
          <p15:clr>
            <a:srgbClr val="A4A3A4"/>
          </p15:clr>
        </p15:guide>
        <p15:guide id="8" orient="horz" pos="5635" userDrawn="1">
          <p15:clr>
            <a:srgbClr val="A4A3A4"/>
          </p15:clr>
        </p15:guide>
        <p15:guide id="9" pos="5617" userDrawn="1">
          <p15:clr>
            <a:srgbClr val="A4A3A4"/>
          </p15:clr>
        </p15:guide>
        <p15:guide id="10" orient="horz" pos="3368" userDrawn="1">
          <p15:clr>
            <a:srgbClr val="A4A3A4"/>
          </p15:clr>
        </p15:guide>
        <p15:guide id="11" orient="horz" pos="2732" userDrawn="1">
          <p15:clr>
            <a:srgbClr val="A4A3A4"/>
          </p15:clr>
        </p15:guide>
        <p15:guide id="12" pos="2737" userDrawn="1">
          <p15:clr>
            <a:srgbClr val="A4A3A4"/>
          </p15:clr>
        </p15:guide>
        <p15:guide id="13" pos="3303" userDrawn="1">
          <p15:clr>
            <a:srgbClr val="A4A3A4"/>
          </p15:clr>
        </p15:guide>
        <p15:guide id="14" pos="1969" userDrawn="1">
          <p15:clr>
            <a:srgbClr val="A4A3A4"/>
          </p15:clr>
        </p15:guide>
        <p15:guide id="15" pos="6410" userDrawn="1">
          <p15:clr>
            <a:srgbClr val="A4A3A4"/>
          </p15:clr>
        </p15:guide>
        <p15:guide id="16" pos="8791" userDrawn="1">
          <p15:clr>
            <a:srgbClr val="A4A3A4"/>
          </p15:clr>
        </p15:guide>
        <p15:guide id="17" pos="14144" userDrawn="1">
          <p15:clr>
            <a:srgbClr val="A4A3A4"/>
          </p15:clr>
        </p15:guide>
        <p15:guide id="18" pos="9449" userDrawn="1">
          <p15:clr>
            <a:srgbClr val="A4A3A4"/>
          </p15:clr>
        </p15:guide>
        <p15:guide id="19" pos="9835" userDrawn="1">
          <p15:clr>
            <a:srgbClr val="A4A3A4"/>
          </p15:clr>
        </p15:guide>
        <p15:guide id="20" pos="11786" userDrawn="1">
          <p15:clr>
            <a:srgbClr val="A4A3A4"/>
          </p15:clr>
        </p15:guide>
        <p15:guide id="21" pos="12217" userDrawn="1">
          <p15:clr>
            <a:srgbClr val="A4A3A4"/>
          </p15:clr>
        </p15:guide>
        <p15:guide id="22" pos="8089" userDrawn="1">
          <p15:clr>
            <a:srgbClr val="A4A3A4"/>
          </p15:clr>
        </p15:guide>
        <p15:guide id="23" pos="4528" userDrawn="1">
          <p15:clr>
            <a:srgbClr val="A4A3A4"/>
          </p15:clr>
        </p15:guide>
        <p15:guide id="24" orient="horz" pos="2640" userDrawn="1">
          <p15:clr>
            <a:srgbClr val="A4A3A4"/>
          </p15:clr>
        </p15:guide>
        <p15:guide id="25" pos="722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Апакин Михаил Александрович" initials="АМА" lastIdx="0" clrIdx="0">
    <p:extLst>
      <p:ext uri="{19B8F6BF-5375-455C-9EA6-DF929625EA0E}">
        <p15:presenceInfo xmlns:p15="http://schemas.microsoft.com/office/powerpoint/2012/main" userId="S-1-5-21-3840247747-1450702109-120892074-12238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1313"/>
    <a:srgbClr val="940A2E"/>
    <a:srgbClr val="FF5E62"/>
    <a:srgbClr val="C80D3F"/>
    <a:srgbClr val="DF29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65" autoAdjust="0"/>
    <p:restoredTop sz="96327" autoAdjust="0"/>
  </p:normalViewPr>
  <p:slideViewPr>
    <p:cSldViewPr snapToGrid="0" snapToObjects="1">
      <p:cViewPr varScale="1">
        <p:scale>
          <a:sx n="54" d="100"/>
          <a:sy n="54" d="100"/>
        </p:scale>
        <p:origin x="1002" y="126"/>
      </p:cViewPr>
      <p:guideLst>
        <p:guide orient="horz" pos="7835"/>
        <p:guide orient="horz" pos="2029"/>
        <p:guide pos="921"/>
        <p:guide pos="14484"/>
        <p:guide orient="horz" pos="7814"/>
        <p:guide orient="horz" pos="7518"/>
        <p:guide orient="horz" pos="6000"/>
        <p:guide orient="horz" pos="5635"/>
        <p:guide pos="5617"/>
        <p:guide orient="horz" pos="3368"/>
        <p:guide orient="horz" pos="2732"/>
        <p:guide pos="2737"/>
        <p:guide pos="3303"/>
        <p:guide pos="1969"/>
        <p:guide pos="6410"/>
        <p:guide pos="8791"/>
        <p:guide pos="14144"/>
        <p:guide pos="9449"/>
        <p:guide pos="9835"/>
        <p:guide pos="11786"/>
        <p:guide pos="12217"/>
        <p:guide pos="8089"/>
        <p:guide pos="4528"/>
        <p:guide orient="horz" pos="2640"/>
        <p:guide pos="7226"/>
      </p:guideLst>
    </p:cSldViewPr>
  </p:slideViewPr>
  <p:outlineViewPr>
    <p:cViewPr>
      <p:scale>
        <a:sx n="33" d="100"/>
        <a:sy n="33" d="100"/>
      </p:scale>
      <p:origin x="0" y="0"/>
    </p:cViewPr>
  </p:outlineViewPr>
  <p:notesTextViewPr>
    <p:cViewPr>
      <p:scale>
        <a:sx n="1" d="1"/>
        <a:sy n="1" d="1"/>
      </p:scale>
      <p:origin x="0" y="0"/>
    </p:cViewPr>
  </p:notesTextViewPr>
  <p:sorterViewPr>
    <p:cViewPr>
      <p:scale>
        <a:sx n="57" d="100"/>
        <a:sy n="57"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4" name="Shape 44"/>
          <p:cNvSpPr>
            <a:spLocks noGrp="1" noRot="1" noChangeAspect="1"/>
          </p:cNvSpPr>
          <p:nvPr>
            <p:ph type="sldImg"/>
          </p:nvPr>
        </p:nvSpPr>
        <p:spPr>
          <a:xfrm>
            <a:off x="2697163" y="509588"/>
            <a:ext cx="4533900" cy="2549525"/>
          </a:xfrm>
          <a:prstGeom prst="rect">
            <a:avLst/>
          </a:prstGeom>
        </p:spPr>
        <p:txBody>
          <a:bodyPr/>
          <a:lstStyle/>
          <a:p>
            <a:endParaRPr dirty="0"/>
          </a:p>
        </p:txBody>
      </p:sp>
      <p:sp>
        <p:nvSpPr>
          <p:cNvPr id="45" name="Shape 45"/>
          <p:cNvSpPr>
            <a:spLocks noGrp="1"/>
          </p:cNvSpPr>
          <p:nvPr>
            <p:ph type="body" sz="quarter" idx="1"/>
          </p:nvPr>
        </p:nvSpPr>
        <p:spPr>
          <a:xfrm>
            <a:off x="1323764" y="3228896"/>
            <a:ext cx="7280698" cy="3058954"/>
          </a:xfrm>
          <a:prstGeom prst="rect">
            <a:avLst/>
          </a:prstGeom>
        </p:spPr>
        <p:txBody>
          <a:bodyPr/>
          <a:lstStyle/>
          <a:p>
            <a:endParaRPr dirty="0"/>
          </a:p>
        </p:txBody>
      </p:sp>
    </p:spTree>
  </p:cSld>
  <p:clrMap bg1="lt1" tx1="dk1" bg2="lt2" tx2="dk2" accent1="accent1" accent2="accent2" accent3="accent3" accent4="accent4" accent5="accent5" accent6="accent6" hlink="hlink" folHlink="folHlink"/>
  <p:notesStyle>
    <a:lvl1pPr defTabSz="457195" latinLnBrk="0">
      <a:lnSpc>
        <a:spcPct val="117999"/>
      </a:lnSpc>
      <a:defRPr sz="2200" b="1" i="0">
        <a:latin typeface="Arial" panose="020B0604020202020204" pitchFamily="34" charset="0"/>
        <a:ea typeface="Helvetica Neue"/>
        <a:cs typeface="Arial" panose="020B0604020202020204" pitchFamily="34" charset="0"/>
        <a:sym typeface="Helvetica Neue"/>
      </a:defRPr>
    </a:lvl1pPr>
    <a:lvl2pPr indent="228597" defTabSz="457195" latinLnBrk="0">
      <a:lnSpc>
        <a:spcPct val="117999"/>
      </a:lnSpc>
      <a:defRPr sz="2200">
        <a:latin typeface="Helvetica Neue"/>
        <a:ea typeface="Helvetica Neue"/>
        <a:cs typeface="Helvetica Neue"/>
        <a:sym typeface="Helvetica Neue"/>
      </a:defRPr>
    </a:lvl2pPr>
    <a:lvl3pPr indent="457195" defTabSz="457195" latinLnBrk="0">
      <a:lnSpc>
        <a:spcPct val="117999"/>
      </a:lnSpc>
      <a:defRPr sz="2200">
        <a:latin typeface="Helvetica Neue"/>
        <a:ea typeface="Helvetica Neue"/>
        <a:cs typeface="Helvetica Neue"/>
        <a:sym typeface="Helvetica Neue"/>
      </a:defRPr>
    </a:lvl3pPr>
    <a:lvl4pPr indent="685792" defTabSz="457195" latinLnBrk="0">
      <a:lnSpc>
        <a:spcPct val="117999"/>
      </a:lnSpc>
      <a:defRPr sz="2200">
        <a:latin typeface="Helvetica Neue"/>
        <a:ea typeface="Helvetica Neue"/>
        <a:cs typeface="Helvetica Neue"/>
        <a:sym typeface="Helvetica Neue"/>
      </a:defRPr>
    </a:lvl4pPr>
    <a:lvl5pPr indent="914389" defTabSz="457195" latinLnBrk="0">
      <a:lnSpc>
        <a:spcPct val="117999"/>
      </a:lnSpc>
      <a:defRPr sz="2200">
        <a:latin typeface="Helvetica Neue"/>
        <a:ea typeface="Helvetica Neue"/>
        <a:cs typeface="Helvetica Neue"/>
        <a:sym typeface="Helvetica Neue"/>
      </a:defRPr>
    </a:lvl5pPr>
    <a:lvl6pPr indent="1142986" defTabSz="457195" latinLnBrk="0">
      <a:lnSpc>
        <a:spcPct val="117999"/>
      </a:lnSpc>
      <a:defRPr sz="2200">
        <a:latin typeface="Helvetica Neue"/>
        <a:ea typeface="Helvetica Neue"/>
        <a:cs typeface="Helvetica Neue"/>
        <a:sym typeface="Helvetica Neue"/>
      </a:defRPr>
    </a:lvl6pPr>
    <a:lvl7pPr indent="1371584" defTabSz="457195" latinLnBrk="0">
      <a:lnSpc>
        <a:spcPct val="117999"/>
      </a:lnSpc>
      <a:defRPr sz="2200">
        <a:latin typeface="Helvetica Neue"/>
        <a:ea typeface="Helvetica Neue"/>
        <a:cs typeface="Helvetica Neue"/>
        <a:sym typeface="Helvetica Neue"/>
      </a:defRPr>
    </a:lvl7pPr>
    <a:lvl8pPr indent="1600181" defTabSz="457195" latinLnBrk="0">
      <a:lnSpc>
        <a:spcPct val="117999"/>
      </a:lnSpc>
      <a:defRPr sz="2200">
        <a:latin typeface="Helvetica Neue"/>
        <a:ea typeface="Helvetica Neue"/>
        <a:cs typeface="Helvetica Neue"/>
        <a:sym typeface="Helvetica Neue"/>
      </a:defRPr>
    </a:lvl8pPr>
    <a:lvl9pPr indent="1828778" defTabSz="457195"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711266-1359-2B7C-13A6-0A9F3BA11A0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7423D8F-4DE0-6CE7-D723-57EA9177EF5F}"/>
              </a:ext>
            </a:extLst>
          </p:cNvPr>
          <p:cNvSpPr>
            <a:spLocks noGrp="1" noRot="1" noChangeAspect="1"/>
          </p:cNvSpPr>
          <p:nvPr>
            <p:ph type="sldImg"/>
          </p:nvPr>
        </p:nvSpPr>
        <p:spPr>
          <a:xfrm>
            <a:off x="2698750" y="509588"/>
            <a:ext cx="4530725" cy="2549525"/>
          </a:xfrm>
        </p:spPr>
      </p:sp>
      <p:sp>
        <p:nvSpPr>
          <p:cNvPr id="3" name="Notes Placeholder 2">
            <a:extLst>
              <a:ext uri="{FF2B5EF4-FFF2-40B4-BE49-F238E27FC236}">
                <a16:creationId xmlns:a16="http://schemas.microsoft.com/office/drawing/2014/main" id="{0613BC98-DECA-1887-A827-79BE60A9C9D2}"/>
              </a:ext>
            </a:extLst>
          </p:cNvPr>
          <p:cNvSpPr>
            <a:spLocks noGrp="1"/>
          </p:cNvSpPr>
          <p:nvPr>
            <p:ph type="body" idx="1"/>
          </p:nvPr>
        </p:nvSpPr>
        <p:spPr/>
        <p:txBody>
          <a:bodyPr/>
          <a:lstStyle/>
          <a:p>
            <a:endParaRPr lang="en-RU" dirty="0"/>
          </a:p>
        </p:txBody>
      </p:sp>
    </p:spTree>
    <p:extLst>
      <p:ext uri="{BB962C8B-B14F-4D97-AF65-F5344CB8AC3E}">
        <p14:creationId xmlns:p14="http://schemas.microsoft.com/office/powerpoint/2010/main" val="1257293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A5FA27-4BD7-CE74-6EE7-9DA8BCF706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30A557-30FB-DEB9-347D-478515A2D3BC}"/>
              </a:ext>
            </a:extLst>
          </p:cNvPr>
          <p:cNvSpPr>
            <a:spLocks noGrp="1" noRot="1" noChangeAspect="1"/>
          </p:cNvSpPr>
          <p:nvPr>
            <p:ph type="sldImg"/>
          </p:nvPr>
        </p:nvSpPr>
        <p:spPr>
          <a:xfrm>
            <a:off x="2698750" y="509588"/>
            <a:ext cx="4530725" cy="2549525"/>
          </a:xfrm>
        </p:spPr>
      </p:sp>
      <p:sp>
        <p:nvSpPr>
          <p:cNvPr id="3" name="Notes Placeholder 2">
            <a:extLst>
              <a:ext uri="{FF2B5EF4-FFF2-40B4-BE49-F238E27FC236}">
                <a16:creationId xmlns:a16="http://schemas.microsoft.com/office/drawing/2014/main" id="{14592381-425F-E700-A5C5-A2427CE1355E}"/>
              </a:ext>
            </a:extLst>
          </p:cNvPr>
          <p:cNvSpPr>
            <a:spLocks noGrp="1"/>
          </p:cNvSpPr>
          <p:nvPr>
            <p:ph type="body" idx="1"/>
          </p:nvPr>
        </p:nvSpPr>
        <p:spPr/>
        <p:txBody>
          <a:bodyPr/>
          <a:lstStyle/>
          <a:p>
            <a:endParaRPr lang="en-RU" dirty="0"/>
          </a:p>
        </p:txBody>
      </p:sp>
    </p:spTree>
    <p:extLst>
      <p:ext uri="{BB962C8B-B14F-4D97-AF65-F5344CB8AC3E}">
        <p14:creationId xmlns:p14="http://schemas.microsoft.com/office/powerpoint/2010/main" val="24945808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bg>
      <p:bgPr>
        <a:solidFill>
          <a:schemeClr val="bg2"/>
        </a:solidFill>
        <a:effectLst/>
      </p:bgPr>
    </p:bg>
    <p:spTree>
      <p:nvGrpSpPr>
        <p:cNvPr id="1" name=""/>
        <p:cNvGrpSpPr/>
        <p:nvPr/>
      </p:nvGrpSpPr>
      <p:grpSpPr>
        <a:xfrm>
          <a:off x="0" y="0"/>
          <a:ext cx="0" cy="0"/>
          <a:chOff x="0" y="0"/>
          <a:chExt cx="0" cy="0"/>
        </a:xfrm>
      </p:grpSpPr>
      <p:sp>
        <p:nvSpPr>
          <p:cNvPr id="10" name="Circle">
            <a:extLst>
              <a:ext uri="{FF2B5EF4-FFF2-40B4-BE49-F238E27FC236}">
                <a16:creationId xmlns:a16="http://schemas.microsoft.com/office/drawing/2014/main" id="{F45B0D71-897C-4EB0-46E0-FB6CB6B7B520}"/>
              </a:ext>
            </a:extLst>
          </p:cNvPr>
          <p:cNvSpPr/>
          <p:nvPr userDrawn="1"/>
        </p:nvSpPr>
        <p:spPr>
          <a:xfrm>
            <a:off x="22441118" y="11878734"/>
            <a:ext cx="571500" cy="571500"/>
          </a:xfrm>
          <a:prstGeom prst="ellipse">
            <a:avLst/>
          </a:prstGeom>
          <a:gradFill>
            <a:gsLst>
              <a:gs pos="0">
                <a:srgbClr val="C80D3F"/>
              </a:gs>
              <a:gs pos="100000">
                <a:srgbClr val="FF5E62"/>
              </a:gs>
            </a:gsLst>
            <a:lin ang="5400000" scaled="1"/>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14" name="TextBox 13">
            <a:extLst>
              <a:ext uri="{FF2B5EF4-FFF2-40B4-BE49-F238E27FC236}">
                <a16:creationId xmlns:a16="http://schemas.microsoft.com/office/drawing/2014/main" id="{8B6A0843-726A-3A59-EE52-9E2E5CFD50FB}"/>
              </a:ext>
            </a:extLst>
          </p:cNvPr>
          <p:cNvSpPr txBox="1"/>
          <p:nvPr userDrawn="1"/>
        </p:nvSpPr>
        <p:spPr>
          <a:xfrm>
            <a:off x="21945599" y="11989137"/>
            <a:ext cx="1583872" cy="3180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fld id="{237BFCC7-0462-204F-8CFA-53F012517568}" type="slidenum">
              <a:rPr kumimoji="0" lang="en-RU" sz="1400" b="1" i="0" u="none" strike="noStrike" cap="none" spc="0" normalizeH="0" baseline="0" smtClean="0">
                <a:ln>
                  <a:noFill/>
                </a:ln>
                <a:solidFill>
                  <a:schemeClr val="bg1"/>
                </a:solidFill>
                <a:effectLst/>
                <a:uFillTx/>
                <a:latin typeface="Arial" panose="020B0604020202020204" pitchFamily="34" charset="0"/>
                <a:ea typeface="Helvetica Neue"/>
                <a:cs typeface="Arial" panose="020B0604020202020204" pitchFamily="34" charset="0"/>
                <a:sym typeface="Helvetica Neue"/>
              </a:rPr>
              <a:t>‹#›</a:t>
            </a:fld>
            <a:endParaRPr kumimoji="0" lang="en-RU" sz="1400" b="1" i="0" u="none" strike="noStrike" cap="none" spc="0" normalizeH="0" baseline="0" dirty="0">
              <a:ln>
                <a:noFill/>
              </a:ln>
              <a:solidFill>
                <a:schemeClr val="bg1"/>
              </a:solidFill>
              <a:effectLst/>
              <a:uFillTx/>
              <a:latin typeface="Arial" panose="020B0604020202020204" pitchFamily="34" charset="0"/>
              <a:ea typeface="Helvetica Neue"/>
              <a:cs typeface="Arial" panose="020B0604020202020204" pitchFamily="34" charset="0"/>
              <a:sym typeface="Helvetica Neue"/>
            </a:endParaRPr>
          </a:p>
        </p:txBody>
      </p:sp>
      <p:pic>
        <p:nvPicPr>
          <p:cNvPr id="4" name="Рисунок 3" descr="Изображение выглядит как Карминный цвет, мультфильм&#10;&#10;Контент, сгенерированный ИИ, может содержать ошибки.">
            <a:extLst>
              <a:ext uri="{FF2B5EF4-FFF2-40B4-BE49-F238E27FC236}">
                <a16:creationId xmlns:a16="http://schemas.microsoft.com/office/drawing/2014/main" id="{944B00DE-C1FA-102F-552E-D760EB3BD47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562320" y="-2306"/>
            <a:ext cx="5693664" cy="2536144"/>
          </a:xfrm>
          <a:prstGeom prst="rect">
            <a:avLst/>
          </a:prstGeom>
        </p:spPr>
      </p:pic>
    </p:spTree>
  </p:cSld>
  <p:clrMapOvr>
    <a:masterClrMapping/>
  </p:clrMapOvr>
  <p:transition spd="med"/>
  <p:extLst>
    <p:ext uri="{DCECCB84-F9BA-43D5-87BE-67443E8EF086}">
      <p15:sldGuideLst xmlns:p15="http://schemas.microsoft.com/office/powerpoint/2012/main">
        <p15:guide id="1" orient="horz" pos="4320" userDrawn="1">
          <p15:clr>
            <a:srgbClr val="FBAE40"/>
          </p15:clr>
        </p15:guide>
        <p15:guide id="2" pos="76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0_Red">
    <p:bg>
      <p:bgPr>
        <a:solidFill>
          <a:schemeClr val="bg2"/>
        </a:solidFill>
        <a:effectLst/>
      </p:bgPr>
    </p:bg>
    <p:spTree>
      <p:nvGrpSpPr>
        <p:cNvPr id="1" name=""/>
        <p:cNvGrpSpPr/>
        <p:nvPr/>
      </p:nvGrpSpPr>
      <p:grpSpPr>
        <a:xfrm>
          <a:off x="0" y="0"/>
          <a:ext cx="0" cy="0"/>
          <a:chOff x="0" y="0"/>
          <a:chExt cx="0" cy="0"/>
        </a:xfrm>
      </p:grpSpPr>
      <p:sp>
        <p:nvSpPr>
          <p:cNvPr id="7" name="Rectangle">
            <a:extLst>
              <a:ext uri="{FF2B5EF4-FFF2-40B4-BE49-F238E27FC236}">
                <a16:creationId xmlns:a16="http://schemas.microsoft.com/office/drawing/2014/main" id="{EE11BFFA-23E6-49E3-A942-F58919D39390}"/>
              </a:ext>
            </a:extLst>
          </p:cNvPr>
          <p:cNvSpPr/>
          <p:nvPr userDrawn="1"/>
        </p:nvSpPr>
        <p:spPr>
          <a:xfrm>
            <a:off x="0" y="0"/>
            <a:ext cx="24400935" cy="4122057"/>
          </a:xfrm>
          <a:prstGeom prst="rect">
            <a:avLst/>
          </a:prstGeom>
          <a:gradFill>
            <a:gsLst>
              <a:gs pos="1000">
                <a:srgbClr val="C80D3F"/>
              </a:gs>
              <a:gs pos="51000">
                <a:srgbClr val="DF2935"/>
              </a:gs>
              <a:gs pos="100000">
                <a:srgbClr val="FF5E62"/>
              </a:gs>
            </a:gsLst>
            <a:lin ang="0" scaled="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2" name="Circle">
            <a:extLst>
              <a:ext uri="{FF2B5EF4-FFF2-40B4-BE49-F238E27FC236}">
                <a16:creationId xmlns:a16="http://schemas.microsoft.com/office/drawing/2014/main" id="{C8EC8FE0-0138-72CC-F050-6504FAB4FA84}"/>
              </a:ext>
            </a:extLst>
          </p:cNvPr>
          <p:cNvSpPr/>
          <p:nvPr userDrawn="1"/>
        </p:nvSpPr>
        <p:spPr>
          <a:xfrm>
            <a:off x="22441118" y="11878734"/>
            <a:ext cx="571500" cy="571500"/>
          </a:xfrm>
          <a:prstGeom prst="ellipse">
            <a:avLst/>
          </a:prstGeom>
          <a:gradFill>
            <a:gsLst>
              <a:gs pos="0">
                <a:srgbClr val="C80D3F"/>
              </a:gs>
              <a:gs pos="100000">
                <a:srgbClr val="FF5E62"/>
              </a:gs>
            </a:gsLst>
            <a:lin ang="5400000" scaled="1"/>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3" name="TextBox 2">
            <a:extLst>
              <a:ext uri="{FF2B5EF4-FFF2-40B4-BE49-F238E27FC236}">
                <a16:creationId xmlns:a16="http://schemas.microsoft.com/office/drawing/2014/main" id="{39DB37BF-5AF1-C89B-8019-3577DB4285F9}"/>
              </a:ext>
            </a:extLst>
          </p:cNvPr>
          <p:cNvSpPr txBox="1"/>
          <p:nvPr userDrawn="1"/>
        </p:nvSpPr>
        <p:spPr>
          <a:xfrm>
            <a:off x="21945599" y="11989137"/>
            <a:ext cx="1583872" cy="3180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fld id="{237BFCC7-0462-204F-8CFA-53F012517568}" type="slidenum">
              <a:rPr kumimoji="0" lang="en-RU" sz="1400" b="1" i="0" u="none" strike="noStrike" cap="none" spc="0" normalizeH="0" baseline="0" smtClean="0">
                <a:ln>
                  <a:noFill/>
                </a:ln>
                <a:solidFill>
                  <a:schemeClr val="bg1"/>
                </a:solidFill>
                <a:effectLst/>
                <a:uFillTx/>
                <a:latin typeface="Arial" panose="020B0604020202020204" pitchFamily="34" charset="0"/>
                <a:ea typeface="Helvetica Neue"/>
                <a:cs typeface="Arial" panose="020B0604020202020204" pitchFamily="34" charset="0"/>
                <a:sym typeface="Helvetica Neue"/>
              </a:rPr>
              <a:t>‹#›</a:t>
            </a:fld>
            <a:endParaRPr kumimoji="0" lang="en-RU" sz="1400" b="1" i="0" u="none" strike="noStrike" cap="none" spc="0" normalizeH="0" baseline="0" dirty="0">
              <a:ln>
                <a:noFill/>
              </a:ln>
              <a:solidFill>
                <a:schemeClr val="bg1"/>
              </a:solidFill>
              <a:effectLst/>
              <a:uFillTx/>
              <a:latin typeface="Arial" panose="020B0604020202020204" pitchFamily="34" charset="0"/>
              <a:ea typeface="Helvetica Neue"/>
              <a:cs typeface="Arial" panose="020B0604020202020204" pitchFamily="34" charset="0"/>
              <a:sym typeface="Helvetica Neue"/>
            </a:endParaRPr>
          </a:p>
        </p:txBody>
      </p:sp>
      <p:pic>
        <p:nvPicPr>
          <p:cNvPr id="6" name="Рисунок 5" descr="Изображение выглядит как текст, Шрифт, Графика, графический дизайн&#10;&#10;Контент, сгенерированный ИИ, может содержать ошибки.">
            <a:extLst>
              <a:ext uri="{FF2B5EF4-FFF2-40B4-BE49-F238E27FC236}">
                <a16:creationId xmlns:a16="http://schemas.microsoft.com/office/drawing/2014/main" id="{E34F4C7B-251F-7988-6535-EEC0B342129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909791" y="0"/>
            <a:ext cx="5318083" cy="2368847"/>
          </a:xfrm>
          <a:prstGeom prst="rect">
            <a:avLst/>
          </a:prstGeom>
        </p:spPr>
      </p:pic>
    </p:spTree>
    <p:extLst>
      <p:ext uri="{BB962C8B-B14F-4D97-AF65-F5344CB8AC3E}">
        <p14:creationId xmlns:p14="http://schemas.microsoft.com/office/powerpoint/2010/main" val="1745793652"/>
      </p:ext>
    </p:extLst>
  </p:cSld>
  <p:clrMapOvr>
    <a:masterClrMapping/>
  </p:clrMapOvr>
  <p:transition spd="med"/>
  <p:extLst>
    <p:ext uri="{DCECCB84-F9BA-43D5-87BE-67443E8EF086}">
      <p15:sldGuideLst xmlns:p15="http://schemas.microsoft.com/office/powerpoint/2012/main">
        <p15:guide id="1" orient="horz" pos="4320" userDrawn="1">
          <p15:clr>
            <a:srgbClr val="FBAE40"/>
          </p15:clr>
        </p15:guide>
        <p15:guide id="2" pos="76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Subtitle + Photos">
    <p:bg>
      <p:bgPr>
        <a:solidFill>
          <a:schemeClr val="bg2"/>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45D3E87-3C0B-F341-A27B-E2D273F59996}"/>
              </a:ext>
            </a:extLst>
          </p:cNvPr>
          <p:cNvSpPr>
            <a:spLocks noGrp="1"/>
          </p:cNvSpPr>
          <p:nvPr>
            <p:ph type="pic" sz="quarter" idx="10"/>
          </p:nvPr>
        </p:nvSpPr>
        <p:spPr>
          <a:xfrm>
            <a:off x="4412413" y="3867576"/>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8" name="Picture Placeholder 2">
            <a:extLst>
              <a:ext uri="{FF2B5EF4-FFF2-40B4-BE49-F238E27FC236}">
                <a16:creationId xmlns:a16="http://schemas.microsoft.com/office/drawing/2014/main" id="{5E391CB4-F622-EE43-B7C0-C3795A8A817F}"/>
              </a:ext>
            </a:extLst>
          </p:cNvPr>
          <p:cNvSpPr>
            <a:spLocks noGrp="1"/>
          </p:cNvSpPr>
          <p:nvPr>
            <p:ph type="pic" sz="quarter" idx="11"/>
          </p:nvPr>
        </p:nvSpPr>
        <p:spPr>
          <a:xfrm>
            <a:off x="7735451" y="3867576"/>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9" name="Picture Placeholder 2">
            <a:extLst>
              <a:ext uri="{FF2B5EF4-FFF2-40B4-BE49-F238E27FC236}">
                <a16:creationId xmlns:a16="http://schemas.microsoft.com/office/drawing/2014/main" id="{8DCDBF16-3682-A242-9C9E-476989CD5EA2}"/>
              </a:ext>
            </a:extLst>
          </p:cNvPr>
          <p:cNvSpPr>
            <a:spLocks noGrp="1"/>
          </p:cNvSpPr>
          <p:nvPr>
            <p:ph type="pic" sz="quarter" idx="12"/>
          </p:nvPr>
        </p:nvSpPr>
        <p:spPr>
          <a:xfrm>
            <a:off x="11058488" y="3867576"/>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10" name="Picture Placeholder 2">
            <a:extLst>
              <a:ext uri="{FF2B5EF4-FFF2-40B4-BE49-F238E27FC236}">
                <a16:creationId xmlns:a16="http://schemas.microsoft.com/office/drawing/2014/main" id="{3456F4FF-644F-E34F-AC43-D48D8A05DF1E}"/>
              </a:ext>
            </a:extLst>
          </p:cNvPr>
          <p:cNvSpPr>
            <a:spLocks noGrp="1"/>
          </p:cNvSpPr>
          <p:nvPr>
            <p:ph type="pic" sz="quarter" idx="13"/>
          </p:nvPr>
        </p:nvSpPr>
        <p:spPr>
          <a:xfrm>
            <a:off x="14381526" y="3867576"/>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15" name="Picture Placeholder 2">
            <a:extLst>
              <a:ext uri="{FF2B5EF4-FFF2-40B4-BE49-F238E27FC236}">
                <a16:creationId xmlns:a16="http://schemas.microsoft.com/office/drawing/2014/main" id="{6E67A86B-D2D7-4448-8557-A3A39BC9F7FD}"/>
              </a:ext>
            </a:extLst>
          </p:cNvPr>
          <p:cNvSpPr>
            <a:spLocks noGrp="1"/>
          </p:cNvSpPr>
          <p:nvPr>
            <p:ph type="pic" sz="quarter" idx="14"/>
          </p:nvPr>
        </p:nvSpPr>
        <p:spPr>
          <a:xfrm>
            <a:off x="17704564" y="3867576"/>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16" name="Picture Placeholder 2">
            <a:extLst>
              <a:ext uri="{FF2B5EF4-FFF2-40B4-BE49-F238E27FC236}">
                <a16:creationId xmlns:a16="http://schemas.microsoft.com/office/drawing/2014/main" id="{13B8D20F-D046-D946-99FE-1E81A88B9B31}"/>
              </a:ext>
            </a:extLst>
          </p:cNvPr>
          <p:cNvSpPr>
            <a:spLocks noGrp="1"/>
          </p:cNvSpPr>
          <p:nvPr>
            <p:ph type="pic" sz="quarter" idx="15"/>
          </p:nvPr>
        </p:nvSpPr>
        <p:spPr>
          <a:xfrm>
            <a:off x="4412413" y="7104552"/>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17" name="Picture Placeholder 2">
            <a:extLst>
              <a:ext uri="{FF2B5EF4-FFF2-40B4-BE49-F238E27FC236}">
                <a16:creationId xmlns:a16="http://schemas.microsoft.com/office/drawing/2014/main" id="{7C0CB0D5-2B46-DD4D-8C04-40F9D2008D42}"/>
              </a:ext>
            </a:extLst>
          </p:cNvPr>
          <p:cNvSpPr>
            <a:spLocks noGrp="1"/>
          </p:cNvSpPr>
          <p:nvPr>
            <p:ph type="pic" sz="quarter" idx="16"/>
          </p:nvPr>
        </p:nvSpPr>
        <p:spPr>
          <a:xfrm>
            <a:off x="7735451" y="7104552"/>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18" name="Picture Placeholder 2">
            <a:extLst>
              <a:ext uri="{FF2B5EF4-FFF2-40B4-BE49-F238E27FC236}">
                <a16:creationId xmlns:a16="http://schemas.microsoft.com/office/drawing/2014/main" id="{15A5B861-B62C-8042-958E-38453E093450}"/>
              </a:ext>
            </a:extLst>
          </p:cNvPr>
          <p:cNvSpPr>
            <a:spLocks noGrp="1"/>
          </p:cNvSpPr>
          <p:nvPr>
            <p:ph type="pic" sz="quarter" idx="17"/>
          </p:nvPr>
        </p:nvSpPr>
        <p:spPr>
          <a:xfrm>
            <a:off x="11058488" y="7104552"/>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19" name="Picture Placeholder 2">
            <a:extLst>
              <a:ext uri="{FF2B5EF4-FFF2-40B4-BE49-F238E27FC236}">
                <a16:creationId xmlns:a16="http://schemas.microsoft.com/office/drawing/2014/main" id="{4E68379E-C006-DE43-A791-6269DC771BBC}"/>
              </a:ext>
            </a:extLst>
          </p:cNvPr>
          <p:cNvSpPr>
            <a:spLocks noGrp="1"/>
          </p:cNvSpPr>
          <p:nvPr>
            <p:ph type="pic" sz="quarter" idx="18"/>
          </p:nvPr>
        </p:nvSpPr>
        <p:spPr>
          <a:xfrm>
            <a:off x="14381526" y="7104552"/>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20" name="Picture Placeholder 2">
            <a:extLst>
              <a:ext uri="{FF2B5EF4-FFF2-40B4-BE49-F238E27FC236}">
                <a16:creationId xmlns:a16="http://schemas.microsoft.com/office/drawing/2014/main" id="{D2AFC5A0-9BEF-D44B-9C18-CB175E90F418}"/>
              </a:ext>
            </a:extLst>
          </p:cNvPr>
          <p:cNvSpPr>
            <a:spLocks noGrp="1"/>
          </p:cNvSpPr>
          <p:nvPr>
            <p:ph type="pic" sz="quarter" idx="19"/>
          </p:nvPr>
        </p:nvSpPr>
        <p:spPr>
          <a:xfrm>
            <a:off x="17704564" y="7104552"/>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2" name="Circle">
            <a:extLst>
              <a:ext uri="{FF2B5EF4-FFF2-40B4-BE49-F238E27FC236}">
                <a16:creationId xmlns:a16="http://schemas.microsoft.com/office/drawing/2014/main" id="{1780EDDA-258C-931F-B0A1-E4E70C698017}"/>
              </a:ext>
            </a:extLst>
          </p:cNvPr>
          <p:cNvSpPr/>
          <p:nvPr userDrawn="1"/>
        </p:nvSpPr>
        <p:spPr>
          <a:xfrm>
            <a:off x="22441118" y="11878734"/>
            <a:ext cx="571500" cy="571500"/>
          </a:xfrm>
          <a:prstGeom prst="ellipse">
            <a:avLst/>
          </a:prstGeom>
          <a:gradFill>
            <a:gsLst>
              <a:gs pos="0">
                <a:srgbClr val="C80D3F"/>
              </a:gs>
              <a:gs pos="100000">
                <a:srgbClr val="FF5E62"/>
              </a:gs>
            </a:gsLst>
            <a:lin ang="5400000" scaled="1"/>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4" name="TextBox 3">
            <a:extLst>
              <a:ext uri="{FF2B5EF4-FFF2-40B4-BE49-F238E27FC236}">
                <a16:creationId xmlns:a16="http://schemas.microsoft.com/office/drawing/2014/main" id="{45A778B2-1FAE-607E-FE4E-E79180AC544D}"/>
              </a:ext>
            </a:extLst>
          </p:cNvPr>
          <p:cNvSpPr txBox="1"/>
          <p:nvPr userDrawn="1"/>
        </p:nvSpPr>
        <p:spPr>
          <a:xfrm>
            <a:off x="21945599" y="11989137"/>
            <a:ext cx="1583872" cy="3180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fld id="{237BFCC7-0462-204F-8CFA-53F012517568}" type="slidenum">
              <a:rPr kumimoji="0" lang="en-RU" sz="1400" b="1" i="0" u="none" strike="noStrike" cap="none" spc="0" normalizeH="0" baseline="0" smtClean="0">
                <a:ln>
                  <a:noFill/>
                </a:ln>
                <a:solidFill>
                  <a:schemeClr val="bg1"/>
                </a:solidFill>
                <a:effectLst/>
                <a:uFillTx/>
                <a:latin typeface="Arial" panose="020B0604020202020204" pitchFamily="34" charset="0"/>
                <a:ea typeface="Helvetica Neue"/>
                <a:cs typeface="Arial" panose="020B0604020202020204" pitchFamily="34" charset="0"/>
                <a:sym typeface="Helvetica Neue"/>
              </a:rPr>
              <a:t>‹#›</a:t>
            </a:fld>
            <a:endParaRPr kumimoji="0" lang="en-RU" sz="1400" b="1" i="0" u="none" strike="noStrike" cap="none" spc="0" normalizeH="0" baseline="0" dirty="0">
              <a:ln>
                <a:noFill/>
              </a:ln>
              <a:solidFill>
                <a:schemeClr val="bg1"/>
              </a:solidFill>
              <a:effectLst/>
              <a:uFillTx/>
              <a:latin typeface="Arial" panose="020B0604020202020204" pitchFamily="34" charset="0"/>
              <a:ea typeface="Helvetica Neue"/>
              <a:cs typeface="Arial" panose="020B0604020202020204" pitchFamily="34" charset="0"/>
              <a:sym typeface="Helvetica Neue"/>
            </a:endParaRPr>
          </a:p>
        </p:txBody>
      </p:sp>
      <p:pic>
        <p:nvPicPr>
          <p:cNvPr id="5" name="Рисунок 4" descr="Изображение выглядит как Карминный цвет, мультфильм&#10;&#10;Контент, сгенерированный ИИ, может содержать ошибки.">
            <a:extLst>
              <a:ext uri="{FF2B5EF4-FFF2-40B4-BE49-F238E27FC236}">
                <a16:creationId xmlns:a16="http://schemas.microsoft.com/office/drawing/2014/main" id="{F0D81388-F8C9-897E-6B95-2870DED8CAF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562320" y="-2306"/>
            <a:ext cx="5693664" cy="2536144"/>
          </a:xfrm>
          <a:prstGeom prst="rect">
            <a:avLst/>
          </a:prstGeom>
        </p:spPr>
      </p:pic>
    </p:spTree>
    <p:extLst>
      <p:ext uri="{BB962C8B-B14F-4D97-AF65-F5344CB8AC3E}">
        <p14:creationId xmlns:p14="http://schemas.microsoft.com/office/powerpoint/2010/main" val="1021012141"/>
      </p:ext>
    </p:extLst>
  </p:cSld>
  <p:clrMapOvr>
    <a:masterClrMapping/>
  </p:clrMapOvr>
  <p:transition spd="med"/>
  <p:extLst>
    <p:ext uri="{DCECCB84-F9BA-43D5-87BE-67443E8EF086}">
      <p15:sldGuideLst xmlns:p15="http://schemas.microsoft.com/office/powerpoint/2012/main">
        <p15:guide id="1" orient="horz" pos="4320" userDrawn="1">
          <p15:clr>
            <a:srgbClr val="FBAE40"/>
          </p15:clr>
        </p15:guide>
        <p15:guide id="2" pos="768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Subtitle (without header)">
    <p:bg>
      <p:bgPr>
        <a:solidFill>
          <a:schemeClr val="bg2"/>
        </a:solidFill>
        <a:effectLst/>
      </p:bgPr>
    </p:bg>
    <p:spTree>
      <p:nvGrpSpPr>
        <p:cNvPr id="1" name=""/>
        <p:cNvGrpSpPr/>
        <p:nvPr/>
      </p:nvGrpSpPr>
      <p:grpSpPr>
        <a:xfrm>
          <a:off x="0" y="0"/>
          <a:ext cx="0" cy="0"/>
          <a:chOff x="0" y="0"/>
          <a:chExt cx="0" cy="0"/>
        </a:xfrm>
      </p:grpSpPr>
      <p:sp>
        <p:nvSpPr>
          <p:cNvPr id="2" name="Circle">
            <a:extLst>
              <a:ext uri="{FF2B5EF4-FFF2-40B4-BE49-F238E27FC236}">
                <a16:creationId xmlns:a16="http://schemas.microsoft.com/office/drawing/2014/main" id="{43FBEB1F-7A76-9A45-261E-C90E40F044DB}"/>
              </a:ext>
            </a:extLst>
          </p:cNvPr>
          <p:cNvSpPr/>
          <p:nvPr userDrawn="1"/>
        </p:nvSpPr>
        <p:spPr>
          <a:xfrm>
            <a:off x="22441118" y="11878734"/>
            <a:ext cx="571500" cy="571500"/>
          </a:xfrm>
          <a:prstGeom prst="ellipse">
            <a:avLst/>
          </a:prstGeom>
          <a:gradFill>
            <a:gsLst>
              <a:gs pos="0">
                <a:srgbClr val="C80D3F"/>
              </a:gs>
              <a:gs pos="100000">
                <a:srgbClr val="FF5E62"/>
              </a:gs>
            </a:gsLst>
            <a:lin ang="5400000" scaled="1"/>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3" name="TextBox 2">
            <a:extLst>
              <a:ext uri="{FF2B5EF4-FFF2-40B4-BE49-F238E27FC236}">
                <a16:creationId xmlns:a16="http://schemas.microsoft.com/office/drawing/2014/main" id="{79A3E8BA-B8F4-B639-5694-FC4340E808AD}"/>
              </a:ext>
            </a:extLst>
          </p:cNvPr>
          <p:cNvSpPr txBox="1"/>
          <p:nvPr userDrawn="1"/>
        </p:nvSpPr>
        <p:spPr>
          <a:xfrm>
            <a:off x="21945599" y="11989137"/>
            <a:ext cx="1583872" cy="3180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fld id="{237BFCC7-0462-204F-8CFA-53F012517568}" type="slidenum">
              <a:rPr kumimoji="0" lang="en-RU" sz="1400" b="1" i="0" u="none" strike="noStrike" cap="none" spc="0" normalizeH="0" baseline="0" smtClean="0">
                <a:ln>
                  <a:noFill/>
                </a:ln>
                <a:solidFill>
                  <a:schemeClr val="bg1"/>
                </a:solidFill>
                <a:effectLst/>
                <a:uFillTx/>
                <a:latin typeface="Arial" panose="020B0604020202020204" pitchFamily="34" charset="0"/>
                <a:ea typeface="Helvetica Neue"/>
                <a:cs typeface="Arial" panose="020B0604020202020204" pitchFamily="34" charset="0"/>
                <a:sym typeface="Helvetica Neue"/>
              </a:rPr>
              <a:t>‹#›</a:t>
            </a:fld>
            <a:endParaRPr kumimoji="0" lang="en-RU" sz="1400" b="1" i="0" u="none" strike="noStrike" cap="none" spc="0" normalizeH="0" baseline="0" dirty="0">
              <a:ln>
                <a:noFill/>
              </a:ln>
              <a:solidFill>
                <a:schemeClr val="bg1"/>
              </a:solidFill>
              <a:effectLst/>
              <a:uFillTx/>
              <a:latin typeface="Arial" panose="020B0604020202020204" pitchFamily="34" charset="0"/>
              <a:ea typeface="Helvetica Neue"/>
              <a:cs typeface="Arial" panose="020B0604020202020204" pitchFamily="34" charset="0"/>
              <a:sym typeface="Helvetica Neue"/>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Subtitle (without header) + Photos">
    <p:bg>
      <p:bgPr>
        <a:solidFill>
          <a:schemeClr val="bg2"/>
        </a:solidFill>
        <a:effectLst/>
      </p:bgPr>
    </p:bg>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FBAE1344-71FB-214A-985A-C79AE33BAD38}"/>
              </a:ext>
            </a:extLst>
          </p:cNvPr>
          <p:cNvSpPr>
            <a:spLocks noGrp="1"/>
          </p:cNvSpPr>
          <p:nvPr>
            <p:ph type="pic" sz="quarter" idx="10"/>
          </p:nvPr>
        </p:nvSpPr>
        <p:spPr>
          <a:xfrm>
            <a:off x="4412413" y="3867576"/>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5" name="Picture Placeholder 2">
            <a:extLst>
              <a:ext uri="{FF2B5EF4-FFF2-40B4-BE49-F238E27FC236}">
                <a16:creationId xmlns:a16="http://schemas.microsoft.com/office/drawing/2014/main" id="{3FAF2F12-F6A2-F94B-94A1-8FC535902C7B}"/>
              </a:ext>
            </a:extLst>
          </p:cNvPr>
          <p:cNvSpPr>
            <a:spLocks noGrp="1"/>
          </p:cNvSpPr>
          <p:nvPr>
            <p:ph type="pic" sz="quarter" idx="11"/>
          </p:nvPr>
        </p:nvSpPr>
        <p:spPr>
          <a:xfrm>
            <a:off x="7735451" y="3867576"/>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6" name="Picture Placeholder 2">
            <a:extLst>
              <a:ext uri="{FF2B5EF4-FFF2-40B4-BE49-F238E27FC236}">
                <a16:creationId xmlns:a16="http://schemas.microsoft.com/office/drawing/2014/main" id="{D2D72B2A-0AFA-E744-A788-3DBAB2334098}"/>
              </a:ext>
            </a:extLst>
          </p:cNvPr>
          <p:cNvSpPr>
            <a:spLocks noGrp="1"/>
          </p:cNvSpPr>
          <p:nvPr>
            <p:ph type="pic" sz="quarter" idx="12"/>
          </p:nvPr>
        </p:nvSpPr>
        <p:spPr>
          <a:xfrm>
            <a:off x="11058488" y="3867576"/>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7" name="Picture Placeholder 2">
            <a:extLst>
              <a:ext uri="{FF2B5EF4-FFF2-40B4-BE49-F238E27FC236}">
                <a16:creationId xmlns:a16="http://schemas.microsoft.com/office/drawing/2014/main" id="{C86CE5F9-F76C-5447-854F-C41CDBCF8B4D}"/>
              </a:ext>
            </a:extLst>
          </p:cNvPr>
          <p:cNvSpPr>
            <a:spLocks noGrp="1"/>
          </p:cNvSpPr>
          <p:nvPr>
            <p:ph type="pic" sz="quarter" idx="13"/>
          </p:nvPr>
        </p:nvSpPr>
        <p:spPr>
          <a:xfrm>
            <a:off x="14381526" y="3867576"/>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8" name="Picture Placeholder 2">
            <a:extLst>
              <a:ext uri="{FF2B5EF4-FFF2-40B4-BE49-F238E27FC236}">
                <a16:creationId xmlns:a16="http://schemas.microsoft.com/office/drawing/2014/main" id="{AD67D36D-1FCA-3A46-9B4A-5D1828C6D688}"/>
              </a:ext>
            </a:extLst>
          </p:cNvPr>
          <p:cNvSpPr>
            <a:spLocks noGrp="1"/>
          </p:cNvSpPr>
          <p:nvPr>
            <p:ph type="pic" sz="quarter" idx="14"/>
          </p:nvPr>
        </p:nvSpPr>
        <p:spPr>
          <a:xfrm>
            <a:off x="17704564" y="3867576"/>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9" name="Picture Placeholder 2">
            <a:extLst>
              <a:ext uri="{FF2B5EF4-FFF2-40B4-BE49-F238E27FC236}">
                <a16:creationId xmlns:a16="http://schemas.microsoft.com/office/drawing/2014/main" id="{486BE658-6D24-CA4C-AB3D-5A54CB356B30}"/>
              </a:ext>
            </a:extLst>
          </p:cNvPr>
          <p:cNvSpPr>
            <a:spLocks noGrp="1"/>
          </p:cNvSpPr>
          <p:nvPr>
            <p:ph type="pic" sz="quarter" idx="15"/>
          </p:nvPr>
        </p:nvSpPr>
        <p:spPr>
          <a:xfrm>
            <a:off x="4412413" y="7104552"/>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10" name="Picture Placeholder 2">
            <a:extLst>
              <a:ext uri="{FF2B5EF4-FFF2-40B4-BE49-F238E27FC236}">
                <a16:creationId xmlns:a16="http://schemas.microsoft.com/office/drawing/2014/main" id="{FFF242D3-B6C6-414A-84B9-697A2301F818}"/>
              </a:ext>
            </a:extLst>
          </p:cNvPr>
          <p:cNvSpPr>
            <a:spLocks noGrp="1"/>
          </p:cNvSpPr>
          <p:nvPr>
            <p:ph type="pic" sz="quarter" idx="16"/>
          </p:nvPr>
        </p:nvSpPr>
        <p:spPr>
          <a:xfrm>
            <a:off x="7735451" y="7104552"/>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11" name="Picture Placeholder 2">
            <a:extLst>
              <a:ext uri="{FF2B5EF4-FFF2-40B4-BE49-F238E27FC236}">
                <a16:creationId xmlns:a16="http://schemas.microsoft.com/office/drawing/2014/main" id="{D050F28B-8BAE-5B4C-B35C-E30F344D5141}"/>
              </a:ext>
            </a:extLst>
          </p:cNvPr>
          <p:cNvSpPr>
            <a:spLocks noGrp="1"/>
          </p:cNvSpPr>
          <p:nvPr>
            <p:ph type="pic" sz="quarter" idx="17"/>
          </p:nvPr>
        </p:nvSpPr>
        <p:spPr>
          <a:xfrm>
            <a:off x="11058488" y="7104552"/>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12" name="Picture Placeholder 2">
            <a:extLst>
              <a:ext uri="{FF2B5EF4-FFF2-40B4-BE49-F238E27FC236}">
                <a16:creationId xmlns:a16="http://schemas.microsoft.com/office/drawing/2014/main" id="{642DCAE9-9E18-4B47-A5A0-FB78038F0822}"/>
              </a:ext>
            </a:extLst>
          </p:cNvPr>
          <p:cNvSpPr>
            <a:spLocks noGrp="1"/>
          </p:cNvSpPr>
          <p:nvPr>
            <p:ph type="pic" sz="quarter" idx="18"/>
          </p:nvPr>
        </p:nvSpPr>
        <p:spPr>
          <a:xfrm>
            <a:off x="14381526" y="7104552"/>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13" name="Picture Placeholder 2">
            <a:extLst>
              <a:ext uri="{FF2B5EF4-FFF2-40B4-BE49-F238E27FC236}">
                <a16:creationId xmlns:a16="http://schemas.microsoft.com/office/drawing/2014/main" id="{F32F03F1-C50A-864C-B428-79231A186CED}"/>
              </a:ext>
            </a:extLst>
          </p:cNvPr>
          <p:cNvSpPr>
            <a:spLocks noGrp="1"/>
          </p:cNvSpPr>
          <p:nvPr>
            <p:ph type="pic" sz="quarter" idx="19"/>
          </p:nvPr>
        </p:nvSpPr>
        <p:spPr>
          <a:xfrm>
            <a:off x="17704564" y="7104552"/>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2" name="Circle">
            <a:extLst>
              <a:ext uri="{FF2B5EF4-FFF2-40B4-BE49-F238E27FC236}">
                <a16:creationId xmlns:a16="http://schemas.microsoft.com/office/drawing/2014/main" id="{C1EAAE23-95AD-ACA9-8D10-06E84970F323}"/>
              </a:ext>
            </a:extLst>
          </p:cNvPr>
          <p:cNvSpPr/>
          <p:nvPr userDrawn="1"/>
        </p:nvSpPr>
        <p:spPr>
          <a:xfrm>
            <a:off x="22441118" y="11878734"/>
            <a:ext cx="571500" cy="571500"/>
          </a:xfrm>
          <a:prstGeom prst="ellipse">
            <a:avLst/>
          </a:prstGeom>
          <a:gradFill>
            <a:gsLst>
              <a:gs pos="0">
                <a:srgbClr val="C80D3F"/>
              </a:gs>
              <a:gs pos="100000">
                <a:srgbClr val="FF5E62"/>
              </a:gs>
            </a:gsLst>
            <a:lin ang="5400000" scaled="1"/>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3" name="TextBox 2">
            <a:extLst>
              <a:ext uri="{FF2B5EF4-FFF2-40B4-BE49-F238E27FC236}">
                <a16:creationId xmlns:a16="http://schemas.microsoft.com/office/drawing/2014/main" id="{0C2C4A6C-1FF9-8DE3-A5AF-C565B10E0D9D}"/>
              </a:ext>
            </a:extLst>
          </p:cNvPr>
          <p:cNvSpPr txBox="1"/>
          <p:nvPr userDrawn="1"/>
        </p:nvSpPr>
        <p:spPr>
          <a:xfrm>
            <a:off x="21945599" y="11989137"/>
            <a:ext cx="1583872" cy="3180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fld id="{237BFCC7-0462-204F-8CFA-53F012517568}" type="slidenum">
              <a:rPr kumimoji="0" lang="en-RU" sz="1400" b="1" i="0" u="none" strike="noStrike" cap="none" spc="0" normalizeH="0" baseline="0" smtClean="0">
                <a:ln>
                  <a:noFill/>
                </a:ln>
                <a:solidFill>
                  <a:schemeClr val="bg1"/>
                </a:solidFill>
                <a:effectLst/>
                <a:uFillTx/>
                <a:latin typeface="Arial" panose="020B0604020202020204" pitchFamily="34" charset="0"/>
                <a:ea typeface="Helvetica Neue"/>
                <a:cs typeface="Arial" panose="020B0604020202020204" pitchFamily="34" charset="0"/>
                <a:sym typeface="Helvetica Neue"/>
              </a:rPr>
              <a:t>‹#›</a:t>
            </a:fld>
            <a:endParaRPr kumimoji="0" lang="en-RU" sz="1400" b="1" i="0" u="none" strike="noStrike" cap="none" spc="0" normalizeH="0" baseline="0" dirty="0">
              <a:ln>
                <a:noFill/>
              </a:ln>
              <a:solidFill>
                <a:schemeClr val="bg1"/>
              </a:solidFill>
              <a:effectLst/>
              <a:uFillTx/>
              <a:latin typeface="Arial" panose="020B0604020202020204" pitchFamily="34" charset="0"/>
              <a:ea typeface="Helvetica Neue"/>
              <a:cs typeface="Arial" panose="020B0604020202020204" pitchFamily="34" charset="0"/>
              <a:sym typeface="Helvetica Neue"/>
            </a:endParaRPr>
          </a:p>
        </p:txBody>
      </p:sp>
    </p:spTree>
    <p:extLst>
      <p:ext uri="{BB962C8B-B14F-4D97-AF65-F5344CB8AC3E}">
        <p14:creationId xmlns:p14="http://schemas.microsoft.com/office/powerpoint/2010/main" val="742843292"/>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 Photos">
    <p:bg>
      <p:bgPr>
        <a:solidFill>
          <a:schemeClr val="bg2"/>
        </a:solidFill>
        <a:effectLst/>
      </p:bgPr>
    </p:bg>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01F935C2-BB49-7F44-AA76-95F670099320}"/>
              </a:ext>
            </a:extLst>
          </p:cNvPr>
          <p:cNvSpPr>
            <a:spLocks noGrp="1"/>
          </p:cNvSpPr>
          <p:nvPr>
            <p:ph type="pic" sz="quarter" idx="10"/>
          </p:nvPr>
        </p:nvSpPr>
        <p:spPr>
          <a:xfrm>
            <a:off x="4412413" y="3867576"/>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3" name="Picture Placeholder 2">
            <a:extLst>
              <a:ext uri="{FF2B5EF4-FFF2-40B4-BE49-F238E27FC236}">
                <a16:creationId xmlns:a16="http://schemas.microsoft.com/office/drawing/2014/main" id="{58871FA9-522E-EF46-8ED1-22380FB4075C}"/>
              </a:ext>
            </a:extLst>
          </p:cNvPr>
          <p:cNvSpPr>
            <a:spLocks noGrp="1"/>
          </p:cNvSpPr>
          <p:nvPr>
            <p:ph type="pic" sz="quarter" idx="11"/>
          </p:nvPr>
        </p:nvSpPr>
        <p:spPr>
          <a:xfrm>
            <a:off x="7735451" y="3867576"/>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4" name="Picture Placeholder 2">
            <a:extLst>
              <a:ext uri="{FF2B5EF4-FFF2-40B4-BE49-F238E27FC236}">
                <a16:creationId xmlns:a16="http://schemas.microsoft.com/office/drawing/2014/main" id="{A1CE6A93-8415-B84C-9636-40D989C3225E}"/>
              </a:ext>
            </a:extLst>
          </p:cNvPr>
          <p:cNvSpPr>
            <a:spLocks noGrp="1"/>
          </p:cNvSpPr>
          <p:nvPr>
            <p:ph type="pic" sz="quarter" idx="12"/>
          </p:nvPr>
        </p:nvSpPr>
        <p:spPr>
          <a:xfrm>
            <a:off x="11058488" y="3867576"/>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5" name="Picture Placeholder 2">
            <a:extLst>
              <a:ext uri="{FF2B5EF4-FFF2-40B4-BE49-F238E27FC236}">
                <a16:creationId xmlns:a16="http://schemas.microsoft.com/office/drawing/2014/main" id="{24F4412B-9D40-1740-8196-208EDFDE6A40}"/>
              </a:ext>
            </a:extLst>
          </p:cNvPr>
          <p:cNvSpPr>
            <a:spLocks noGrp="1"/>
          </p:cNvSpPr>
          <p:nvPr>
            <p:ph type="pic" sz="quarter" idx="13"/>
          </p:nvPr>
        </p:nvSpPr>
        <p:spPr>
          <a:xfrm>
            <a:off x="14381526" y="3867576"/>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6" name="Picture Placeholder 2">
            <a:extLst>
              <a:ext uri="{FF2B5EF4-FFF2-40B4-BE49-F238E27FC236}">
                <a16:creationId xmlns:a16="http://schemas.microsoft.com/office/drawing/2014/main" id="{DF52A887-0B61-FB40-A002-18D9DB1567FD}"/>
              </a:ext>
            </a:extLst>
          </p:cNvPr>
          <p:cNvSpPr>
            <a:spLocks noGrp="1"/>
          </p:cNvSpPr>
          <p:nvPr>
            <p:ph type="pic" sz="quarter" idx="14"/>
          </p:nvPr>
        </p:nvSpPr>
        <p:spPr>
          <a:xfrm>
            <a:off x="17704564" y="3867576"/>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7" name="Picture Placeholder 2">
            <a:extLst>
              <a:ext uri="{FF2B5EF4-FFF2-40B4-BE49-F238E27FC236}">
                <a16:creationId xmlns:a16="http://schemas.microsoft.com/office/drawing/2014/main" id="{9D153C23-CF0C-C44B-9801-00A206002652}"/>
              </a:ext>
            </a:extLst>
          </p:cNvPr>
          <p:cNvSpPr>
            <a:spLocks noGrp="1"/>
          </p:cNvSpPr>
          <p:nvPr>
            <p:ph type="pic" sz="quarter" idx="15"/>
          </p:nvPr>
        </p:nvSpPr>
        <p:spPr>
          <a:xfrm>
            <a:off x="4412413" y="7104552"/>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8" name="Picture Placeholder 2">
            <a:extLst>
              <a:ext uri="{FF2B5EF4-FFF2-40B4-BE49-F238E27FC236}">
                <a16:creationId xmlns:a16="http://schemas.microsoft.com/office/drawing/2014/main" id="{BA9D09E7-4FBA-1C4C-8814-B5E33FE5F03F}"/>
              </a:ext>
            </a:extLst>
          </p:cNvPr>
          <p:cNvSpPr>
            <a:spLocks noGrp="1"/>
          </p:cNvSpPr>
          <p:nvPr>
            <p:ph type="pic" sz="quarter" idx="16"/>
          </p:nvPr>
        </p:nvSpPr>
        <p:spPr>
          <a:xfrm>
            <a:off x="7735451" y="7104552"/>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9" name="Picture Placeholder 2">
            <a:extLst>
              <a:ext uri="{FF2B5EF4-FFF2-40B4-BE49-F238E27FC236}">
                <a16:creationId xmlns:a16="http://schemas.microsoft.com/office/drawing/2014/main" id="{9E774562-BACD-F54F-9D9D-7B802146C18E}"/>
              </a:ext>
            </a:extLst>
          </p:cNvPr>
          <p:cNvSpPr>
            <a:spLocks noGrp="1"/>
          </p:cNvSpPr>
          <p:nvPr>
            <p:ph type="pic" sz="quarter" idx="17"/>
          </p:nvPr>
        </p:nvSpPr>
        <p:spPr>
          <a:xfrm>
            <a:off x="11058488" y="7104552"/>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10" name="Picture Placeholder 2">
            <a:extLst>
              <a:ext uri="{FF2B5EF4-FFF2-40B4-BE49-F238E27FC236}">
                <a16:creationId xmlns:a16="http://schemas.microsoft.com/office/drawing/2014/main" id="{3A962AB2-20FD-7B4B-A867-E694B5CA857B}"/>
              </a:ext>
            </a:extLst>
          </p:cNvPr>
          <p:cNvSpPr>
            <a:spLocks noGrp="1"/>
          </p:cNvSpPr>
          <p:nvPr>
            <p:ph type="pic" sz="quarter" idx="18"/>
          </p:nvPr>
        </p:nvSpPr>
        <p:spPr>
          <a:xfrm>
            <a:off x="14381526" y="7104552"/>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11" name="Picture Placeholder 2">
            <a:extLst>
              <a:ext uri="{FF2B5EF4-FFF2-40B4-BE49-F238E27FC236}">
                <a16:creationId xmlns:a16="http://schemas.microsoft.com/office/drawing/2014/main" id="{BC6BEB8C-9FDC-BC4E-B300-7609F4B058E0}"/>
              </a:ext>
            </a:extLst>
          </p:cNvPr>
          <p:cNvSpPr>
            <a:spLocks noGrp="1"/>
          </p:cNvSpPr>
          <p:nvPr>
            <p:ph type="pic" sz="quarter" idx="19"/>
          </p:nvPr>
        </p:nvSpPr>
        <p:spPr>
          <a:xfrm>
            <a:off x="17704564" y="7104552"/>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Tree>
    <p:extLst>
      <p:ext uri="{BB962C8B-B14F-4D97-AF65-F5344CB8AC3E}">
        <p14:creationId xmlns:p14="http://schemas.microsoft.com/office/powerpoint/2010/main" val="1584453497"/>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3_Титульный слайд">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725016" y="3241523"/>
            <a:ext cx="19610983" cy="4413123"/>
          </a:xfrm>
        </p:spPr>
        <p:txBody>
          <a:bodyPr anchor="b"/>
          <a:lstStyle>
            <a:lvl1pPr algn="l">
              <a:defRPr sz="6020">
                <a:solidFill>
                  <a:schemeClr val="bg1"/>
                </a:solidFill>
              </a:defRPr>
            </a:lvl1pPr>
          </a:lstStyle>
          <a:p>
            <a:r>
              <a:rPr lang="ru-RU" dirty="0"/>
              <a:t>ОБРАЗЕЦ ЗАГОЛОВКА</a:t>
            </a:r>
            <a:endParaRPr lang="en-US" dirty="0"/>
          </a:p>
        </p:txBody>
      </p:sp>
      <p:sp>
        <p:nvSpPr>
          <p:cNvPr id="3" name="Subtitle 2"/>
          <p:cNvSpPr>
            <a:spLocks noGrp="1"/>
          </p:cNvSpPr>
          <p:nvPr>
            <p:ph type="subTitle" idx="1"/>
          </p:nvPr>
        </p:nvSpPr>
        <p:spPr>
          <a:xfrm>
            <a:off x="1725017" y="7962571"/>
            <a:ext cx="19610985" cy="1643535"/>
          </a:xfrm>
        </p:spPr>
        <p:txBody>
          <a:bodyPr/>
          <a:lstStyle>
            <a:lvl1pPr marL="0" indent="0" algn="l">
              <a:buNone/>
              <a:defRPr sz="4504">
                <a:solidFill>
                  <a:schemeClr val="bg1"/>
                </a:solidFill>
              </a:defRPr>
            </a:lvl1pPr>
            <a:lvl2pPr marL="858026" indent="0" algn="ctr">
              <a:buNone/>
              <a:defRPr sz="3753"/>
            </a:lvl2pPr>
            <a:lvl3pPr marL="1716051" indent="0" algn="ctr">
              <a:buNone/>
              <a:defRPr sz="3377"/>
            </a:lvl3pPr>
            <a:lvl4pPr marL="2574077" indent="0" algn="ctr">
              <a:buNone/>
              <a:defRPr sz="3003"/>
            </a:lvl4pPr>
            <a:lvl5pPr marL="3432103" indent="0" algn="ctr">
              <a:buNone/>
              <a:defRPr sz="3003"/>
            </a:lvl5pPr>
            <a:lvl6pPr marL="4290128" indent="0" algn="ctr">
              <a:buNone/>
              <a:defRPr sz="3003"/>
            </a:lvl6pPr>
            <a:lvl7pPr marL="5148154" indent="0" algn="ctr">
              <a:buNone/>
              <a:defRPr sz="3003"/>
            </a:lvl7pPr>
            <a:lvl8pPr marL="6006179" indent="0" algn="ctr">
              <a:buNone/>
              <a:defRPr sz="3003"/>
            </a:lvl8pPr>
            <a:lvl9pPr marL="6864205" indent="0" algn="ctr">
              <a:buNone/>
              <a:defRPr sz="3003"/>
            </a:lvl9pPr>
          </a:lstStyle>
          <a:p>
            <a:r>
              <a:rPr lang="ru-RU" dirty="0"/>
              <a:t>Образец подзаголовка</a:t>
            </a:r>
            <a:endParaRPr lang="en-US" dirty="0"/>
          </a:p>
        </p:txBody>
      </p:sp>
      <p:sp>
        <p:nvSpPr>
          <p:cNvPr id="4" name="Date Placeholder 3"/>
          <p:cNvSpPr>
            <a:spLocks noGrp="1"/>
          </p:cNvSpPr>
          <p:nvPr>
            <p:ph type="dt" sz="half" idx="10"/>
          </p:nvPr>
        </p:nvSpPr>
        <p:spPr/>
        <p:txBody>
          <a:bodyPr/>
          <a:lstStyle/>
          <a:p>
            <a:fld id="{9015A16B-6D6F-7E43-8715-9A6C2BF58A22}" type="datetime1">
              <a:rPr lang="ru-RU" smtClean="0"/>
              <a:pPr/>
              <a:t>16.06.2025</a:t>
            </a:fld>
            <a:endParaRPr lang="ru-RU"/>
          </a:p>
        </p:txBody>
      </p:sp>
      <p:sp>
        <p:nvSpPr>
          <p:cNvPr id="5" name="Footer Placeholder 4"/>
          <p:cNvSpPr>
            <a:spLocks noGrp="1"/>
          </p:cNvSpPr>
          <p:nvPr>
            <p:ph type="ftr" sz="quarter" idx="11"/>
          </p:nvPr>
        </p:nvSpPr>
        <p:spPr/>
        <p:txBody>
          <a:bodyPr/>
          <a:lstStyle/>
          <a:p>
            <a:endParaRPr lang="ru-RU"/>
          </a:p>
        </p:txBody>
      </p:sp>
      <p:pic>
        <p:nvPicPr>
          <p:cNvPr id="7" name="Рисунок 21">
            <a:extLst>
              <a:ext uri="{FF2B5EF4-FFF2-40B4-BE49-F238E27FC236}">
                <a16:creationId xmlns:a16="http://schemas.microsoft.com/office/drawing/2014/main" id="{D5D3EC2F-7B9F-0D4F-B5B9-E23034A23E1D}"/>
              </a:ext>
            </a:extLst>
          </p:cNvPr>
          <p:cNvPicPr>
            <a:picLocks noChangeAspect="1"/>
          </p:cNvPicPr>
          <p:nvPr userDrawn="1"/>
        </p:nvPicPr>
        <p:blipFill>
          <a:blip r:embed="rId2"/>
          <a:stretch>
            <a:fillRect/>
          </a:stretch>
        </p:blipFill>
        <p:spPr>
          <a:xfrm>
            <a:off x="16501125" y="0"/>
            <a:ext cx="7882875" cy="13716000"/>
          </a:xfrm>
          <a:prstGeom prst="rect">
            <a:avLst/>
          </a:prstGeom>
        </p:spPr>
      </p:pic>
      <p:sp>
        <p:nvSpPr>
          <p:cNvPr id="13" name="TextBox 12">
            <a:extLst>
              <a:ext uri="{FF2B5EF4-FFF2-40B4-BE49-F238E27FC236}">
                <a16:creationId xmlns:a16="http://schemas.microsoft.com/office/drawing/2014/main" id="{6416C21D-C47C-8E49-8ABF-DE72CA198984}"/>
              </a:ext>
            </a:extLst>
          </p:cNvPr>
          <p:cNvSpPr txBox="1"/>
          <p:nvPr userDrawn="1"/>
        </p:nvSpPr>
        <p:spPr>
          <a:xfrm rot="16200000">
            <a:off x="22085333" y="1884970"/>
            <a:ext cx="1384754" cy="579061"/>
          </a:xfrm>
          <a:prstGeom prst="rect">
            <a:avLst/>
          </a:prstGeom>
          <a:noFill/>
        </p:spPr>
        <p:txBody>
          <a:bodyPr wrap="square" lIns="0" tIns="0" rIns="0" bIns="0" rtlCol="0">
            <a:noAutofit/>
          </a:bodyPr>
          <a:lstStyle/>
          <a:p>
            <a:pPr algn="r"/>
            <a:r>
              <a:rPr lang="ru-RU" sz="3387" dirty="0">
                <a:solidFill>
                  <a:schemeClr val="bg1"/>
                </a:solidFill>
              </a:rPr>
              <a:t>2025</a:t>
            </a:r>
          </a:p>
        </p:txBody>
      </p:sp>
      <p:cxnSp>
        <p:nvCxnSpPr>
          <p:cNvPr id="15" name="Straight Connector 14">
            <a:extLst>
              <a:ext uri="{FF2B5EF4-FFF2-40B4-BE49-F238E27FC236}">
                <a16:creationId xmlns:a16="http://schemas.microsoft.com/office/drawing/2014/main" id="{91FBA60E-9DD6-E54E-A6C9-CFA5BB21B4C1}"/>
              </a:ext>
            </a:extLst>
          </p:cNvPr>
          <p:cNvCxnSpPr/>
          <p:nvPr userDrawn="1"/>
        </p:nvCxnSpPr>
        <p:spPr>
          <a:xfrm>
            <a:off x="22818495" y="2816872"/>
            <a:ext cx="0" cy="4617008"/>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4C167B5-CF88-8F40-A4B5-CA8730DFE560}"/>
              </a:ext>
            </a:extLst>
          </p:cNvPr>
          <p:cNvSpPr txBox="1"/>
          <p:nvPr userDrawn="1"/>
        </p:nvSpPr>
        <p:spPr>
          <a:xfrm rot="16200000">
            <a:off x="20481519" y="10000737"/>
            <a:ext cx="4655394" cy="579061"/>
          </a:xfrm>
          <a:prstGeom prst="rect">
            <a:avLst/>
          </a:prstGeom>
          <a:noFill/>
        </p:spPr>
        <p:txBody>
          <a:bodyPr wrap="square" lIns="0" tIns="0" rIns="0" bIns="0" rtlCol="0">
            <a:noAutofit/>
          </a:bodyPr>
          <a:lstStyle/>
          <a:p>
            <a:pPr algn="l"/>
            <a:r>
              <a:rPr lang="ru-RU" sz="3010" spc="188" baseline="0" dirty="0">
                <a:solidFill>
                  <a:schemeClr val="bg1"/>
                </a:solidFill>
              </a:rPr>
              <a:t>Смоленский филиал</a:t>
            </a:r>
          </a:p>
        </p:txBody>
      </p:sp>
      <p:pic>
        <p:nvPicPr>
          <p:cNvPr id="9" name="Рисунок 8" descr="Изображение выглядит как текст, Шрифт, Графика, графический дизайн&#10;&#10;Контент, сгенерированный ИИ, может содержать ошибки.">
            <a:extLst>
              <a:ext uri="{FF2B5EF4-FFF2-40B4-BE49-F238E27FC236}">
                <a16:creationId xmlns:a16="http://schemas.microsoft.com/office/drawing/2014/main" id="{02C9E160-1DC0-571D-615C-413DA7CC6BE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316759" y="562289"/>
            <a:ext cx="5669257" cy="2525272"/>
          </a:xfrm>
          <a:prstGeom prst="rect">
            <a:avLst/>
          </a:prstGeom>
        </p:spPr>
      </p:pic>
    </p:spTree>
    <p:extLst>
      <p:ext uri="{BB962C8B-B14F-4D97-AF65-F5344CB8AC3E}">
        <p14:creationId xmlns:p14="http://schemas.microsoft.com/office/powerpoint/2010/main" val="4192528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6" r:id="rId2"/>
    <p:sldLayoutId id="2147483653" r:id="rId3"/>
    <p:sldLayoutId id="2147483651" r:id="rId4"/>
    <p:sldLayoutId id="2147483654" r:id="rId5"/>
    <p:sldLayoutId id="2147483655" r:id="rId6"/>
    <p:sldLayoutId id="2147483657" r:id="rId7"/>
  </p:sldLayoutIdLst>
  <p:transition spd="med"/>
  <p:txStyles>
    <p:titleStyle>
      <a:lvl1pPr marL="0" marR="0" indent="0" algn="ctr" defTabSz="825590" rtl="0" latinLnBrk="0">
        <a:lnSpc>
          <a:spcPct val="100000"/>
        </a:lnSpc>
        <a:spcBef>
          <a:spcPts val="0"/>
        </a:spcBef>
        <a:spcAft>
          <a:spcPts val="0"/>
        </a:spcAft>
        <a:buClrTx/>
        <a:buSzTx/>
        <a:buFontTx/>
        <a:buNone/>
        <a:tabLst/>
        <a:defRPr sz="11202" b="0" i="0" u="none" strike="noStrike" cap="none" spc="0" baseline="0">
          <a:solidFill>
            <a:srgbClr val="000000"/>
          </a:solidFill>
          <a:uFillTx/>
          <a:latin typeface="+mn-lt"/>
          <a:ea typeface="+mn-ea"/>
          <a:cs typeface="+mn-cs"/>
          <a:sym typeface="Helvetica Neue Medium"/>
        </a:defRPr>
      </a:lvl1pPr>
      <a:lvl2pPr marL="0" marR="0" indent="457248" algn="ctr" defTabSz="825590" rtl="0" latinLnBrk="0">
        <a:lnSpc>
          <a:spcPct val="100000"/>
        </a:lnSpc>
        <a:spcBef>
          <a:spcPts val="0"/>
        </a:spcBef>
        <a:spcAft>
          <a:spcPts val="0"/>
        </a:spcAft>
        <a:buClrTx/>
        <a:buSzTx/>
        <a:buFontTx/>
        <a:buNone/>
        <a:tabLst/>
        <a:defRPr sz="11202" b="0" i="0" u="none" strike="noStrike" cap="none" spc="0" baseline="0">
          <a:solidFill>
            <a:srgbClr val="000000"/>
          </a:solidFill>
          <a:uFillTx/>
          <a:latin typeface="+mn-lt"/>
          <a:ea typeface="+mn-ea"/>
          <a:cs typeface="+mn-cs"/>
          <a:sym typeface="Helvetica Neue Medium"/>
        </a:defRPr>
      </a:lvl2pPr>
      <a:lvl3pPr marL="0" marR="0" indent="914499" algn="ctr" defTabSz="825590" rtl="0" latinLnBrk="0">
        <a:lnSpc>
          <a:spcPct val="100000"/>
        </a:lnSpc>
        <a:spcBef>
          <a:spcPts val="0"/>
        </a:spcBef>
        <a:spcAft>
          <a:spcPts val="0"/>
        </a:spcAft>
        <a:buClrTx/>
        <a:buSzTx/>
        <a:buFontTx/>
        <a:buNone/>
        <a:tabLst/>
        <a:defRPr sz="11202" b="0" i="0" u="none" strike="noStrike" cap="none" spc="0" baseline="0">
          <a:solidFill>
            <a:srgbClr val="000000"/>
          </a:solidFill>
          <a:uFillTx/>
          <a:latin typeface="+mn-lt"/>
          <a:ea typeface="+mn-ea"/>
          <a:cs typeface="+mn-cs"/>
          <a:sym typeface="Helvetica Neue Medium"/>
        </a:defRPr>
      </a:lvl3pPr>
      <a:lvl4pPr marL="0" marR="0" indent="1371747" algn="ctr" defTabSz="825590" rtl="0" latinLnBrk="0">
        <a:lnSpc>
          <a:spcPct val="100000"/>
        </a:lnSpc>
        <a:spcBef>
          <a:spcPts val="0"/>
        </a:spcBef>
        <a:spcAft>
          <a:spcPts val="0"/>
        </a:spcAft>
        <a:buClrTx/>
        <a:buSzTx/>
        <a:buFontTx/>
        <a:buNone/>
        <a:tabLst/>
        <a:defRPr sz="11202" b="0" i="0" u="none" strike="noStrike" cap="none" spc="0" baseline="0">
          <a:solidFill>
            <a:srgbClr val="000000"/>
          </a:solidFill>
          <a:uFillTx/>
          <a:latin typeface="+mn-lt"/>
          <a:ea typeface="+mn-ea"/>
          <a:cs typeface="+mn-cs"/>
          <a:sym typeface="Helvetica Neue Medium"/>
        </a:defRPr>
      </a:lvl4pPr>
      <a:lvl5pPr marL="0" marR="0" indent="1828995" algn="ctr" defTabSz="825590" rtl="0" latinLnBrk="0">
        <a:lnSpc>
          <a:spcPct val="100000"/>
        </a:lnSpc>
        <a:spcBef>
          <a:spcPts val="0"/>
        </a:spcBef>
        <a:spcAft>
          <a:spcPts val="0"/>
        </a:spcAft>
        <a:buClrTx/>
        <a:buSzTx/>
        <a:buFontTx/>
        <a:buNone/>
        <a:tabLst/>
        <a:defRPr sz="11202" b="0" i="0" u="none" strike="noStrike" cap="none" spc="0" baseline="0">
          <a:solidFill>
            <a:srgbClr val="000000"/>
          </a:solidFill>
          <a:uFillTx/>
          <a:latin typeface="+mn-lt"/>
          <a:ea typeface="+mn-ea"/>
          <a:cs typeface="+mn-cs"/>
          <a:sym typeface="Helvetica Neue Medium"/>
        </a:defRPr>
      </a:lvl5pPr>
      <a:lvl6pPr marL="0" marR="0" indent="2286246" algn="ctr" defTabSz="825590" rtl="0" latinLnBrk="0">
        <a:lnSpc>
          <a:spcPct val="100000"/>
        </a:lnSpc>
        <a:spcBef>
          <a:spcPts val="0"/>
        </a:spcBef>
        <a:spcAft>
          <a:spcPts val="0"/>
        </a:spcAft>
        <a:buClrTx/>
        <a:buSzTx/>
        <a:buFontTx/>
        <a:buNone/>
        <a:tabLst/>
        <a:defRPr sz="11202" b="0" i="0" u="none" strike="noStrike" cap="none" spc="0" baseline="0">
          <a:solidFill>
            <a:srgbClr val="000000"/>
          </a:solidFill>
          <a:uFillTx/>
          <a:latin typeface="+mn-lt"/>
          <a:ea typeface="+mn-ea"/>
          <a:cs typeface="+mn-cs"/>
          <a:sym typeface="Helvetica Neue Medium"/>
        </a:defRPr>
      </a:lvl6pPr>
      <a:lvl7pPr marL="0" marR="0" indent="2743494" algn="ctr" defTabSz="825590" rtl="0" latinLnBrk="0">
        <a:lnSpc>
          <a:spcPct val="100000"/>
        </a:lnSpc>
        <a:spcBef>
          <a:spcPts val="0"/>
        </a:spcBef>
        <a:spcAft>
          <a:spcPts val="0"/>
        </a:spcAft>
        <a:buClrTx/>
        <a:buSzTx/>
        <a:buFontTx/>
        <a:buNone/>
        <a:tabLst/>
        <a:defRPr sz="11202" b="0" i="0" u="none" strike="noStrike" cap="none" spc="0" baseline="0">
          <a:solidFill>
            <a:srgbClr val="000000"/>
          </a:solidFill>
          <a:uFillTx/>
          <a:latin typeface="+mn-lt"/>
          <a:ea typeface="+mn-ea"/>
          <a:cs typeface="+mn-cs"/>
          <a:sym typeface="Helvetica Neue Medium"/>
        </a:defRPr>
      </a:lvl7pPr>
      <a:lvl8pPr marL="0" marR="0" indent="3200745" algn="ctr" defTabSz="825590" rtl="0" latinLnBrk="0">
        <a:lnSpc>
          <a:spcPct val="100000"/>
        </a:lnSpc>
        <a:spcBef>
          <a:spcPts val="0"/>
        </a:spcBef>
        <a:spcAft>
          <a:spcPts val="0"/>
        </a:spcAft>
        <a:buClrTx/>
        <a:buSzTx/>
        <a:buFontTx/>
        <a:buNone/>
        <a:tabLst/>
        <a:defRPr sz="11202" b="0" i="0" u="none" strike="noStrike" cap="none" spc="0" baseline="0">
          <a:solidFill>
            <a:srgbClr val="000000"/>
          </a:solidFill>
          <a:uFillTx/>
          <a:latin typeface="+mn-lt"/>
          <a:ea typeface="+mn-ea"/>
          <a:cs typeface="+mn-cs"/>
          <a:sym typeface="Helvetica Neue Medium"/>
        </a:defRPr>
      </a:lvl8pPr>
      <a:lvl9pPr marL="0" marR="0" indent="3657993" algn="ctr" defTabSz="825590" rtl="0" latinLnBrk="0">
        <a:lnSpc>
          <a:spcPct val="100000"/>
        </a:lnSpc>
        <a:spcBef>
          <a:spcPts val="0"/>
        </a:spcBef>
        <a:spcAft>
          <a:spcPts val="0"/>
        </a:spcAft>
        <a:buClrTx/>
        <a:buSzTx/>
        <a:buFontTx/>
        <a:buNone/>
        <a:tabLst/>
        <a:defRPr sz="11202" b="0" i="0" u="none" strike="noStrike" cap="none" spc="0" baseline="0">
          <a:solidFill>
            <a:srgbClr val="000000"/>
          </a:solidFill>
          <a:uFillTx/>
          <a:latin typeface="+mn-lt"/>
          <a:ea typeface="+mn-ea"/>
          <a:cs typeface="+mn-cs"/>
          <a:sym typeface="Helvetica Neue Medium"/>
        </a:defRPr>
      </a:lvl9pPr>
    </p:titleStyle>
    <p:bodyStyle>
      <a:lvl1pPr marL="635069" marR="0" indent="-635069" algn="l" defTabSz="82559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Helvetica Neue"/>
          <a:ea typeface="Helvetica Neue"/>
          <a:cs typeface="Helvetica Neue"/>
          <a:sym typeface="Helvetica Neue"/>
        </a:defRPr>
      </a:lvl1pPr>
      <a:lvl2pPr marL="1270136" marR="0" indent="-635069" algn="l" defTabSz="82559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Helvetica Neue"/>
          <a:ea typeface="Helvetica Neue"/>
          <a:cs typeface="Helvetica Neue"/>
          <a:sym typeface="Helvetica Neue"/>
        </a:defRPr>
      </a:lvl2pPr>
      <a:lvl3pPr marL="1905206" marR="0" indent="-635069" algn="l" defTabSz="82559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Helvetica Neue"/>
          <a:ea typeface="Helvetica Neue"/>
          <a:cs typeface="Helvetica Neue"/>
          <a:sym typeface="Helvetica Neue"/>
        </a:defRPr>
      </a:lvl3pPr>
      <a:lvl4pPr marL="2540273" marR="0" indent="-635069" algn="l" defTabSz="82559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Helvetica Neue"/>
          <a:ea typeface="Helvetica Neue"/>
          <a:cs typeface="Helvetica Neue"/>
          <a:sym typeface="Helvetica Neue"/>
        </a:defRPr>
      </a:lvl4pPr>
      <a:lvl5pPr marL="3175342" marR="0" indent="-635069" algn="l" defTabSz="82559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Helvetica Neue"/>
          <a:ea typeface="Helvetica Neue"/>
          <a:cs typeface="Helvetica Neue"/>
          <a:sym typeface="Helvetica Neue"/>
        </a:defRPr>
      </a:lvl5pPr>
      <a:lvl6pPr marL="3810409" marR="0" indent="-635069" algn="l" defTabSz="82559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Helvetica Neue"/>
          <a:ea typeface="Helvetica Neue"/>
          <a:cs typeface="Helvetica Neue"/>
          <a:sym typeface="Helvetica Neue"/>
        </a:defRPr>
      </a:lvl6pPr>
      <a:lvl7pPr marL="4445479" marR="0" indent="-635069" algn="l" defTabSz="82559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Helvetica Neue"/>
          <a:ea typeface="Helvetica Neue"/>
          <a:cs typeface="Helvetica Neue"/>
          <a:sym typeface="Helvetica Neue"/>
        </a:defRPr>
      </a:lvl7pPr>
      <a:lvl8pPr marL="5080546" marR="0" indent="-635069" algn="l" defTabSz="82559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Helvetica Neue"/>
          <a:ea typeface="Helvetica Neue"/>
          <a:cs typeface="Helvetica Neue"/>
          <a:sym typeface="Helvetica Neue"/>
        </a:defRPr>
      </a:lvl8pPr>
      <a:lvl9pPr marL="5715615" marR="0" indent="-635069" algn="l" defTabSz="82559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Helvetica Neue"/>
          <a:ea typeface="Helvetica Neue"/>
          <a:cs typeface="Helvetica Neue"/>
          <a:sym typeface="Helvetica Neue"/>
        </a:defRPr>
      </a:lvl9pPr>
    </p:bodyStyle>
    <p:otherStyle>
      <a:lvl1pPr marL="0" marR="0" indent="0" algn="ctr" defTabSz="82559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1pPr>
      <a:lvl2pPr marL="0" marR="0" indent="457248" algn="ctr" defTabSz="82559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2pPr>
      <a:lvl3pPr marL="0" marR="0" indent="914499" algn="ctr" defTabSz="82559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3pPr>
      <a:lvl4pPr marL="0" marR="0" indent="1371747" algn="ctr" defTabSz="82559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4pPr>
      <a:lvl5pPr marL="0" marR="0" indent="1828995" algn="ctr" defTabSz="82559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5pPr>
      <a:lvl6pPr marL="0" marR="0" indent="2286246" algn="ctr" defTabSz="82559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6pPr>
      <a:lvl7pPr marL="0" marR="0" indent="2743494" algn="ctr" defTabSz="82559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7pPr>
      <a:lvl8pPr marL="0" marR="0" indent="3200745" algn="ctr" defTabSz="82559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8pPr>
      <a:lvl9pPr marL="0" marR="0" indent="3657993" algn="ctr" defTabSz="82559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9pPr>
    </p:otherStyle>
  </p:txStyles>
  <p:extLst>
    <p:ext uri="{27BBF7A9-308A-43DC-89C8-2F10F3537804}">
      <p15:sldGuideLst xmlns:p15="http://schemas.microsoft.com/office/powerpoint/2012/main">
        <p15:guide id="1" orient="horz" pos="4320" userDrawn="1">
          <p15:clr>
            <a:srgbClr val="F26B43"/>
          </p15:clr>
        </p15:guide>
        <p15:guide id="2" pos="76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000">
              <a:srgbClr val="C80D3F"/>
            </a:gs>
            <a:gs pos="76000">
              <a:srgbClr val="DF2935"/>
            </a:gs>
            <a:gs pos="100000">
              <a:srgbClr val="FF5E62"/>
            </a:gs>
          </a:gsLst>
          <a:lin ang="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4E694-B4BE-4647-B02E-5553DD8C60FE}"/>
              </a:ext>
            </a:extLst>
          </p:cNvPr>
          <p:cNvSpPr>
            <a:spLocks noGrp="1"/>
          </p:cNvSpPr>
          <p:nvPr>
            <p:ph type="ctrTitle"/>
          </p:nvPr>
        </p:nvSpPr>
        <p:spPr>
          <a:xfrm>
            <a:off x="1607114" y="3510051"/>
            <a:ext cx="19610983" cy="1908819"/>
          </a:xfrm>
        </p:spPr>
        <p:txBody>
          <a:bodyPr/>
          <a:lstStyle/>
          <a:p>
            <a:r>
              <a:rPr lang="ru-RU" b="1" dirty="0">
                <a:latin typeface="Arial" panose="020B0604020202020204" pitchFamily="34" charset="0"/>
                <a:cs typeface="Arial" panose="020B0604020202020204" pitchFamily="34" charset="0"/>
              </a:rPr>
              <a:t>Дипломный проект </a:t>
            </a:r>
            <a:br>
              <a:rPr lang="ru-RU" b="1" dirty="0">
                <a:latin typeface="Arial" panose="020B0604020202020204" pitchFamily="34" charset="0"/>
                <a:cs typeface="Arial" panose="020B0604020202020204" pitchFamily="34" charset="0"/>
              </a:rPr>
            </a:br>
            <a:r>
              <a:rPr lang="ru-RU" b="1" dirty="0">
                <a:latin typeface="Arial" panose="020B0604020202020204" pitchFamily="34" charset="0"/>
                <a:cs typeface="Arial" panose="020B0604020202020204" pitchFamily="34" charset="0"/>
              </a:rPr>
              <a:t>на тему: </a:t>
            </a:r>
          </a:p>
        </p:txBody>
      </p:sp>
      <p:sp>
        <p:nvSpPr>
          <p:cNvPr id="3" name="Subtitle 2">
            <a:extLst>
              <a:ext uri="{FF2B5EF4-FFF2-40B4-BE49-F238E27FC236}">
                <a16:creationId xmlns:a16="http://schemas.microsoft.com/office/drawing/2014/main" id="{4283B779-785B-C549-98BC-FD63CEA37A46}"/>
              </a:ext>
            </a:extLst>
          </p:cNvPr>
          <p:cNvSpPr>
            <a:spLocks noGrp="1"/>
          </p:cNvSpPr>
          <p:nvPr>
            <p:ph type="subTitle" idx="1"/>
          </p:nvPr>
        </p:nvSpPr>
        <p:spPr>
          <a:xfrm>
            <a:off x="1607111" y="5691727"/>
            <a:ext cx="19610985" cy="2111240"/>
          </a:xfrm>
        </p:spPr>
        <p:txBody>
          <a:bodyPr/>
          <a:lstStyle/>
          <a:p>
            <a:r>
              <a:rPr lang="ru-RU" dirty="0">
                <a:latin typeface="Arial" panose="020B0604020202020204" pitchFamily="34" charset="0"/>
                <a:cs typeface="Arial" panose="020B0604020202020204" pitchFamily="34" charset="0"/>
              </a:rPr>
              <a:t>Информационная система автоматизации бизнес-процесса продаж музыкального оборудования</a:t>
            </a:r>
          </a:p>
        </p:txBody>
      </p:sp>
      <p:sp>
        <p:nvSpPr>
          <p:cNvPr id="4" name="TextBox 3">
            <a:extLst>
              <a:ext uri="{FF2B5EF4-FFF2-40B4-BE49-F238E27FC236}">
                <a16:creationId xmlns:a16="http://schemas.microsoft.com/office/drawing/2014/main" id="{6D29D0BB-8804-7B41-9155-FB8E9E7E9C6A}"/>
              </a:ext>
            </a:extLst>
          </p:cNvPr>
          <p:cNvSpPr txBox="1"/>
          <p:nvPr/>
        </p:nvSpPr>
        <p:spPr>
          <a:xfrm>
            <a:off x="1719252" y="11948523"/>
            <a:ext cx="4039292" cy="636966"/>
          </a:xfrm>
          <a:prstGeom prst="rect">
            <a:avLst/>
          </a:prstGeom>
          <a:noFill/>
        </p:spPr>
        <p:txBody>
          <a:bodyPr vert="horz" wrap="square" lIns="0" tIns="0" rIns="0" bIns="0" rtlCol="0" anchor="t" anchorCtr="0">
            <a:noAutofit/>
          </a:bodyPr>
          <a:lstStyle/>
          <a:p>
            <a:pPr algn="l"/>
            <a:r>
              <a:rPr lang="ru-RU" sz="2634" dirty="0">
                <a:solidFill>
                  <a:schemeClr val="bg1"/>
                </a:solidFill>
                <a:latin typeface="Arial" panose="020B0604020202020204" pitchFamily="34" charset="0"/>
                <a:cs typeface="Arial" panose="020B0604020202020204" pitchFamily="34" charset="0"/>
              </a:rPr>
              <a:t>Смоленск</a:t>
            </a:r>
          </a:p>
        </p:txBody>
      </p:sp>
      <p:sp>
        <p:nvSpPr>
          <p:cNvPr id="5" name="Subtitle 2">
            <a:extLst>
              <a:ext uri="{FF2B5EF4-FFF2-40B4-BE49-F238E27FC236}">
                <a16:creationId xmlns:a16="http://schemas.microsoft.com/office/drawing/2014/main" id="{4283B779-785B-C549-98BC-FD63CEA37A46}"/>
              </a:ext>
            </a:extLst>
          </p:cNvPr>
          <p:cNvSpPr txBox="1">
            <a:spLocks/>
          </p:cNvSpPr>
          <p:nvPr/>
        </p:nvSpPr>
        <p:spPr>
          <a:xfrm>
            <a:off x="1719252" y="9040994"/>
            <a:ext cx="19610985" cy="2942351"/>
          </a:xfrm>
          <a:prstGeom prst="rect">
            <a:avLst/>
          </a:prstGeom>
        </p:spPr>
        <p:txBody>
          <a:bodyPr vert="horz" lIns="0" tIns="0" rIns="0" bIns="0" rtlCol="0">
            <a:noAutofit/>
          </a:bodyPr>
          <a:lstStyle/>
          <a:p>
            <a:pPr algn="just" defTabSz="1716051">
              <a:spcBef>
                <a:spcPts val="188"/>
              </a:spcBef>
            </a:pPr>
            <a:r>
              <a:rPr lang="ru-RU" sz="2634" dirty="0">
                <a:solidFill>
                  <a:schemeClr val="bg1"/>
                </a:solidFill>
                <a:latin typeface="Arial" panose="020B0604020202020204" pitchFamily="34" charset="0"/>
                <a:cs typeface="Arial" panose="020B0604020202020204" pitchFamily="34" charset="0"/>
              </a:rPr>
              <a:t>Автор работы:</a:t>
            </a:r>
          </a:p>
          <a:p>
            <a:pPr algn="just" defTabSz="1716051">
              <a:spcBef>
                <a:spcPts val="188"/>
              </a:spcBef>
            </a:pPr>
            <a:r>
              <a:rPr lang="ru-RU" sz="2634" dirty="0" err="1">
                <a:solidFill>
                  <a:schemeClr val="bg1"/>
                </a:solidFill>
                <a:latin typeface="Arial" panose="020B0604020202020204" pitchFamily="34" charset="0"/>
                <a:cs typeface="Arial" panose="020B0604020202020204" pitchFamily="34" charset="0"/>
              </a:rPr>
              <a:t>Махницкий</a:t>
            </a:r>
            <a:r>
              <a:rPr lang="ru-RU" sz="2634" dirty="0">
                <a:solidFill>
                  <a:schemeClr val="bg1"/>
                </a:solidFill>
                <a:latin typeface="Arial" panose="020B0604020202020204" pitchFamily="34" charset="0"/>
                <a:cs typeface="Arial" panose="020B0604020202020204" pitchFamily="34" charset="0"/>
              </a:rPr>
              <a:t> Дмитрий Сергеевич,</a:t>
            </a:r>
          </a:p>
          <a:p>
            <a:pPr algn="just" defTabSz="1716051">
              <a:spcBef>
                <a:spcPts val="188"/>
              </a:spcBef>
            </a:pPr>
            <a:r>
              <a:rPr lang="ru-RU" sz="2634" dirty="0">
                <a:solidFill>
                  <a:schemeClr val="bg1"/>
                </a:solidFill>
                <a:latin typeface="Arial" panose="020B0604020202020204" pitchFamily="34" charset="0"/>
                <a:cs typeface="Arial" panose="020B0604020202020204" pitchFamily="34" charset="0"/>
              </a:rPr>
              <a:t>студент 3 курса, группы 37/11-К/ИТО</a:t>
            </a:r>
          </a:p>
          <a:p>
            <a:pPr algn="just" defTabSz="1716051">
              <a:spcBef>
                <a:spcPts val="188"/>
              </a:spcBef>
            </a:pPr>
            <a:r>
              <a:rPr lang="ru-RU" sz="2634" dirty="0">
                <a:solidFill>
                  <a:schemeClr val="bg1"/>
                </a:solidFill>
                <a:latin typeface="Arial" panose="020B0604020202020204" pitchFamily="34" charset="0"/>
                <a:cs typeface="Arial" panose="020B0604020202020204" pitchFamily="34" charset="0"/>
              </a:rPr>
              <a:t>направления подготовки 09.02.07 Информационные системы и программирование</a:t>
            </a:r>
          </a:p>
        </p:txBody>
      </p:sp>
      <p:sp>
        <p:nvSpPr>
          <p:cNvPr id="7" name="Subtitle 2">
            <a:extLst>
              <a:ext uri="{FF2B5EF4-FFF2-40B4-BE49-F238E27FC236}">
                <a16:creationId xmlns:a16="http://schemas.microsoft.com/office/drawing/2014/main" id="{4283B779-785B-C549-98BC-FD63CEA37A46}"/>
              </a:ext>
            </a:extLst>
          </p:cNvPr>
          <p:cNvSpPr txBox="1">
            <a:spLocks/>
          </p:cNvSpPr>
          <p:nvPr/>
        </p:nvSpPr>
        <p:spPr>
          <a:xfrm>
            <a:off x="1607112" y="9054386"/>
            <a:ext cx="19610985" cy="2719939"/>
          </a:xfrm>
          <a:prstGeom prst="rect">
            <a:avLst/>
          </a:prstGeom>
        </p:spPr>
        <p:txBody>
          <a:bodyPr vert="horz" lIns="0" tIns="0" rIns="0" bIns="0" rtlCol="0">
            <a:noAutofit/>
          </a:bodyPr>
          <a:lstStyle/>
          <a:p>
            <a:pPr algn="r" defTabSz="1716051">
              <a:spcBef>
                <a:spcPts val="188"/>
              </a:spcBef>
            </a:pPr>
            <a:r>
              <a:rPr lang="ru-RU" sz="2634" dirty="0">
                <a:solidFill>
                  <a:schemeClr val="bg1"/>
                </a:solidFill>
                <a:latin typeface="Arial" panose="020B0604020202020204" pitchFamily="34" charset="0"/>
                <a:cs typeface="Arial" panose="020B0604020202020204" pitchFamily="34" charset="0"/>
              </a:rPr>
              <a:t>Руководитель: </a:t>
            </a:r>
          </a:p>
          <a:p>
            <a:pPr algn="r" defTabSz="1716051">
              <a:spcBef>
                <a:spcPts val="188"/>
              </a:spcBef>
            </a:pPr>
            <a:r>
              <a:rPr lang="ru-RU" sz="2634" dirty="0">
                <a:solidFill>
                  <a:schemeClr val="bg1"/>
                </a:solidFill>
                <a:latin typeface="Arial" panose="020B0604020202020204" pitchFamily="34" charset="0"/>
                <a:cs typeface="Arial" panose="020B0604020202020204" pitchFamily="34" charset="0"/>
              </a:rPr>
              <a:t>Ветров Дмитрий Александрович</a:t>
            </a:r>
          </a:p>
        </p:txBody>
      </p:sp>
    </p:spTree>
    <p:extLst>
      <p:ext uri="{BB962C8B-B14F-4D97-AF65-F5344CB8AC3E}">
        <p14:creationId xmlns:p14="http://schemas.microsoft.com/office/powerpoint/2010/main" val="2302688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DC3782-E4FC-6EE2-8521-F0F7EF47BEEC}"/>
            </a:ext>
          </a:extLst>
        </p:cNvPr>
        <p:cNvGrpSpPr/>
        <p:nvPr/>
      </p:nvGrpSpPr>
      <p:grpSpPr>
        <a:xfrm>
          <a:off x="0" y="0"/>
          <a:ext cx="0" cy="0"/>
          <a:chOff x="0" y="0"/>
          <a:chExt cx="0" cy="0"/>
        </a:xfrm>
      </p:grpSpPr>
      <p:sp>
        <p:nvSpPr>
          <p:cNvPr id="76" name="All the world is made of faith, and trust, and pixie dust.">
            <a:extLst>
              <a:ext uri="{FF2B5EF4-FFF2-40B4-BE49-F238E27FC236}">
                <a16:creationId xmlns:a16="http://schemas.microsoft.com/office/drawing/2014/main" id="{DA71866E-749B-1AE8-B1D0-2BC15BEDEC12}"/>
              </a:ext>
            </a:extLst>
          </p:cNvPr>
          <p:cNvSpPr txBox="1"/>
          <p:nvPr/>
        </p:nvSpPr>
        <p:spPr>
          <a:xfrm>
            <a:off x="221876" y="260256"/>
            <a:ext cx="11722100" cy="9335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1" tIns="50801" rIns="50801" bIns="50801">
            <a:spAutoFit/>
          </a:bodyPr>
          <a:lstStyle>
            <a:lvl1pPr algn="l">
              <a:defRPr sz="5000" b="0">
                <a:solidFill>
                  <a:srgbClr val="242423"/>
                </a:solidFill>
                <a:latin typeface="Montserrat Bold"/>
                <a:ea typeface="Montserrat Bold"/>
                <a:cs typeface="Montserrat Bold"/>
                <a:sym typeface="Montserrat Bold"/>
              </a:defRPr>
            </a:lvl1pPr>
          </a:lstStyle>
          <a:p>
            <a:r>
              <a:rPr lang="ru-RU" sz="5400" b="1" dirty="0">
                <a:solidFill>
                  <a:schemeClr val="bg1"/>
                </a:solidFill>
                <a:latin typeface="Arial" panose="020B0604020202020204" pitchFamily="34" charset="0"/>
                <a:cs typeface="Arial" panose="020B0604020202020204" pitchFamily="34" charset="0"/>
              </a:rPr>
              <a:t>Разработка</a:t>
            </a:r>
          </a:p>
        </p:txBody>
      </p:sp>
      <p:sp>
        <p:nvSpPr>
          <p:cNvPr id="78" name="Lorem ipsum dolor sit amet, consectetur adipiscing elit, sed do eiusmod tempor incididunt ut labore et dolore magna aliqua. Arcu dictum varius duis at lorem donec. Volutpat maecenas volutpat blandit aliquam. Egestas quis ipsum suspendisse ultrices gravid">
            <a:extLst>
              <a:ext uri="{FF2B5EF4-FFF2-40B4-BE49-F238E27FC236}">
                <a16:creationId xmlns:a16="http://schemas.microsoft.com/office/drawing/2014/main" id="{F5652C7B-E91A-2227-CBF5-E441781071DB}"/>
              </a:ext>
            </a:extLst>
          </p:cNvPr>
          <p:cNvSpPr txBox="1"/>
          <p:nvPr/>
        </p:nvSpPr>
        <p:spPr>
          <a:xfrm>
            <a:off x="221876" y="1180260"/>
            <a:ext cx="18890877" cy="137108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1" tIns="50801" rIns="50801" bIns="50801">
            <a:spAutoFit/>
          </a:bodyPr>
          <a:lstStyle/>
          <a:p>
            <a:pPr algn="just" defTabSz="457248">
              <a:lnSpc>
                <a:spcPct val="120000"/>
              </a:lnSpc>
              <a:defRPr sz="2200" b="0">
                <a:solidFill>
                  <a:srgbClr val="7F8189"/>
                </a:solidFill>
                <a:latin typeface="Arial"/>
                <a:ea typeface="Arial"/>
                <a:cs typeface="Arial"/>
                <a:sym typeface="Arial"/>
              </a:defRPr>
            </a:pPr>
            <a:r>
              <a:rPr lang="ru-RU" sz="3600" dirty="0">
                <a:solidFill>
                  <a:schemeClr val="bg1"/>
                </a:solidFill>
                <a:latin typeface="Arial" panose="020B0604020202020204" pitchFamily="34" charset="0"/>
                <a:cs typeface="Arial" panose="020B0604020202020204" pitchFamily="34" charset="0"/>
              </a:rPr>
              <a:t>База данных смоделирована с помощью библиотеки </a:t>
            </a:r>
            <a:r>
              <a:rPr lang="ru-RU" sz="3600" dirty="0" err="1">
                <a:solidFill>
                  <a:schemeClr val="bg1"/>
                </a:solidFill>
                <a:latin typeface="Arial" panose="020B0604020202020204" pitchFamily="34" charset="0"/>
                <a:cs typeface="Arial" panose="020B0604020202020204" pitchFamily="34" charset="0"/>
              </a:rPr>
              <a:t>Microsoft.EntityFrameworkCore</a:t>
            </a:r>
            <a:r>
              <a:rPr lang="ru-RU" sz="3600" dirty="0">
                <a:solidFill>
                  <a:schemeClr val="bg1"/>
                </a:solidFill>
                <a:latin typeface="Arial" panose="020B0604020202020204" pitchFamily="34" charset="0"/>
                <a:cs typeface="Arial" panose="020B0604020202020204" pitchFamily="34" charset="0"/>
              </a:rPr>
              <a:t> на языке программирования С# и системы управления базами данных MySQL. </a:t>
            </a:r>
          </a:p>
        </p:txBody>
      </p:sp>
      <p:pic>
        <p:nvPicPr>
          <p:cNvPr id="5" name="Рисунок 4" descr="Изображение выглядит как текст, снимок экрана, диаграмма, число&#10;&#10;Автоматически созданное описание">
            <a:extLst>
              <a:ext uri="{FF2B5EF4-FFF2-40B4-BE49-F238E27FC236}">
                <a16:creationId xmlns:a16="http://schemas.microsoft.com/office/drawing/2014/main" id="{5839F1F1-33D5-3779-EA54-88954C47F769}"/>
              </a:ext>
            </a:extLst>
          </p:cNvPr>
          <p:cNvPicPr>
            <a:picLocks noChangeAspect="1"/>
          </p:cNvPicPr>
          <p:nvPr/>
        </p:nvPicPr>
        <p:blipFill>
          <a:blip r:embed="rId2"/>
          <a:stretch>
            <a:fillRect/>
          </a:stretch>
        </p:blipFill>
        <p:spPr>
          <a:xfrm>
            <a:off x="376516" y="2551343"/>
            <a:ext cx="21976269" cy="11140906"/>
          </a:xfrm>
          <a:prstGeom prst="rect">
            <a:avLst/>
          </a:prstGeom>
        </p:spPr>
      </p:pic>
    </p:spTree>
    <p:extLst>
      <p:ext uri="{BB962C8B-B14F-4D97-AF65-F5344CB8AC3E}">
        <p14:creationId xmlns:p14="http://schemas.microsoft.com/office/powerpoint/2010/main" val="1899749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886B22CE-C1E8-1D93-206B-14DDC7BAF75C}"/>
            </a:ext>
          </a:extLst>
        </p:cNvPr>
        <p:cNvGrpSpPr/>
        <p:nvPr/>
      </p:nvGrpSpPr>
      <p:grpSpPr>
        <a:xfrm>
          <a:off x="0" y="0"/>
          <a:ext cx="0" cy="0"/>
          <a:chOff x="0" y="0"/>
          <a:chExt cx="0" cy="0"/>
        </a:xfrm>
      </p:grpSpPr>
      <p:sp>
        <p:nvSpPr>
          <p:cNvPr id="1640" name="PESTLE Analysis">
            <a:extLst>
              <a:ext uri="{FF2B5EF4-FFF2-40B4-BE49-F238E27FC236}">
                <a16:creationId xmlns:a16="http://schemas.microsoft.com/office/drawing/2014/main" id="{99135B2C-08DC-32D7-2A98-7DA5FEB7F92D}"/>
              </a:ext>
            </a:extLst>
          </p:cNvPr>
          <p:cNvSpPr txBox="1"/>
          <p:nvPr/>
        </p:nvSpPr>
        <p:spPr>
          <a:xfrm>
            <a:off x="2787948" y="49705"/>
            <a:ext cx="18910472" cy="1333700"/>
          </a:xfrm>
          <a:prstGeom prst="rect">
            <a:avLst/>
          </a:prstGeom>
          <a:ln w="12700">
            <a:solidFill>
              <a:schemeClr val="tx1"/>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1" tIns="50801" rIns="50801" bIns="50801">
            <a:spAutoFit/>
          </a:bodyPr>
          <a:lstStyle>
            <a:lvl1pPr algn="l">
              <a:defRPr sz="8000" b="0">
                <a:solidFill>
                  <a:srgbClr val="242423"/>
                </a:solidFill>
                <a:latin typeface="Montserrat Bold"/>
                <a:ea typeface="Montserrat Bold"/>
                <a:cs typeface="Montserrat Bold"/>
                <a:sym typeface="Montserrat Bold"/>
              </a:defRPr>
            </a:lvl1pPr>
          </a:lstStyle>
          <a:p>
            <a:r>
              <a:rPr lang="ru-RU" b="1" dirty="0">
                <a:solidFill>
                  <a:schemeClr val="tx1"/>
                </a:solidFill>
                <a:latin typeface="Arial" panose="020B0604020202020204" pitchFamily="34" charset="0"/>
                <a:cs typeface="Arial" panose="020B0604020202020204" pitchFamily="34" charset="0"/>
              </a:rPr>
              <a:t>Списковая страница поиска товаров</a:t>
            </a:r>
            <a:endParaRPr b="1" dirty="0">
              <a:solidFill>
                <a:schemeClr val="tx1"/>
              </a:solidFill>
              <a:latin typeface="Arial" panose="020B0604020202020204" pitchFamily="34" charset="0"/>
              <a:cs typeface="Arial" panose="020B0604020202020204" pitchFamily="34" charset="0"/>
            </a:endParaRPr>
          </a:p>
        </p:txBody>
      </p:sp>
      <p:pic>
        <p:nvPicPr>
          <p:cNvPr id="4" name="Рисунок 3">
            <a:extLst>
              <a:ext uri="{FF2B5EF4-FFF2-40B4-BE49-F238E27FC236}">
                <a16:creationId xmlns:a16="http://schemas.microsoft.com/office/drawing/2014/main" id="{B88C90AF-4C03-49E5-AABE-201378B7F39E}"/>
              </a:ext>
            </a:extLst>
          </p:cNvPr>
          <p:cNvPicPr>
            <a:picLocks noChangeAspect="1"/>
          </p:cNvPicPr>
          <p:nvPr/>
        </p:nvPicPr>
        <p:blipFill>
          <a:blip r:embed="rId2"/>
          <a:stretch>
            <a:fillRect/>
          </a:stretch>
        </p:blipFill>
        <p:spPr>
          <a:xfrm>
            <a:off x="227874" y="1649506"/>
            <a:ext cx="24030621" cy="12066494"/>
          </a:xfrm>
          <a:prstGeom prst="rect">
            <a:avLst/>
          </a:prstGeom>
        </p:spPr>
      </p:pic>
    </p:spTree>
    <p:extLst>
      <p:ext uri="{BB962C8B-B14F-4D97-AF65-F5344CB8AC3E}">
        <p14:creationId xmlns:p14="http://schemas.microsoft.com/office/powerpoint/2010/main" val="125404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F77C94EE-8DD3-76E2-BB2D-372D5518512E}"/>
            </a:ext>
          </a:extLst>
        </p:cNvPr>
        <p:cNvGrpSpPr/>
        <p:nvPr/>
      </p:nvGrpSpPr>
      <p:grpSpPr>
        <a:xfrm>
          <a:off x="0" y="0"/>
          <a:ext cx="0" cy="0"/>
          <a:chOff x="0" y="0"/>
          <a:chExt cx="0" cy="0"/>
        </a:xfrm>
      </p:grpSpPr>
      <p:sp>
        <p:nvSpPr>
          <p:cNvPr id="1640" name="PESTLE Analysis">
            <a:extLst>
              <a:ext uri="{FF2B5EF4-FFF2-40B4-BE49-F238E27FC236}">
                <a16:creationId xmlns:a16="http://schemas.microsoft.com/office/drawing/2014/main" id="{0D33BD3D-CB97-E3DF-8C1E-9375F0FF071E}"/>
              </a:ext>
            </a:extLst>
          </p:cNvPr>
          <p:cNvSpPr txBox="1"/>
          <p:nvPr/>
        </p:nvSpPr>
        <p:spPr>
          <a:xfrm>
            <a:off x="5023635" y="0"/>
            <a:ext cx="14425515" cy="1333700"/>
          </a:xfrm>
          <a:prstGeom prst="rect">
            <a:avLst/>
          </a:prstGeom>
          <a:ln w="12700">
            <a:solidFill>
              <a:schemeClr val="tx1"/>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1" tIns="50801" rIns="50801" bIns="50801">
            <a:spAutoFit/>
          </a:bodyPr>
          <a:lstStyle>
            <a:lvl1pPr algn="l">
              <a:defRPr sz="8000" b="0">
                <a:solidFill>
                  <a:srgbClr val="242423"/>
                </a:solidFill>
                <a:latin typeface="Montserrat Bold"/>
                <a:ea typeface="Montserrat Bold"/>
                <a:cs typeface="Montserrat Bold"/>
                <a:sym typeface="Montserrat Bold"/>
              </a:defRPr>
            </a:lvl1pPr>
          </a:lstStyle>
          <a:p>
            <a:r>
              <a:rPr lang="ru-RU" b="1" dirty="0">
                <a:solidFill>
                  <a:schemeClr val="tx1"/>
                </a:solidFill>
                <a:latin typeface="Arial" panose="020B0604020202020204" pitchFamily="34" charset="0"/>
                <a:cs typeface="Arial" panose="020B0604020202020204" pitchFamily="34" charset="0"/>
              </a:rPr>
              <a:t>Детальная страница товара</a:t>
            </a:r>
            <a:endParaRPr b="1" dirty="0">
              <a:solidFill>
                <a:schemeClr val="tx1"/>
              </a:solidFill>
              <a:latin typeface="Arial" panose="020B0604020202020204" pitchFamily="34" charset="0"/>
              <a:cs typeface="Arial" panose="020B0604020202020204" pitchFamily="34" charset="0"/>
            </a:endParaRPr>
          </a:p>
        </p:txBody>
      </p:sp>
      <p:pic>
        <p:nvPicPr>
          <p:cNvPr id="3" name="Рисунок 2">
            <a:extLst>
              <a:ext uri="{FF2B5EF4-FFF2-40B4-BE49-F238E27FC236}">
                <a16:creationId xmlns:a16="http://schemas.microsoft.com/office/drawing/2014/main" id="{C3E4B0C4-1E14-03CF-0E49-125695AA6E87}"/>
              </a:ext>
            </a:extLst>
          </p:cNvPr>
          <p:cNvPicPr>
            <a:picLocks noChangeAspect="1"/>
          </p:cNvPicPr>
          <p:nvPr/>
        </p:nvPicPr>
        <p:blipFill>
          <a:blip r:embed="rId2"/>
          <a:stretch>
            <a:fillRect/>
          </a:stretch>
        </p:blipFill>
        <p:spPr>
          <a:xfrm>
            <a:off x="-1" y="1367518"/>
            <a:ext cx="24472789" cy="12314666"/>
          </a:xfrm>
          <a:prstGeom prst="rect">
            <a:avLst/>
          </a:prstGeom>
        </p:spPr>
      </p:pic>
    </p:spTree>
    <p:extLst>
      <p:ext uri="{BB962C8B-B14F-4D97-AF65-F5344CB8AC3E}">
        <p14:creationId xmlns:p14="http://schemas.microsoft.com/office/powerpoint/2010/main" val="1365978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2916BE76-91D9-E3AD-DA36-65375F57A05B}"/>
            </a:ext>
          </a:extLst>
        </p:cNvPr>
        <p:cNvGrpSpPr/>
        <p:nvPr/>
      </p:nvGrpSpPr>
      <p:grpSpPr>
        <a:xfrm>
          <a:off x="0" y="0"/>
          <a:ext cx="0" cy="0"/>
          <a:chOff x="0" y="0"/>
          <a:chExt cx="0" cy="0"/>
        </a:xfrm>
      </p:grpSpPr>
      <p:sp>
        <p:nvSpPr>
          <p:cNvPr id="1640" name="PESTLE Analysis">
            <a:extLst>
              <a:ext uri="{FF2B5EF4-FFF2-40B4-BE49-F238E27FC236}">
                <a16:creationId xmlns:a16="http://schemas.microsoft.com/office/drawing/2014/main" id="{0DBC67D9-CA75-CEA4-DE8C-83F05369E45C}"/>
              </a:ext>
            </a:extLst>
          </p:cNvPr>
          <p:cNvSpPr txBox="1"/>
          <p:nvPr/>
        </p:nvSpPr>
        <p:spPr>
          <a:xfrm>
            <a:off x="2953870" y="124963"/>
            <a:ext cx="18476259" cy="1333700"/>
          </a:xfrm>
          <a:prstGeom prst="rect">
            <a:avLst/>
          </a:prstGeom>
          <a:ln w="12700">
            <a:solidFill>
              <a:schemeClr val="tx1"/>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1" tIns="50801" rIns="50801" bIns="50801">
            <a:spAutoFit/>
          </a:bodyPr>
          <a:lstStyle>
            <a:lvl1pPr algn="l">
              <a:defRPr sz="8000" b="0">
                <a:solidFill>
                  <a:srgbClr val="242423"/>
                </a:solidFill>
                <a:latin typeface="Montserrat Bold"/>
                <a:ea typeface="Montserrat Bold"/>
                <a:cs typeface="Montserrat Bold"/>
                <a:sym typeface="Montserrat Bold"/>
              </a:defRPr>
            </a:lvl1pPr>
          </a:lstStyle>
          <a:p>
            <a:r>
              <a:rPr lang="ru-RU" b="1" dirty="0">
                <a:solidFill>
                  <a:schemeClr val="tx1"/>
                </a:solidFill>
                <a:latin typeface="Arial" panose="020B0604020202020204" pitchFamily="34" charset="0"/>
                <a:cs typeface="Arial" panose="020B0604020202020204" pitchFamily="34" charset="0"/>
              </a:rPr>
              <a:t>Списковая страница поиска продаж</a:t>
            </a:r>
            <a:endParaRPr b="1" dirty="0">
              <a:solidFill>
                <a:schemeClr val="tx1"/>
              </a:solidFill>
              <a:latin typeface="Arial" panose="020B0604020202020204" pitchFamily="34" charset="0"/>
              <a:cs typeface="Arial" panose="020B0604020202020204" pitchFamily="34" charset="0"/>
            </a:endParaRPr>
          </a:p>
        </p:txBody>
      </p:sp>
      <p:pic>
        <p:nvPicPr>
          <p:cNvPr id="18" name="Рисунок 17">
            <a:extLst>
              <a:ext uri="{FF2B5EF4-FFF2-40B4-BE49-F238E27FC236}">
                <a16:creationId xmlns:a16="http://schemas.microsoft.com/office/drawing/2014/main" id="{F703EC80-2C74-92DE-23F2-DC0B62737025}"/>
              </a:ext>
            </a:extLst>
          </p:cNvPr>
          <p:cNvPicPr>
            <a:picLocks noChangeAspect="1"/>
          </p:cNvPicPr>
          <p:nvPr/>
        </p:nvPicPr>
        <p:blipFill>
          <a:blip r:embed="rId2"/>
          <a:stretch>
            <a:fillRect/>
          </a:stretch>
        </p:blipFill>
        <p:spPr>
          <a:xfrm>
            <a:off x="0" y="1602098"/>
            <a:ext cx="24384000" cy="12257337"/>
          </a:xfrm>
          <a:prstGeom prst="rect">
            <a:avLst/>
          </a:prstGeom>
        </p:spPr>
      </p:pic>
    </p:spTree>
    <p:extLst>
      <p:ext uri="{BB962C8B-B14F-4D97-AF65-F5344CB8AC3E}">
        <p14:creationId xmlns:p14="http://schemas.microsoft.com/office/powerpoint/2010/main" val="3819562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64CCD6C7-36DA-EF36-07D5-3365F4E0EE2E}"/>
            </a:ext>
          </a:extLst>
        </p:cNvPr>
        <p:cNvGrpSpPr/>
        <p:nvPr/>
      </p:nvGrpSpPr>
      <p:grpSpPr>
        <a:xfrm>
          <a:off x="0" y="0"/>
          <a:ext cx="0" cy="0"/>
          <a:chOff x="0" y="0"/>
          <a:chExt cx="0" cy="0"/>
        </a:xfrm>
      </p:grpSpPr>
      <p:sp>
        <p:nvSpPr>
          <p:cNvPr id="1640" name="PESTLE Analysis">
            <a:extLst>
              <a:ext uri="{FF2B5EF4-FFF2-40B4-BE49-F238E27FC236}">
                <a16:creationId xmlns:a16="http://schemas.microsoft.com/office/drawing/2014/main" id="{4A5C88E9-1C3B-6F99-6AC4-E3128B5C8DEA}"/>
              </a:ext>
            </a:extLst>
          </p:cNvPr>
          <p:cNvSpPr txBox="1"/>
          <p:nvPr/>
        </p:nvSpPr>
        <p:spPr>
          <a:xfrm>
            <a:off x="4500282" y="177666"/>
            <a:ext cx="15383435" cy="1333700"/>
          </a:xfrm>
          <a:prstGeom prst="rect">
            <a:avLst/>
          </a:prstGeom>
          <a:ln w="12700">
            <a:solidFill>
              <a:schemeClr val="tx1"/>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1" tIns="50801" rIns="50801" bIns="50801">
            <a:spAutoFit/>
          </a:bodyPr>
          <a:lstStyle>
            <a:lvl1pPr algn="l">
              <a:defRPr sz="8000" b="0">
                <a:solidFill>
                  <a:srgbClr val="242423"/>
                </a:solidFill>
                <a:latin typeface="Montserrat Bold"/>
                <a:ea typeface="Montserrat Bold"/>
                <a:cs typeface="Montserrat Bold"/>
                <a:sym typeface="Montserrat Bold"/>
              </a:defRPr>
            </a:lvl1pPr>
          </a:lstStyle>
          <a:p>
            <a:r>
              <a:rPr lang="ru-RU" b="1" dirty="0">
                <a:solidFill>
                  <a:schemeClr val="tx1"/>
                </a:solidFill>
                <a:latin typeface="Arial" panose="020B0604020202020204" pitchFamily="34" charset="0"/>
                <a:cs typeface="Arial" panose="020B0604020202020204" pitchFamily="34" charset="0"/>
              </a:rPr>
              <a:t>Детальная страница продажи</a:t>
            </a:r>
            <a:endParaRPr b="1" dirty="0">
              <a:solidFill>
                <a:schemeClr val="tx1"/>
              </a:solidFill>
              <a:latin typeface="Arial" panose="020B0604020202020204" pitchFamily="34" charset="0"/>
              <a:cs typeface="Arial" panose="020B0604020202020204" pitchFamily="34" charset="0"/>
            </a:endParaRPr>
          </a:p>
        </p:txBody>
      </p:sp>
      <p:pic>
        <p:nvPicPr>
          <p:cNvPr id="3" name="Рисунок 2">
            <a:extLst>
              <a:ext uri="{FF2B5EF4-FFF2-40B4-BE49-F238E27FC236}">
                <a16:creationId xmlns:a16="http://schemas.microsoft.com/office/drawing/2014/main" id="{8A0E7555-A971-0910-5679-854273074B0F}"/>
              </a:ext>
            </a:extLst>
          </p:cNvPr>
          <p:cNvPicPr>
            <a:picLocks noChangeAspect="1"/>
          </p:cNvPicPr>
          <p:nvPr/>
        </p:nvPicPr>
        <p:blipFill>
          <a:blip r:embed="rId2"/>
          <a:stretch>
            <a:fillRect/>
          </a:stretch>
        </p:blipFill>
        <p:spPr>
          <a:xfrm>
            <a:off x="0" y="1699866"/>
            <a:ext cx="24240565" cy="12016134"/>
          </a:xfrm>
          <a:prstGeom prst="rect">
            <a:avLst/>
          </a:prstGeom>
        </p:spPr>
      </p:pic>
    </p:spTree>
    <p:extLst>
      <p:ext uri="{BB962C8B-B14F-4D97-AF65-F5344CB8AC3E}">
        <p14:creationId xmlns:p14="http://schemas.microsoft.com/office/powerpoint/2010/main" val="4186786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F093ABAB-925C-813A-EFCE-57DB0F83361F}"/>
            </a:ext>
          </a:extLst>
        </p:cNvPr>
        <p:cNvGrpSpPr/>
        <p:nvPr/>
      </p:nvGrpSpPr>
      <p:grpSpPr>
        <a:xfrm>
          <a:off x="0" y="0"/>
          <a:ext cx="0" cy="0"/>
          <a:chOff x="0" y="0"/>
          <a:chExt cx="0" cy="0"/>
        </a:xfrm>
      </p:grpSpPr>
      <p:sp>
        <p:nvSpPr>
          <p:cNvPr id="1640" name="PESTLE Analysis">
            <a:extLst>
              <a:ext uri="{FF2B5EF4-FFF2-40B4-BE49-F238E27FC236}">
                <a16:creationId xmlns:a16="http://schemas.microsoft.com/office/drawing/2014/main" id="{7118F0B4-10A2-F60D-D3CE-09585D087BA7}"/>
              </a:ext>
            </a:extLst>
          </p:cNvPr>
          <p:cNvSpPr txBox="1"/>
          <p:nvPr/>
        </p:nvSpPr>
        <p:spPr>
          <a:xfrm>
            <a:off x="4763133" y="142350"/>
            <a:ext cx="14796248" cy="1333700"/>
          </a:xfrm>
          <a:prstGeom prst="rect">
            <a:avLst/>
          </a:prstGeom>
          <a:ln w="12700">
            <a:solidFill>
              <a:schemeClr val="tx1"/>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1" tIns="50801" rIns="50801" bIns="50801">
            <a:spAutoFit/>
          </a:bodyPr>
          <a:lstStyle>
            <a:lvl1pPr algn="l">
              <a:defRPr sz="8000" b="0">
                <a:solidFill>
                  <a:srgbClr val="242423"/>
                </a:solidFill>
                <a:latin typeface="Montserrat Bold"/>
                <a:ea typeface="Montserrat Bold"/>
                <a:cs typeface="Montserrat Bold"/>
                <a:sym typeface="Montserrat Bold"/>
              </a:defRPr>
            </a:lvl1pPr>
          </a:lstStyle>
          <a:p>
            <a:r>
              <a:rPr lang="ru-RU" b="1" dirty="0">
                <a:solidFill>
                  <a:schemeClr val="tx1"/>
                </a:solidFill>
                <a:latin typeface="Arial" panose="020B0604020202020204" pitchFamily="34" charset="0"/>
                <a:cs typeface="Arial" panose="020B0604020202020204" pitchFamily="34" charset="0"/>
              </a:rPr>
              <a:t>Страница возврата продажи</a:t>
            </a:r>
            <a:endParaRPr b="1" dirty="0">
              <a:solidFill>
                <a:schemeClr val="tx1"/>
              </a:solidFill>
              <a:latin typeface="Arial" panose="020B0604020202020204" pitchFamily="34" charset="0"/>
              <a:cs typeface="Arial" panose="020B0604020202020204" pitchFamily="34" charset="0"/>
            </a:endParaRPr>
          </a:p>
        </p:txBody>
      </p:sp>
      <p:pic>
        <p:nvPicPr>
          <p:cNvPr id="3" name="Рисунок 2">
            <a:extLst>
              <a:ext uri="{FF2B5EF4-FFF2-40B4-BE49-F238E27FC236}">
                <a16:creationId xmlns:a16="http://schemas.microsoft.com/office/drawing/2014/main" id="{17D25845-D060-B8AD-813D-93D2297E85D2}"/>
              </a:ext>
            </a:extLst>
          </p:cNvPr>
          <p:cNvPicPr>
            <a:picLocks noChangeAspect="1"/>
          </p:cNvPicPr>
          <p:nvPr/>
        </p:nvPicPr>
        <p:blipFill>
          <a:blip r:embed="rId2"/>
          <a:stretch>
            <a:fillRect/>
          </a:stretch>
        </p:blipFill>
        <p:spPr>
          <a:xfrm>
            <a:off x="0" y="2438400"/>
            <a:ext cx="24322514" cy="11152637"/>
          </a:xfrm>
          <a:prstGeom prst="rect">
            <a:avLst/>
          </a:prstGeom>
        </p:spPr>
      </p:pic>
    </p:spTree>
    <p:extLst>
      <p:ext uri="{BB962C8B-B14F-4D97-AF65-F5344CB8AC3E}">
        <p14:creationId xmlns:p14="http://schemas.microsoft.com/office/powerpoint/2010/main" val="2035562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83052040-3442-0093-90E6-B6DDC938AAE3}"/>
            </a:ext>
          </a:extLst>
        </p:cNvPr>
        <p:cNvGrpSpPr/>
        <p:nvPr/>
      </p:nvGrpSpPr>
      <p:grpSpPr>
        <a:xfrm>
          <a:off x="0" y="0"/>
          <a:ext cx="0" cy="0"/>
          <a:chOff x="0" y="0"/>
          <a:chExt cx="0" cy="0"/>
        </a:xfrm>
      </p:grpSpPr>
      <p:sp>
        <p:nvSpPr>
          <p:cNvPr id="1640" name="PESTLE Analysis">
            <a:extLst>
              <a:ext uri="{FF2B5EF4-FFF2-40B4-BE49-F238E27FC236}">
                <a16:creationId xmlns:a16="http://schemas.microsoft.com/office/drawing/2014/main" id="{A2D513FA-23FB-05EB-0BF8-516A29C6F1E0}"/>
              </a:ext>
            </a:extLst>
          </p:cNvPr>
          <p:cNvSpPr txBox="1"/>
          <p:nvPr/>
        </p:nvSpPr>
        <p:spPr>
          <a:xfrm>
            <a:off x="6051805" y="63551"/>
            <a:ext cx="12380334" cy="1333700"/>
          </a:xfrm>
          <a:prstGeom prst="rect">
            <a:avLst/>
          </a:prstGeom>
          <a:ln w="12700">
            <a:solidFill>
              <a:schemeClr val="tx1"/>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1" tIns="50801" rIns="50801" bIns="50801">
            <a:spAutoFit/>
          </a:bodyPr>
          <a:lstStyle>
            <a:lvl1pPr algn="l">
              <a:defRPr sz="8000" b="0">
                <a:solidFill>
                  <a:srgbClr val="242423"/>
                </a:solidFill>
                <a:latin typeface="Montserrat Bold"/>
                <a:ea typeface="Montserrat Bold"/>
                <a:cs typeface="Montserrat Bold"/>
                <a:sym typeface="Montserrat Bold"/>
              </a:defRPr>
            </a:lvl1pPr>
          </a:lstStyle>
          <a:p>
            <a:r>
              <a:rPr lang="ru-RU" b="1" dirty="0">
                <a:solidFill>
                  <a:schemeClr val="tx1"/>
                </a:solidFill>
                <a:latin typeface="Arial" panose="020B0604020202020204" pitchFamily="34" charset="0"/>
                <a:cs typeface="Arial" panose="020B0604020202020204" pitchFamily="34" charset="0"/>
              </a:rPr>
              <a:t>Резервное копирование</a:t>
            </a:r>
            <a:endParaRPr b="1" dirty="0">
              <a:solidFill>
                <a:schemeClr val="tx1"/>
              </a:solidFill>
              <a:latin typeface="Arial" panose="020B0604020202020204" pitchFamily="34" charset="0"/>
              <a:cs typeface="Arial" panose="020B0604020202020204" pitchFamily="34" charset="0"/>
            </a:endParaRPr>
          </a:p>
        </p:txBody>
      </p:sp>
      <p:pic>
        <p:nvPicPr>
          <p:cNvPr id="3" name="Рисунок 2">
            <a:extLst>
              <a:ext uri="{FF2B5EF4-FFF2-40B4-BE49-F238E27FC236}">
                <a16:creationId xmlns:a16="http://schemas.microsoft.com/office/drawing/2014/main" id="{33AB2C90-A1A0-55D7-C486-5C4F3AB157DA}"/>
              </a:ext>
            </a:extLst>
          </p:cNvPr>
          <p:cNvPicPr>
            <a:picLocks noChangeAspect="1"/>
          </p:cNvPicPr>
          <p:nvPr/>
        </p:nvPicPr>
        <p:blipFill>
          <a:blip r:embed="rId2"/>
          <a:stretch>
            <a:fillRect/>
          </a:stretch>
        </p:blipFill>
        <p:spPr>
          <a:xfrm>
            <a:off x="99944" y="2072422"/>
            <a:ext cx="24284056" cy="9571155"/>
          </a:xfrm>
          <a:prstGeom prst="rect">
            <a:avLst/>
          </a:prstGeom>
        </p:spPr>
      </p:pic>
    </p:spTree>
    <p:extLst>
      <p:ext uri="{BB962C8B-B14F-4D97-AF65-F5344CB8AC3E}">
        <p14:creationId xmlns:p14="http://schemas.microsoft.com/office/powerpoint/2010/main" val="964983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5053BC6D-F373-CF97-8F63-BB65EA7BD9AF}"/>
            </a:ext>
          </a:extLst>
        </p:cNvPr>
        <p:cNvGrpSpPr/>
        <p:nvPr/>
      </p:nvGrpSpPr>
      <p:grpSpPr>
        <a:xfrm>
          <a:off x="0" y="0"/>
          <a:ext cx="0" cy="0"/>
          <a:chOff x="0" y="0"/>
          <a:chExt cx="0" cy="0"/>
        </a:xfrm>
      </p:grpSpPr>
      <p:sp>
        <p:nvSpPr>
          <p:cNvPr id="1640" name="PESTLE Analysis">
            <a:extLst>
              <a:ext uri="{FF2B5EF4-FFF2-40B4-BE49-F238E27FC236}">
                <a16:creationId xmlns:a16="http://schemas.microsoft.com/office/drawing/2014/main" id="{B902BFE7-D907-2938-BEE8-C834294CD9D8}"/>
              </a:ext>
            </a:extLst>
          </p:cNvPr>
          <p:cNvSpPr txBox="1"/>
          <p:nvPr/>
        </p:nvSpPr>
        <p:spPr>
          <a:xfrm>
            <a:off x="9858131" y="177666"/>
            <a:ext cx="4606252" cy="1333700"/>
          </a:xfrm>
          <a:prstGeom prst="rect">
            <a:avLst/>
          </a:prstGeom>
          <a:ln w="12700">
            <a:solidFill>
              <a:schemeClr val="tx1"/>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1" tIns="50801" rIns="50801" bIns="50801">
            <a:spAutoFit/>
          </a:bodyPr>
          <a:lstStyle>
            <a:lvl1pPr algn="l">
              <a:defRPr sz="8000" b="0">
                <a:solidFill>
                  <a:srgbClr val="242423"/>
                </a:solidFill>
                <a:latin typeface="Montserrat Bold"/>
                <a:ea typeface="Montserrat Bold"/>
                <a:cs typeface="Montserrat Bold"/>
                <a:sym typeface="Montserrat Bold"/>
              </a:defRPr>
            </a:lvl1pPr>
          </a:lstStyle>
          <a:p>
            <a:r>
              <a:rPr lang="ru-RU" b="1" dirty="0">
                <a:solidFill>
                  <a:schemeClr val="tx1"/>
                </a:solidFill>
                <a:latin typeface="Arial" panose="020B0604020202020204" pitchFamily="34" charset="0"/>
                <a:cs typeface="Arial" panose="020B0604020202020204" pitchFamily="34" charset="0"/>
              </a:rPr>
              <a:t>Корзина</a:t>
            </a:r>
            <a:endParaRPr b="1" dirty="0">
              <a:solidFill>
                <a:schemeClr val="tx1"/>
              </a:solidFill>
              <a:latin typeface="Arial" panose="020B0604020202020204" pitchFamily="34" charset="0"/>
              <a:cs typeface="Arial" panose="020B0604020202020204" pitchFamily="34" charset="0"/>
            </a:endParaRPr>
          </a:p>
        </p:txBody>
      </p:sp>
      <p:pic>
        <p:nvPicPr>
          <p:cNvPr id="4" name="Рисунок 3">
            <a:extLst>
              <a:ext uri="{FF2B5EF4-FFF2-40B4-BE49-F238E27FC236}">
                <a16:creationId xmlns:a16="http://schemas.microsoft.com/office/drawing/2014/main" id="{4A3D36BA-B05C-16C4-668E-AF68B9F7A898}"/>
              </a:ext>
            </a:extLst>
          </p:cNvPr>
          <p:cNvPicPr>
            <a:picLocks noChangeAspect="1"/>
          </p:cNvPicPr>
          <p:nvPr/>
        </p:nvPicPr>
        <p:blipFill>
          <a:blip r:embed="rId2"/>
          <a:stretch>
            <a:fillRect/>
          </a:stretch>
        </p:blipFill>
        <p:spPr>
          <a:xfrm>
            <a:off x="86602" y="1818572"/>
            <a:ext cx="24297398" cy="6822358"/>
          </a:xfrm>
          <a:prstGeom prst="rect">
            <a:avLst/>
          </a:prstGeom>
        </p:spPr>
      </p:pic>
    </p:spTree>
    <p:extLst>
      <p:ext uri="{BB962C8B-B14F-4D97-AF65-F5344CB8AC3E}">
        <p14:creationId xmlns:p14="http://schemas.microsoft.com/office/powerpoint/2010/main" val="3728831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D49FD90D-D978-D1E5-8F08-3B4687B2C87D}"/>
            </a:ext>
          </a:extLst>
        </p:cNvPr>
        <p:cNvGrpSpPr/>
        <p:nvPr/>
      </p:nvGrpSpPr>
      <p:grpSpPr>
        <a:xfrm>
          <a:off x="0" y="0"/>
          <a:ext cx="0" cy="0"/>
          <a:chOff x="0" y="0"/>
          <a:chExt cx="0" cy="0"/>
        </a:xfrm>
      </p:grpSpPr>
      <p:sp>
        <p:nvSpPr>
          <p:cNvPr id="1640" name="PESTLE Analysis">
            <a:extLst>
              <a:ext uri="{FF2B5EF4-FFF2-40B4-BE49-F238E27FC236}">
                <a16:creationId xmlns:a16="http://schemas.microsoft.com/office/drawing/2014/main" id="{8E730BAF-1175-365B-80CD-29616B22835F}"/>
              </a:ext>
            </a:extLst>
          </p:cNvPr>
          <p:cNvSpPr txBox="1"/>
          <p:nvPr/>
        </p:nvSpPr>
        <p:spPr>
          <a:xfrm>
            <a:off x="2330823" y="177666"/>
            <a:ext cx="19722353" cy="2564807"/>
          </a:xfrm>
          <a:prstGeom prst="rect">
            <a:avLst/>
          </a:prstGeom>
          <a:ln w="12700">
            <a:solidFill>
              <a:schemeClr val="tx1"/>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1" tIns="50801" rIns="50801" bIns="50801">
            <a:spAutoFit/>
          </a:bodyPr>
          <a:lstStyle>
            <a:lvl1pPr algn="l">
              <a:defRPr sz="8000" b="0">
                <a:solidFill>
                  <a:srgbClr val="242423"/>
                </a:solidFill>
                <a:latin typeface="Montserrat Bold"/>
                <a:ea typeface="Montserrat Bold"/>
                <a:cs typeface="Montserrat Bold"/>
                <a:sym typeface="Montserrat Bold"/>
              </a:defRPr>
            </a:lvl1pPr>
          </a:lstStyle>
          <a:p>
            <a:pPr algn="ctr"/>
            <a:r>
              <a:rPr lang="ru-RU" b="1" dirty="0">
                <a:solidFill>
                  <a:schemeClr val="tx1"/>
                </a:solidFill>
                <a:latin typeface="Arial" panose="020B0604020202020204" pitchFamily="34" charset="0"/>
                <a:cs typeface="Arial" panose="020B0604020202020204" pitchFamily="34" charset="0"/>
              </a:rPr>
              <a:t>Страница выдачи зарезервированной продажи</a:t>
            </a:r>
            <a:endParaRPr b="1" dirty="0">
              <a:solidFill>
                <a:schemeClr val="tx1"/>
              </a:solidFill>
              <a:latin typeface="Arial" panose="020B0604020202020204" pitchFamily="34" charset="0"/>
              <a:cs typeface="Arial" panose="020B0604020202020204" pitchFamily="34" charset="0"/>
            </a:endParaRPr>
          </a:p>
        </p:txBody>
      </p:sp>
      <p:pic>
        <p:nvPicPr>
          <p:cNvPr id="8" name="Рисунок 7">
            <a:extLst>
              <a:ext uri="{FF2B5EF4-FFF2-40B4-BE49-F238E27FC236}">
                <a16:creationId xmlns:a16="http://schemas.microsoft.com/office/drawing/2014/main" id="{365621AF-CE62-1357-D6CC-10FCC88DECF6}"/>
              </a:ext>
            </a:extLst>
          </p:cNvPr>
          <p:cNvPicPr>
            <a:picLocks noChangeAspect="1"/>
          </p:cNvPicPr>
          <p:nvPr/>
        </p:nvPicPr>
        <p:blipFill>
          <a:blip r:embed="rId2"/>
          <a:stretch>
            <a:fillRect/>
          </a:stretch>
        </p:blipFill>
        <p:spPr>
          <a:xfrm>
            <a:off x="0" y="3112303"/>
            <a:ext cx="23893837" cy="7896356"/>
          </a:xfrm>
          <a:prstGeom prst="rect">
            <a:avLst/>
          </a:prstGeom>
        </p:spPr>
      </p:pic>
    </p:spTree>
    <p:extLst>
      <p:ext uri="{BB962C8B-B14F-4D97-AF65-F5344CB8AC3E}">
        <p14:creationId xmlns:p14="http://schemas.microsoft.com/office/powerpoint/2010/main" val="2831556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9AFDA768-6922-44F2-8C2A-5A33041AF8EA}"/>
            </a:ext>
          </a:extLst>
        </p:cNvPr>
        <p:cNvGrpSpPr/>
        <p:nvPr/>
      </p:nvGrpSpPr>
      <p:grpSpPr>
        <a:xfrm>
          <a:off x="0" y="0"/>
          <a:ext cx="0" cy="0"/>
          <a:chOff x="0" y="0"/>
          <a:chExt cx="0" cy="0"/>
        </a:xfrm>
      </p:grpSpPr>
      <p:sp>
        <p:nvSpPr>
          <p:cNvPr id="1640" name="PESTLE Analysis">
            <a:extLst>
              <a:ext uri="{FF2B5EF4-FFF2-40B4-BE49-F238E27FC236}">
                <a16:creationId xmlns:a16="http://schemas.microsoft.com/office/drawing/2014/main" id="{CBB385F5-396D-D857-E293-4ECD2EF2EB2A}"/>
              </a:ext>
            </a:extLst>
          </p:cNvPr>
          <p:cNvSpPr txBox="1"/>
          <p:nvPr/>
        </p:nvSpPr>
        <p:spPr>
          <a:xfrm>
            <a:off x="2330823" y="177666"/>
            <a:ext cx="19722353" cy="1333700"/>
          </a:xfrm>
          <a:prstGeom prst="rect">
            <a:avLst/>
          </a:prstGeom>
          <a:ln w="12700">
            <a:solidFill>
              <a:schemeClr val="tx1"/>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1" tIns="50801" rIns="50801" bIns="50801">
            <a:spAutoFit/>
          </a:bodyPr>
          <a:lstStyle>
            <a:lvl1pPr algn="l">
              <a:defRPr sz="8000" b="0">
                <a:solidFill>
                  <a:srgbClr val="242423"/>
                </a:solidFill>
                <a:latin typeface="Montserrat Bold"/>
                <a:ea typeface="Montserrat Bold"/>
                <a:cs typeface="Montserrat Bold"/>
                <a:sym typeface="Montserrat Bold"/>
              </a:defRPr>
            </a:lvl1pPr>
          </a:lstStyle>
          <a:p>
            <a:pPr algn="ctr"/>
            <a:r>
              <a:rPr lang="ru-RU" b="1" dirty="0">
                <a:solidFill>
                  <a:schemeClr val="tx1"/>
                </a:solidFill>
                <a:latin typeface="Arial" panose="020B0604020202020204" pitchFamily="34" charset="0"/>
                <a:cs typeface="Arial" panose="020B0604020202020204" pitchFamily="34" charset="0"/>
              </a:rPr>
              <a:t>Добавление товара</a:t>
            </a:r>
            <a:r>
              <a:rPr lang="en-US" b="1" dirty="0">
                <a:solidFill>
                  <a:schemeClr val="tx1"/>
                </a:solidFill>
                <a:latin typeface="Arial" panose="020B0604020202020204" pitchFamily="34" charset="0"/>
                <a:cs typeface="Arial" panose="020B0604020202020204" pitchFamily="34" charset="0"/>
              </a:rPr>
              <a:t> </a:t>
            </a:r>
            <a:r>
              <a:rPr lang="ru-RU" b="1" dirty="0">
                <a:solidFill>
                  <a:schemeClr val="tx1"/>
                </a:solidFill>
                <a:latin typeface="Arial" panose="020B0604020202020204" pitchFamily="34" charset="0"/>
                <a:cs typeface="Arial" panose="020B0604020202020204" pitchFamily="34" charset="0"/>
              </a:rPr>
              <a:t>в ИС</a:t>
            </a:r>
            <a:endParaRPr b="1" dirty="0">
              <a:solidFill>
                <a:schemeClr val="tx1"/>
              </a:solidFill>
              <a:latin typeface="Arial" panose="020B0604020202020204" pitchFamily="34" charset="0"/>
              <a:cs typeface="Arial" panose="020B0604020202020204" pitchFamily="34" charset="0"/>
            </a:endParaRPr>
          </a:p>
        </p:txBody>
      </p:sp>
      <p:pic>
        <p:nvPicPr>
          <p:cNvPr id="3" name="Рисунок 2">
            <a:extLst>
              <a:ext uri="{FF2B5EF4-FFF2-40B4-BE49-F238E27FC236}">
                <a16:creationId xmlns:a16="http://schemas.microsoft.com/office/drawing/2014/main" id="{B0ADA4E4-13CE-E32C-27A5-753D9DCC46ED}"/>
              </a:ext>
            </a:extLst>
          </p:cNvPr>
          <p:cNvPicPr>
            <a:picLocks noChangeAspect="1"/>
          </p:cNvPicPr>
          <p:nvPr/>
        </p:nvPicPr>
        <p:blipFill>
          <a:blip r:embed="rId2"/>
          <a:stretch>
            <a:fillRect/>
          </a:stretch>
        </p:blipFill>
        <p:spPr>
          <a:xfrm>
            <a:off x="0" y="1740195"/>
            <a:ext cx="24384000" cy="11975806"/>
          </a:xfrm>
          <a:prstGeom prst="rect">
            <a:avLst/>
          </a:prstGeom>
        </p:spPr>
      </p:pic>
    </p:spTree>
    <p:extLst>
      <p:ext uri="{BB962C8B-B14F-4D97-AF65-F5344CB8AC3E}">
        <p14:creationId xmlns:p14="http://schemas.microsoft.com/office/powerpoint/2010/main" val="3128995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Subtitle Text"/>
          <p:cNvSpPr/>
          <p:nvPr/>
        </p:nvSpPr>
        <p:spPr>
          <a:xfrm>
            <a:off x="1427164" y="2266950"/>
            <a:ext cx="3322710" cy="33753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1" tIns="50801" rIns="50801" bIns="50801" numCol="1" anchor="t">
            <a:spAutoFit/>
          </a:bodyPr>
          <a:lstStyle>
            <a:lvl1pPr algn="l" defTabSz="457200">
              <a:lnSpc>
                <a:spcPct val="120000"/>
              </a:lnSpc>
              <a:defRPr sz="1400" cap="all" spc="1120">
                <a:solidFill>
                  <a:srgbClr val="242423"/>
                </a:solidFill>
                <a:latin typeface="Arial"/>
                <a:ea typeface="Arial"/>
                <a:cs typeface="Arial"/>
                <a:sym typeface="Arial"/>
              </a:defRPr>
            </a:lvl1pPr>
          </a:lstStyle>
          <a:p>
            <a:r>
              <a:rPr sz="1401" dirty="0">
                <a:solidFill>
                  <a:schemeClr val="tx1"/>
                </a:solidFill>
                <a:latin typeface="Arial" panose="020B0604020202020204" pitchFamily="34" charset="0"/>
                <a:cs typeface="Arial" panose="020B0604020202020204" pitchFamily="34" charset="0"/>
              </a:rPr>
              <a:t> </a:t>
            </a:r>
          </a:p>
        </p:txBody>
      </p:sp>
      <p:sp>
        <p:nvSpPr>
          <p:cNvPr id="2" name="TextBox 1">
            <a:extLst>
              <a:ext uri="{FF2B5EF4-FFF2-40B4-BE49-F238E27FC236}">
                <a16:creationId xmlns:a16="http://schemas.microsoft.com/office/drawing/2014/main" id="{1AB53D68-F6BD-D3C6-A1A4-28D1B34FF467}"/>
              </a:ext>
            </a:extLst>
          </p:cNvPr>
          <p:cNvSpPr txBox="1"/>
          <p:nvPr/>
        </p:nvSpPr>
        <p:spPr>
          <a:xfrm>
            <a:off x="1586227" y="2803553"/>
            <a:ext cx="17005204" cy="1067825"/>
          </a:xfrm>
          <a:prstGeom prst="rect">
            <a:avLst/>
          </a:prstGeom>
          <a:gradFill>
            <a:gsLst>
              <a:gs pos="1000">
                <a:srgbClr val="C80D3F"/>
              </a:gs>
              <a:gs pos="20000">
                <a:srgbClr val="DF2935"/>
              </a:gs>
              <a:gs pos="43000">
                <a:srgbClr val="FF5E62"/>
              </a:gs>
            </a:gsLst>
            <a:lin ang="0" scaled="0"/>
          </a:gradFill>
        </p:spPr>
        <p:txBody>
          <a:bodyPr wrap="square" rtlCol="0" anchor="ctr" anchorCtr="0">
            <a:noAutofit/>
          </a:bodyPr>
          <a:lstStyle/>
          <a:p>
            <a:pPr algn="ctr"/>
            <a:r>
              <a:rPr lang="ru-RU" sz="5644" spc="188" dirty="0">
                <a:solidFill>
                  <a:schemeClr val="bg1"/>
                </a:solidFill>
                <a:latin typeface="+mj-lt"/>
              </a:rPr>
              <a:t>Актуальность темы исследования</a:t>
            </a:r>
          </a:p>
        </p:txBody>
      </p:sp>
      <p:sp>
        <p:nvSpPr>
          <p:cNvPr id="3" name="TextBox 2">
            <a:extLst>
              <a:ext uri="{FF2B5EF4-FFF2-40B4-BE49-F238E27FC236}">
                <a16:creationId xmlns:a16="http://schemas.microsoft.com/office/drawing/2014/main" id="{3BAB6FB0-34DD-8BCF-2FFC-88EF2AAB1730}"/>
              </a:ext>
            </a:extLst>
          </p:cNvPr>
          <p:cNvSpPr txBox="1"/>
          <p:nvPr/>
        </p:nvSpPr>
        <p:spPr>
          <a:xfrm>
            <a:off x="2273963" y="4358490"/>
            <a:ext cx="16285312" cy="4963309"/>
          </a:xfrm>
          <a:prstGeom prst="rect">
            <a:avLst/>
          </a:prstGeom>
          <a:noFill/>
        </p:spPr>
        <p:txBody>
          <a:bodyPr wrap="square" lIns="0" tIns="0" rIns="0" bIns="0" rtlCol="0">
            <a:noAutofit/>
          </a:bodyPr>
          <a:lstStyle/>
          <a:p>
            <a:pPr algn="just">
              <a:spcAft>
                <a:spcPts val="3387"/>
              </a:spcAft>
            </a:pPr>
            <a:r>
              <a:rPr lang="ru-RU" sz="4000" dirty="0">
                <a:latin typeface="+mn-lt"/>
              </a:rPr>
              <a:t>Актуальность обосновывается тем, что в современном мире одна часть работы – автоматизирована, а другая – нет. Соответственно, для улучшения качества жизни людей необходимо внедрять автоматизацию везде, где это возможно, включая продажи музыкального оборудования.</a:t>
            </a:r>
            <a:endParaRPr lang="ru-RU" sz="5644" dirty="0">
              <a:latin typeface="+mn-lt"/>
            </a:endParaRPr>
          </a:p>
        </p:txBody>
      </p:sp>
      <p:sp>
        <p:nvSpPr>
          <p:cNvPr id="4" name="Oval 10">
            <a:extLst>
              <a:ext uri="{FF2B5EF4-FFF2-40B4-BE49-F238E27FC236}">
                <a16:creationId xmlns:a16="http://schemas.microsoft.com/office/drawing/2014/main" id="{79BA2B61-3572-37A6-E552-50201A3E9DE6}"/>
              </a:ext>
            </a:extLst>
          </p:cNvPr>
          <p:cNvSpPr/>
          <p:nvPr/>
        </p:nvSpPr>
        <p:spPr>
          <a:xfrm>
            <a:off x="1569767" y="4414335"/>
            <a:ext cx="325111" cy="32511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5644"/>
          </a:p>
        </p:txBody>
      </p:sp>
      <p:cxnSp>
        <p:nvCxnSpPr>
          <p:cNvPr id="7" name="Straight Connector 14">
            <a:extLst>
              <a:ext uri="{FF2B5EF4-FFF2-40B4-BE49-F238E27FC236}">
                <a16:creationId xmlns:a16="http://schemas.microsoft.com/office/drawing/2014/main" id="{8969CC08-750C-30A1-06CD-244017F1488D}"/>
              </a:ext>
            </a:extLst>
          </p:cNvPr>
          <p:cNvCxnSpPr>
            <a:cxnSpLocks/>
          </p:cNvCxnSpPr>
          <p:nvPr/>
        </p:nvCxnSpPr>
        <p:spPr>
          <a:xfrm>
            <a:off x="1732326" y="4868435"/>
            <a:ext cx="0" cy="2536412"/>
          </a:xfrm>
          <a:prstGeom prst="line">
            <a:avLst/>
          </a:prstGeom>
          <a:ln w="12700">
            <a:solidFill>
              <a:srgbClr val="A30236"/>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0B692FF4-A0C5-D0C6-02CE-E9CCE66D49B2}"/>
            </a:ext>
          </a:extLst>
        </p:cNvPr>
        <p:cNvGrpSpPr/>
        <p:nvPr/>
      </p:nvGrpSpPr>
      <p:grpSpPr>
        <a:xfrm>
          <a:off x="0" y="0"/>
          <a:ext cx="0" cy="0"/>
          <a:chOff x="0" y="0"/>
          <a:chExt cx="0" cy="0"/>
        </a:xfrm>
      </p:grpSpPr>
      <p:sp>
        <p:nvSpPr>
          <p:cNvPr id="1640" name="PESTLE Analysis">
            <a:extLst>
              <a:ext uri="{FF2B5EF4-FFF2-40B4-BE49-F238E27FC236}">
                <a16:creationId xmlns:a16="http://schemas.microsoft.com/office/drawing/2014/main" id="{B7B2DFE5-9F9E-44DC-10D0-FC05B123133B}"/>
              </a:ext>
            </a:extLst>
          </p:cNvPr>
          <p:cNvSpPr txBox="1"/>
          <p:nvPr/>
        </p:nvSpPr>
        <p:spPr>
          <a:xfrm>
            <a:off x="2330823" y="177666"/>
            <a:ext cx="19722353" cy="1333700"/>
          </a:xfrm>
          <a:prstGeom prst="rect">
            <a:avLst/>
          </a:prstGeom>
          <a:ln w="12700">
            <a:solidFill>
              <a:schemeClr val="tx1"/>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1" tIns="50801" rIns="50801" bIns="50801">
            <a:spAutoFit/>
          </a:bodyPr>
          <a:lstStyle>
            <a:lvl1pPr algn="l">
              <a:defRPr sz="8000" b="0">
                <a:solidFill>
                  <a:srgbClr val="242423"/>
                </a:solidFill>
                <a:latin typeface="Montserrat Bold"/>
                <a:ea typeface="Montserrat Bold"/>
                <a:cs typeface="Montserrat Bold"/>
                <a:sym typeface="Montserrat Bold"/>
              </a:defRPr>
            </a:lvl1pPr>
          </a:lstStyle>
          <a:p>
            <a:pPr algn="ctr"/>
            <a:r>
              <a:rPr lang="ru-RU" b="1" dirty="0">
                <a:solidFill>
                  <a:schemeClr val="tx1"/>
                </a:solidFill>
                <a:latin typeface="Arial" panose="020B0604020202020204" pitchFamily="34" charset="0"/>
                <a:cs typeface="Arial" panose="020B0604020202020204" pitchFamily="34" charset="0"/>
              </a:rPr>
              <a:t>Списковая страница поставок</a:t>
            </a:r>
            <a:endParaRPr b="1" dirty="0">
              <a:solidFill>
                <a:schemeClr val="tx1"/>
              </a:solidFill>
              <a:latin typeface="Arial" panose="020B0604020202020204" pitchFamily="34" charset="0"/>
              <a:cs typeface="Arial" panose="020B0604020202020204" pitchFamily="34" charset="0"/>
            </a:endParaRPr>
          </a:p>
        </p:txBody>
      </p:sp>
      <p:pic>
        <p:nvPicPr>
          <p:cNvPr id="4" name="Рисунок 3">
            <a:extLst>
              <a:ext uri="{FF2B5EF4-FFF2-40B4-BE49-F238E27FC236}">
                <a16:creationId xmlns:a16="http://schemas.microsoft.com/office/drawing/2014/main" id="{0436FC75-3DD8-AE6E-8CC4-4B06EAA0DB83}"/>
              </a:ext>
            </a:extLst>
          </p:cNvPr>
          <p:cNvPicPr>
            <a:picLocks noChangeAspect="1"/>
          </p:cNvPicPr>
          <p:nvPr/>
        </p:nvPicPr>
        <p:blipFill>
          <a:blip r:embed="rId2"/>
          <a:stretch>
            <a:fillRect/>
          </a:stretch>
        </p:blipFill>
        <p:spPr>
          <a:xfrm>
            <a:off x="0" y="2288041"/>
            <a:ext cx="24307426" cy="9916593"/>
          </a:xfrm>
          <a:prstGeom prst="rect">
            <a:avLst/>
          </a:prstGeom>
        </p:spPr>
      </p:pic>
    </p:spTree>
    <p:extLst>
      <p:ext uri="{BB962C8B-B14F-4D97-AF65-F5344CB8AC3E}">
        <p14:creationId xmlns:p14="http://schemas.microsoft.com/office/powerpoint/2010/main" val="1895823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697BE73C-D3F3-E7A1-D231-08CFC21D9D25}"/>
            </a:ext>
          </a:extLst>
        </p:cNvPr>
        <p:cNvGrpSpPr/>
        <p:nvPr/>
      </p:nvGrpSpPr>
      <p:grpSpPr>
        <a:xfrm>
          <a:off x="0" y="0"/>
          <a:ext cx="0" cy="0"/>
          <a:chOff x="0" y="0"/>
          <a:chExt cx="0" cy="0"/>
        </a:xfrm>
      </p:grpSpPr>
      <p:pic>
        <p:nvPicPr>
          <p:cNvPr id="3" name="Рисунок 2">
            <a:extLst>
              <a:ext uri="{FF2B5EF4-FFF2-40B4-BE49-F238E27FC236}">
                <a16:creationId xmlns:a16="http://schemas.microsoft.com/office/drawing/2014/main" id="{0CAD34D3-50B9-E235-ACC0-1E6BA5C66899}"/>
              </a:ext>
            </a:extLst>
          </p:cNvPr>
          <p:cNvPicPr>
            <a:picLocks noChangeAspect="1"/>
          </p:cNvPicPr>
          <p:nvPr/>
        </p:nvPicPr>
        <p:blipFill>
          <a:blip r:embed="rId2"/>
          <a:stretch>
            <a:fillRect/>
          </a:stretch>
        </p:blipFill>
        <p:spPr>
          <a:xfrm>
            <a:off x="0" y="732492"/>
            <a:ext cx="24384000" cy="12983508"/>
          </a:xfrm>
          <a:prstGeom prst="rect">
            <a:avLst/>
          </a:prstGeom>
        </p:spPr>
      </p:pic>
      <p:sp>
        <p:nvSpPr>
          <p:cNvPr id="1640" name="PESTLE Analysis">
            <a:extLst>
              <a:ext uri="{FF2B5EF4-FFF2-40B4-BE49-F238E27FC236}">
                <a16:creationId xmlns:a16="http://schemas.microsoft.com/office/drawing/2014/main" id="{18D5A5DC-FDF2-44F7-F0EA-D4A6B8EE0029}"/>
              </a:ext>
            </a:extLst>
          </p:cNvPr>
          <p:cNvSpPr txBox="1"/>
          <p:nvPr/>
        </p:nvSpPr>
        <p:spPr>
          <a:xfrm>
            <a:off x="8122023" y="0"/>
            <a:ext cx="8139953" cy="1118257"/>
          </a:xfrm>
          <a:prstGeom prst="rect">
            <a:avLst/>
          </a:prstGeom>
          <a:ln w="12700">
            <a:solidFill>
              <a:schemeClr val="tx1"/>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1" tIns="50801" rIns="50801" bIns="50801">
            <a:spAutoFit/>
          </a:bodyPr>
          <a:lstStyle>
            <a:lvl1pPr algn="l">
              <a:defRPr sz="8000" b="0">
                <a:solidFill>
                  <a:srgbClr val="242423"/>
                </a:solidFill>
                <a:latin typeface="Montserrat Bold"/>
                <a:ea typeface="Montserrat Bold"/>
                <a:cs typeface="Montserrat Bold"/>
                <a:sym typeface="Montserrat Bold"/>
              </a:defRPr>
            </a:lvl1pPr>
          </a:lstStyle>
          <a:p>
            <a:pPr algn="ctr"/>
            <a:r>
              <a:rPr lang="ru-RU" sz="6600" b="1" dirty="0">
                <a:solidFill>
                  <a:schemeClr val="tx1"/>
                </a:solidFill>
                <a:latin typeface="Arial" panose="020B0604020202020204" pitchFamily="34" charset="0"/>
                <a:cs typeface="Arial" panose="020B0604020202020204" pitchFamily="34" charset="0"/>
              </a:rPr>
              <a:t>Настройки отчета</a:t>
            </a:r>
            <a:endParaRPr sz="66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41194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6FE6777D-A5A8-8ECE-E198-76B8B3FC7CD8}"/>
            </a:ext>
          </a:extLst>
        </p:cNvPr>
        <p:cNvGrpSpPr/>
        <p:nvPr/>
      </p:nvGrpSpPr>
      <p:grpSpPr>
        <a:xfrm>
          <a:off x="0" y="0"/>
          <a:ext cx="0" cy="0"/>
          <a:chOff x="0" y="0"/>
          <a:chExt cx="0" cy="0"/>
        </a:xfrm>
      </p:grpSpPr>
      <p:pic>
        <p:nvPicPr>
          <p:cNvPr id="3" name="Рисунок 2">
            <a:extLst>
              <a:ext uri="{FF2B5EF4-FFF2-40B4-BE49-F238E27FC236}">
                <a16:creationId xmlns:a16="http://schemas.microsoft.com/office/drawing/2014/main" id="{852DCD44-5D36-CE5A-0732-83E035C88AC4}"/>
              </a:ext>
            </a:extLst>
          </p:cNvPr>
          <p:cNvPicPr>
            <a:picLocks noChangeAspect="1"/>
          </p:cNvPicPr>
          <p:nvPr/>
        </p:nvPicPr>
        <p:blipFill>
          <a:blip r:embed="rId2"/>
          <a:stretch>
            <a:fillRect/>
          </a:stretch>
        </p:blipFill>
        <p:spPr>
          <a:xfrm>
            <a:off x="0" y="0"/>
            <a:ext cx="24384000" cy="12854686"/>
          </a:xfrm>
          <a:prstGeom prst="rect">
            <a:avLst/>
          </a:prstGeom>
        </p:spPr>
      </p:pic>
    </p:spTree>
    <p:extLst>
      <p:ext uri="{BB962C8B-B14F-4D97-AF65-F5344CB8AC3E}">
        <p14:creationId xmlns:p14="http://schemas.microsoft.com/office/powerpoint/2010/main" val="1336275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63F3A18B-B811-CCC7-813C-C056B064668E}"/>
            </a:ext>
          </a:extLst>
        </p:cNvPr>
        <p:cNvGrpSpPr/>
        <p:nvPr/>
      </p:nvGrpSpPr>
      <p:grpSpPr>
        <a:xfrm>
          <a:off x="0" y="0"/>
          <a:ext cx="0" cy="0"/>
          <a:chOff x="0" y="0"/>
          <a:chExt cx="0" cy="0"/>
        </a:xfrm>
      </p:grpSpPr>
      <p:pic>
        <p:nvPicPr>
          <p:cNvPr id="4" name="Рисунок 3">
            <a:extLst>
              <a:ext uri="{FF2B5EF4-FFF2-40B4-BE49-F238E27FC236}">
                <a16:creationId xmlns:a16="http://schemas.microsoft.com/office/drawing/2014/main" id="{F62A7A1B-655B-2A3B-42A5-561BE6E0E2F4}"/>
              </a:ext>
            </a:extLst>
          </p:cNvPr>
          <p:cNvPicPr>
            <a:picLocks noChangeAspect="1"/>
          </p:cNvPicPr>
          <p:nvPr/>
        </p:nvPicPr>
        <p:blipFill>
          <a:blip r:embed="rId2"/>
          <a:stretch>
            <a:fillRect/>
          </a:stretch>
        </p:blipFill>
        <p:spPr>
          <a:xfrm>
            <a:off x="0" y="0"/>
            <a:ext cx="24384000" cy="12035692"/>
          </a:xfrm>
          <a:prstGeom prst="rect">
            <a:avLst/>
          </a:prstGeom>
        </p:spPr>
      </p:pic>
    </p:spTree>
    <p:extLst>
      <p:ext uri="{BB962C8B-B14F-4D97-AF65-F5344CB8AC3E}">
        <p14:creationId xmlns:p14="http://schemas.microsoft.com/office/powerpoint/2010/main" val="2502912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0" name="PESTLE Analysis"/>
          <p:cNvSpPr txBox="1"/>
          <p:nvPr/>
        </p:nvSpPr>
        <p:spPr>
          <a:xfrm>
            <a:off x="643217" y="1581321"/>
            <a:ext cx="9476542" cy="13337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1" tIns="50801" rIns="50801" bIns="50801">
            <a:spAutoFit/>
          </a:bodyPr>
          <a:lstStyle>
            <a:lvl1pPr algn="l">
              <a:defRPr sz="8000" b="0">
                <a:solidFill>
                  <a:srgbClr val="242423"/>
                </a:solidFill>
                <a:latin typeface="Montserrat Bold"/>
                <a:ea typeface="Montserrat Bold"/>
                <a:cs typeface="Montserrat Bold"/>
                <a:sym typeface="Montserrat Bold"/>
              </a:defRPr>
            </a:lvl1pPr>
          </a:lstStyle>
          <a:p>
            <a:r>
              <a:rPr lang="ru-RU" b="1" dirty="0">
                <a:solidFill>
                  <a:schemeClr val="tx1"/>
                </a:solidFill>
                <a:latin typeface="Arial" panose="020B0604020202020204" pitchFamily="34" charset="0"/>
                <a:cs typeface="Arial" panose="020B0604020202020204" pitchFamily="34" charset="0"/>
              </a:rPr>
              <a:t>Тест на </a:t>
            </a:r>
            <a:r>
              <a:rPr lang="en-US" b="1" dirty="0">
                <a:solidFill>
                  <a:schemeClr val="tx1"/>
                </a:solidFill>
                <a:latin typeface="Arial" panose="020B0604020202020204" pitchFamily="34" charset="0"/>
                <a:cs typeface="Arial" panose="020B0604020202020204" pitchFamily="34" charset="0"/>
              </a:rPr>
              <a:t>selenium</a:t>
            </a:r>
            <a:endParaRPr b="1" dirty="0">
              <a:solidFill>
                <a:schemeClr val="tx1"/>
              </a:solidFill>
              <a:latin typeface="Arial" panose="020B0604020202020204" pitchFamily="34" charset="0"/>
              <a:cs typeface="Arial" panose="020B0604020202020204" pitchFamily="34" charset="0"/>
            </a:endParaRPr>
          </a:p>
        </p:txBody>
      </p:sp>
      <p:sp>
        <p:nvSpPr>
          <p:cNvPr id="1641" name="Lorem ipsum dolor sit amet, consectetur adipiscing blandit elit, sed do eiusmod tempor incididunt ut labore et dolore magna aliqua. Arcu dictum varius duis at consectetur quis lorem donec. Volutpat maecenas volutpat blandit aliquam."/>
          <p:cNvSpPr txBox="1"/>
          <p:nvPr/>
        </p:nvSpPr>
        <p:spPr>
          <a:xfrm>
            <a:off x="11560214" y="4433484"/>
            <a:ext cx="10548938" cy="6392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1" tIns="50801" rIns="50801" bIns="50801">
            <a:spAutoFit/>
          </a:bodyPr>
          <a:lstStyle>
            <a:lvl1pPr algn="l" defTabSz="457200">
              <a:lnSpc>
                <a:spcPct val="120000"/>
              </a:lnSpc>
              <a:defRPr sz="2200" b="0">
                <a:solidFill>
                  <a:srgbClr val="7F8189"/>
                </a:solidFill>
                <a:latin typeface="Arial"/>
                <a:ea typeface="Arial"/>
                <a:cs typeface="Arial"/>
                <a:sym typeface="Arial"/>
              </a:defRPr>
            </a:lvl1pPr>
          </a:lstStyle>
          <a:p>
            <a:pPr>
              <a:defRPr sz="2200" b="0">
                <a:solidFill>
                  <a:srgbClr val="7F8189"/>
                </a:solidFill>
                <a:latin typeface="Arial"/>
                <a:ea typeface="Arial"/>
                <a:cs typeface="Arial"/>
                <a:sym typeface="Arial"/>
              </a:defRPr>
            </a:pPr>
            <a:endParaRPr lang="ru-RU" sz="3200" dirty="0">
              <a:solidFill>
                <a:schemeClr val="tx1"/>
              </a:solidFill>
              <a:latin typeface="Arial" panose="020B0604020202020204" pitchFamily="34" charset="0"/>
              <a:cs typeface="Arial" panose="020B0604020202020204" pitchFamily="34" charset="0"/>
            </a:endParaRPr>
          </a:p>
        </p:txBody>
      </p:sp>
      <p:sp>
        <p:nvSpPr>
          <p:cNvPr id="60" name="Rectangle">
            <a:extLst>
              <a:ext uri="{FF2B5EF4-FFF2-40B4-BE49-F238E27FC236}">
                <a16:creationId xmlns:a16="http://schemas.microsoft.com/office/drawing/2014/main" id="{D1172523-EDBF-441C-BDCA-E17E878A8159}"/>
              </a:ext>
            </a:extLst>
          </p:cNvPr>
          <p:cNvSpPr/>
          <p:nvPr/>
        </p:nvSpPr>
        <p:spPr>
          <a:xfrm>
            <a:off x="643217" y="1035203"/>
            <a:ext cx="3017521" cy="143978"/>
          </a:xfrm>
          <a:prstGeom prst="rect">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pic>
        <p:nvPicPr>
          <p:cNvPr id="4" name="Рисунок 3" descr="Изображение выглядит как текст, снимок экрана, программное обеспечение, Мультимедийное программное обеспечение&#10;&#10;Автоматически созданное описание">
            <a:extLst>
              <a:ext uri="{FF2B5EF4-FFF2-40B4-BE49-F238E27FC236}">
                <a16:creationId xmlns:a16="http://schemas.microsoft.com/office/drawing/2014/main" id="{B5F33C56-F0C2-AB53-4D04-B1AABE9BE995}"/>
              </a:ext>
            </a:extLst>
          </p:cNvPr>
          <p:cNvPicPr>
            <a:picLocks noChangeAspect="1"/>
          </p:cNvPicPr>
          <p:nvPr/>
        </p:nvPicPr>
        <p:blipFill>
          <a:blip r:embed="rId2"/>
          <a:stretch>
            <a:fillRect/>
          </a:stretch>
        </p:blipFill>
        <p:spPr>
          <a:xfrm>
            <a:off x="643216" y="4069333"/>
            <a:ext cx="16787741" cy="8979125"/>
          </a:xfrm>
          <a:prstGeom prst="rect">
            <a:avLst/>
          </a:prstGeom>
          <a:ln>
            <a:solidFill>
              <a:schemeClr val="bg2">
                <a:lumMod val="10000"/>
              </a:schemeClr>
            </a:solidFill>
          </a:ln>
        </p:spPr>
      </p:pic>
      <p:sp>
        <p:nvSpPr>
          <p:cNvPr id="5" name="Rectangle">
            <a:extLst>
              <a:ext uri="{FF2B5EF4-FFF2-40B4-BE49-F238E27FC236}">
                <a16:creationId xmlns:a16="http://schemas.microsoft.com/office/drawing/2014/main" id="{12B41076-3CC1-E545-DABA-B42195AA16BA}"/>
              </a:ext>
            </a:extLst>
          </p:cNvPr>
          <p:cNvSpPr/>
          <p:nvPr/>
        </p:nvSpPr>
        <p:spPr>
          <a:xfrm>
            <a:off x="15058257" y="1192116"/>
            <a:ext cx="3017521" cy="143978"/>
          </a:xfrm>
          <a:prstGeom prst="rect">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6" name="Rectangle">
            <a:extLst>
              <a:ext uri="{FF2B5EF4-FFF2-40B4-BE49-F238E27FC236}">
                <a16:creationId xmlns:a16="http://schemas.microsoft.com/office/drawing/2014/main" id="{5FFB3E8D-80D2-8453-73F5-1D4D565FB919}"/>
              </a:ext>
            </a:extLst>
          </p:cNvPr>
          <p:cNvSpPr/>
          <p:nvPr/>
        </p:nvSpPr>
        <p:spPr>
          <a:xfrm>
            <a:off x="643217" y="3508628"/>
            <a:ext cx="3017521" cy="143978"/>
          </a:xfrm>
          <a:prstGeom prst="rect">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7" name="Rectangle">
            <a:extLst>
              <a:ext uri="{FF2B5EF4-FFF2-40B4-BE49-F238E27FC236}">
                <a16:creationId xmlns:a16="http://schemas.microsoft.com/office/drawing/2014/main" id="{9433358D-1E8B-EC45-B025-85354F2B363C}"/>
              </a:ext>
            </a:extLst>
          </p:cNvPr>
          <p:cNvSpPr/>
          <p:nvPr/>
        </p:nvSpPr>
        <p:spPr>
          <a:xfrm>
            <a:off x="15058257" y="2304671"/>
            <a:ext cx="3017521" cy="143978"/>
          </a:xfrm>
          <a:prstGeom prst="rect">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8" name="Rectangle">
            <a:extLst>
              <a:ext uri="{FF2B5EF4-FFF2-40B4-BE49-F238E27FC236}">
                <a16:creationId xmlns:a16="http://schemas.microsoft.com/office/drawing/2014/main" id="{AC251174-9E2E-7DE8-B033-A89918C88444}"/>
              </a:ext>
            </a:extLst>
          </p:cNvPr>
          <p:cNvSpPr/>
          <p:nvPr/>
        </p:nvSpPr>
        <p:spPr>
          <a:xfrm>
            <a:off x="18075778" y="4766027"/>
            <a:ext cx="3017521" cy="143978"/>
          </a:xfrm>
          <a:prstGeom prst="rect">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9" name="Rectangle">
            <a:extLst>
              <a:ext uri="{FF2B5EF4-FFF2-40B4-BE49-F238E27FC236}">
                <a16:creationId xmlns:a16="http://schemas.microsoft.com/office/drawing/2014/main" id="{2A328516-4B40-54D1-5EF2-91C277984D2E}"/>
              </a:ext>
            </a:extLst>
          </p:cNvPr>
          <p:cNvSpPr/>
          <p:nvPr/>
        </p:nvSpPr>
        <p:spPr>
          <a:xfrm rot="5400000">
            <a:off x="18027337" y="5277251"/>
            <a:ext cx="3017521" cy="143978"/>
          </a:xfrm>
          <a:prstGeom prst="rect">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10" name="Rectangle">
            <a:extLst>
              <a:ext uri="{FF2B5EF4-FFF2-40B4-BE49-F238E27FC236}">
                <a16:creationId xmlns:a16="http://schemas.microsoft.com/office/drawing/2014/main" id="{73E55FE2-8FB1-AD94-3DBE-7066BF1CCA58}"/>
              </a:ext>
            </a:extLst>
          </p:cNvPr>
          <p:cNvSpPr/>
          <p:nvPr/>
        </p:nvSpPr>
        <p:spPr>
          <a:xfrm>
            <a:off x="16259528" y="11987661"/>
            <a:ext cx="3017521" cy="143978"/>
          </a:xfrm>
          <a:prstGeom prst="rect">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11" name="Rectangle">
            <a:extLst>
              <a:ext uri="{FF2B5EF4-FFF2-40B4-BE49-F238E27FC236}">
                <a16:creationId xmlns:a16="http://schemas.microsoft.com/office/drawing/2014/main" id="{A0492876-D0F8-E712-67D5-3C943ACD1321}"/>
              </a:ext>
            </a:extLst>
          </p:cNvPr>
          <p:cNvSpPr/>
          <p:nvPr/>
        </p:nvSpPr>
        <p:spPr>
          <a:xfrm rot="5400000">
            <a:off x="16259527" y="11467709"/>
            <a:ext cx="3017521" cy="143978"/>
          </a:xfrm>
          <a:prstGeom prst="rect">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13" name="Rectangle">
            <a:extLst>
              <a:ext uri="{FF2B5EF4-FFF2-40B4-BE49-F238E27FC236}">
                <a16:creationId xmlns:a16="http://schemas.microsoft.com/office/drawing/2014/main" id="{3356EA1A-2C30-D130-02DC-79EA75996916}"/>
              </a:ext>
            </a:extLst>
          </p:cNvPr>
          <p:cNvSpPr/>
          <p:nvPr/>
        </p:nvSpPr>
        <p:spPr>
          <a:xfrm>
            <a:off x="20867386" y="7014867"/>
            <a:ext cx="3017521" cy="143978"/>
          </a:xfrm>
          <a:prstGeom prst="rect">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14" name="Rectangle">
            <a:extLst>
              <a:ext uri="{FF2B5EF4-FFF2-40B4-BE49-F238E27FC236}">
                <a16:creationId xmlns:a16="http://schemas.microsoft.com/office/drawing/2014/main" id="{A94B88C1-F03E-FA3B-9D15-79B7095FA639}"/>
              </a:ext>
            </a:extLst>
          </p:cNvPr>
          <p:cNvSpPr/>
          <p:nvPr/>
        </p:nvSpPr>
        <p:spPr>
          <a:xfrm rot="5400000">
            <a:off x="20795396" y="7469380"/>
            <a:ext cx="3017521" cy="143978"/>
          </a:xfrm>
          <a:prstGeom prst="rect">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15" name="Rectangle">
            <a:extLst>
              <a:ext uri="{FF2B5EF4-FFF2-40B4-BE49-F238E27FC236}">
                <a16:creationId xmlns:a16="http://schemas.microsoft.com/office/drawing/2014/main" id="{6D1BB973-0814-7157-0D0F-203307A7019B}"/>
              </a:ext>
            </a:extLst>
          </p:cNvPr>
          <p:cNvSpPr/>
          <p:nvPr/>
        </p:nvSpPr>
        <p:spPr>
          <a:xfrm>
            <a:off x="18955597" y="10126814"/>
            <a:ext cx="3017521" cy="143978"/>
          </a:xfrm>
          <a:prstGeom prst="rect">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16" name="Rectangle">
            <a:extLst>
              <a:ext uri="{FF2B5EF4-FFF2-40B4-BE49-F238E27FC236}">
                <a16:creationId xmlns:a16="http://schemas.microsoft.com/office/drawing/2014/main" id="{72E06226-01B6-0156-4740-93C1FB0C02A8}"/>
              </a:ext>
            </a:extLst>
          </p:cNvPr>
          <p:cNvSpPr/>
          <p:nvPr/>
        </p:nvSpPr>
        <p:spPr>
          <a:xfrm rot="5400000">
            <a:off x="18955596" y="9606862"/>
            <a:ext cx="3017521" cy="143978"/>
          </a:xfrm>
          <a:prstGeom prst="rect">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810595-536E-2590-6542-0A3FEEAF7C04}"/>
            </a:ext>
          </a:extLst>
        </p:cNvPr>
        <p:cNvGrpSpPr/>
        <p:nvPr/>
      </p:nvGrpSpPr>
      <p:grpSpPr>
        <a:xfrm>
          <a:off x="0" y="0"/>
          <a:ext cx="0" cy="0"/>
          <a:chOff x="0" y="0"/>
          <a:chExt cx="0" cy="0"/>
        </a:xfrm>
      </p:grpSpPr>
      <p:grpSp>
        <p:nvGrpSpPr>
          <p:cNvPr id="3" name="Group 2">
            <a:extLst>
              <a:ext uri="{FF2B5EF4-FFF2-40B4-BE49-F238E27FC236}">
                <a16:creationId xmlns:a16="http://schemas.microsoft.com/office/drawing/2014/main" id="{E9FB6B96-36A6-A6A9-3180-93E64F1FB494}"/>
              </a:ext>
            </a:extLst>
          </p:cNvPr>
          <p:cNvGrpSpPr/>
          <p:nvPr/>
        </p:nvGrpSpPr>
        <p:grpSpPr>
          <a:xfrm>
            <a:off x="1472946" y="2428211"/>
            <a:ext cx="8146577" cy="1765443"/>
            <a:chOff x="2974322" y="5657246"/>
            <a:chExt cx="8146578" cy="1765443"/>
          </a:xfrm>
        </p:grpSpPr>
        <p:sp>
          <p:nvSpPr>
            <p:cNvPr id="3702" name="Lorem ipsum dolor sit amet, consectetur adipiscing elit, sed do eiusmod tempor incididunt ut labore donec dolore magna.">
              <a:extLst>
                <a:ext uri="{FF2B5EF4-FFF2-40B4-BE49-F238E27FC236}">
                  <a16:creationId xmlns:a16="http://schemas.microsoft.com/office/drawing/2014/main" id="{F908E6BA-6CB1-EFFC-CCEE-22341944948C}"/>
                </a:ext>
              </a:extLst>
            </p:cNvPr>
            <p:cNvSpPr txBox="1"/>
            <p:nvPr/>
          </p:nvSpPr>
          <p:spPr>
            <a:xfrm>
              <a:off x="3489182" y="6333478"/>
              <a:ext cx="7631718" cy="10892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1" tIns="50801" rIns="50801" bIns="50801">
              <a:spAutoFit/>
            </a:bodyPr>
            <a:lstStyle>
              <a:lvl1pPr algn="l" defTabSz="457200">
                <a:lnSpc>
                  <a:spcPct val="120000"/>
                </a:lnSpc>
                <a:defRPr sz="2200" b="0">
                  <a:solidFill>
                    <a:srgbClr val="7F8189"/>
                  </a:solidFill>
                  <a:latin typeface="Arial"/>
                  <a:ea typeface="Arial"/>
                  <a:cs typeface="Arial"/>
                  <a:sym typeface="Arial"/>
                </a:defRPr>
              </a:lvl1pPr>
            </a:lstStyle>
            <a:p>
              <a:r>
                <a:rPr lang="ru-RU" sz="2800" dirty="0">
                  <a:solidFill>
                    <a:srgbClr val="131313"/>
                  </a:solidFill>
                  <a:latin typeface="Arial" panose="020B0604020202020204" pitchFamily="34" charset="0"/>
                  <a:cs typeface="Arial" panose="020B0604020202020204" pitchFamily="34" charset="0"/>
                </a:rPr>
                <a:t>Благодаря ИС обслуживание покупателей станет более качественным.</a:t>
              </a:r>
            </a:p>
          </p:txBody>
        </p:sp>
        <p:sp>
          <p:nvSpPr>
            <p:cNvPr id="3703" name="Type text here">
              <a:extLst>
                <a:ext uri="{FF2B5EF4-FFF2-40B4-BE49-F238E27FC236}">
                  <a16:creationId xmlns:a16="http://schemas.microsoft.com/office/drawing/2014/main" id="{6DC48ECE-5D18-A1B2-C32C-3653681419B2}"/>
                </a:ext>
              </a:extLst>
            </p:cNvPr>
            <p:cNvSpPr txBox="1"/>
            <p:nvPr/>
          </p:nvSpPr>
          <p:spPr>
            <a:xfrm>
              <a:off x="3483248" y="5657246"/>
              <a:ext cx="7631717" cy="5336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1" tIns="50801" rIns="50801" bIns="50801">
              <a:spAutoFit/>
            </a:bodyPr>
            <a:lstStyle>
              <a:lvl1pPr algn="l" defTabSz="457200">
                <a:defRPr sz="2800" b="0">
                  <a:solidFill>
                    <a:srgbClr val="242423"/>
                  </a:solidFill>
                  <a:latin typeface="Montserrat Bold"/>
                  <a:ea typeface="Montserrat Bold"/>
                  <a:cs typeface="Montserrat Bold"/>
                  <a:sym typeface="Montserrat Bold"/>
                </a:defRPr>
              </a:lvl1pPr>
            </a:lstStyle>
            <a:p>
              <a:r>
                <a:rPr lang="ru-RU" sz="2801" b="1" dirty="0">
                  <a:solidFill>
                    <a:schemeClr val="tx1"/>
                  </a:solidFill>
                  <a:latin typeface="Arial" panose="020B0604020202020204" pitchFamily="34" charset="0"/>
                  <a:cs typeface="Arial" panose="020B0604020202020204" pitchFamily="34" charset="0"/>
                </a:rPr>
                <a:t>Меньшая вероятность ошибки</a:t>
              </a:r>
              <a:endParaRPr sz="2801" b="1" dirty="0">
                <a:solidFill>
                  <a:schemeClr val="tx1"/>
                </a:solidFill>
                <a:latin typeface="Arial" panose="020B0604020202020204" pitchFamily="34" charset="0"/>
                <a:cs typeface="Arial" panose="020B0604020202020204" pitchFamily="34" charset="0"/>
              </a:endParaRPr>
            </a:p>
          </p:txBody>
        </p:sp>
        <p:sp>
          <p:nvSpPr>
            <p:cNvPr id="3714" name="Circle">
              <a:extLst>
                <a:ext uri="{FF2B5EF4-FFF2-40B4-BE49-F238E27FC236}">
                  <a16:creationId xmlns:a16="http://schemas.microsoft.com/office/drawing/2014/main" id="{7F5E487B-7591-6C8E-5EA1-E483DECD6B03}"/>
                </a:ext>
              </a:extLst>
            </p:cNvPr>
            <p:cNvSpPr/>
            <p:nvPr/>
          </p:nvSpPr>
          <p:spPr>
            <a:xfrm>
              <a:off x="2974322" y="5770191"/>
              <a:ext cx="359354" cy="359355"/>
            </a:xfrm>
            <a:prstGeom prst="ellipse">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3715" name="1">
              <a:extLst>
                <a:ext uri="{FF2B5EF4-FFF2-40B4-BE49-F238E27FC236}">
                  <a16:creationId xmlns:a16="http://schemas.microsoft.com/office/drawing/2014/main" id="{415A2B6A-8AEB-5016-DD6E-CA9154F94AB1}"/>
                </a:ext>
              </a:extLst>
            </p:cNvPr>
            <p:cNvSpPr txBox="1"/>
            <p:nvPr/>
          </p:nvSpPr>
          <p:spPr>
            <a:xfrm>
              <a:off x="2974322" y="5762437"/>
              <a:ext cx="359355" cy="3375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1" tIns="50801" rIns="50801" bIns="50801" numCol="1" anchor="t">
              <a:spAutoFit/>
            </a:bodyPr>
            <a:lstStyle>
              <a:lvl1pPr defTabSz="457200">
                <a:lnSpc>
                  <a:spcPct val="120000"/>
                </a:lnSpc>
                <a:defRPr sz="1400">
                  <a:solidFill>
                    <a:srgbClr val="F0F0F0"/>
                  </a:solidFill>
                  <a:latin typeface="Arial"/>
                  <a:ea typeface="Arial"/>
                  <a:cs typeface="Arial"/>
                  <a:sym typeface="Arial"/>
                </a:defRPr>
              </a:lvl1pPr>
            </a:lstStyle>
            <a:p>
              <a:r>
                <a:rPr sz="1401" dirty="0">
                  <a:solidFill>
                    <a:schemeClr val="bg2"/>
                  </a:solidFill>
                  <a:latin typeface="Arial" panose="020B0604020202020204" pitchFamily="34" charset="0"/>
                  <a:cs typeface="Arial" panose="020B0604020202020204" pitchFamily="34" charset="0"/>
                </a:rPr>
                <a:t>1</a:t>
              </a:r>
            </a:p>
          </p:txBody>
        </p:sp>
      </p:grpSp>
      <p:grpSp>
        <p:nvGrpSpPr>
          <p:cNvPr id="4" name="Group 3">
            <a:extLst>
              <a:ext uri="{FF2B5EF4-FFF2-40B4-BE49-F238E27FC236}">
                <a16:creationId xmlns:a16="http://schemas.microsoft.com/office/drawing/2014/main" id="{87D064AC-E91E-0D03-A422-53F8618B2FD4}"/>
              </a:ext>
            </a:extLst>
          </p:cNvPr>
          <p:cNvGrpSpPr/>
          <p:nvPr/>
        </p:nvGrpSpPr>
        <p:grpSpPr>
          <a:xfrm>
            <a:off x="1472945" y="5064802"/>
            <a:ext cx="9369139" cy="3833701"/>
            <a:chOff x="2974322" y="7476746"/>
            <a:chExt cx="8146578" cy="3833702"/>
          </a:xfrm>
        </p:grpSpPr>
        <p:sp>
          <p:nvSpPr>
            <p:cNvPr id="3704" name="Lorem ipsum dolor sit amet, consectetur adipiscing elit, sed do eiusmod tempor incididunt ut labore donec dolore magna.">
              <a:extLst>
                <a:ext uri="{FF2B5EF4-FFF2-40B4-BE49-F238E27FC236}">
                  <a16:creationId xmlns:a16="http://schemas.microsoft.com/office/drawing/2014/main" id="{293EA175-47DB-3F01-2401-02D9E7462ADA}"/>
                </a:ext>
              </a:extLst>
            </p:cNvPr>
            <p:cNvSpPr txBox="1"/>
            <p:nvPr/>
          </p:nvSpPr>
          <p:spPr>
            <a:xfrm>
              <a:off x="3489182" y="8152978"/>
              <a:ext cx="7631718" cy="315747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1" tIns="50801" rIns="50801" bIns="50801">
              <a:spAutoFit/>
            </a:bodyPr>
            <a:lstStyle>
              <a:lvl1pPr algn="l" defTabSz="457200">
                <a:lnSpc>
                  <a:spcPct val="120000"/>
                </a:lnSpc>
                <a:defRPr sz="2200" b="0">
                  <a:solidFill>
                    <a:srgbClr val="7F8189"/>
                  </a:solidFill>
                  <a:latin typeface="Arial"/>
                  <a:ea typeface="Arial"/>
                  <a:cs typeface="Arial"/>
                  <a:sym typeface="Arial"/>
                </a:defRPr>
              </a:lvl1pPr>
            </a:lstStyle>
            <a:p>
              <a:r>
                <a:rPr lang="ru-RU" sz="2800" dirty="0">
                  <a:solidFill>
                    <a:srgbClr val="131313"/>
                  </a:solidFill>
                  <a:latin typeface="Arial" panose="020B0604020202020204" pitchFamily="34" charset="0"/>
                  <a:cs typeface="Arial" panose="020B0604020202020204" pitchFamily="34" charset="0"/>
                </a:rPr>
                <a:t>Например, вместо того чтобы проверять наличие товара на складе, продавцу достаточно найти данный товар в ИС и прочитать его статус. Очереди станут меньше, а значит покупатели, которые «испугались» больших очередей, не уйдут.</a:t>
              </a:r>
            </a:p>
          </p:txBody>
        </p:sp>
        <p:sp>
          <p:nvSpPr>
            <p:cNvPr id="3705" name="Type text here">
              <a:extLst>
                <a:ext uri="{FF2B5EF4-FFF2-40B4-BE49-F238E27FC236}">
                  <a16:creationId xmlns:a16="http://schemas.microsoft.com/office/drawing/2014/main" id="{2AB1CAC9-FB52-0A00-25C8-297BBB66DC77}"/>
                </a:ext>
              </a:extLst>
            </p:cNvPr>
            <p:cNvSpPr txBox="1"/>
            <p:nvPr/>
          </p:nvSpPr>
          <p:spPr>
            <a:xfrm>
              <a:off x="3483248" y="7476746"/>
              <a:ext cx="7094489" cy="5336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1" tIns="50801" rIns="50801" bIns="50801">
              <a:spAutoFit/>
            </a:bodyPr>
            <a:lstStyle>
              <a:lvl1pPr algn="l" defTabSz="457200">
                <a:defRPr sz="2800" b="0">
                  <a:solidFill>
                    <a:srgbClr val="242423"/>
                  </a:solidFill>
                  <a:latin typeface="Montserrat Bold"/>
                  <a:ea typeface="Montserrat Bold"/>
                  <a:cs typeface="Montserrat Bold"/>
                  <a:sym typeface="Montserrat Bold"/>
                </a:defRPr>
              </a:lvl1pPr>
            </a:lstStyle>
            <a:p>
              <a:r>
                <a:rPr lang="ru-RU" sz="2801" b="1" dirty="0">
                  <a:solidFill>
                    <a:schemeClr val="tx1"/>
                  </a:solidFill>
                  <a:latin typeface="Arial" panose="020B0604020202020204" pitchFamily="34" charset="0"/>
                  <a:cs typeface="Arial" panose="020B0604020202020204" pitchFamily="34" charset="0"/>
                </a:rPr>
                <a:t>Более быстрое обслуживание</a:t>
              </a:r>
              <a:endParaRPr sz="2801" b="1" dirty="0">
                <a:solidFill>
                  <a:schemeClr val="tx1"/>
                </a:solidFill>
                <a:latin typeface="Arial" panose="020B0604020202020204" pitchFamily="34" charset="0"/>
                <a:cs typeface="Arial" panose="020B0604020202020204" pitchFamily="34" charset="0"/>
              </a:endParaRPr>
            </a:p>
          </p:txBody>
        </p:sp>
        <p:sp>
          <p:nvSpPr>
            <p:cNvPr id="3717" name="Circle">
              <a:extLst>
                <a:ext uri="{FF2B5EF4-FFF2-40B4-BE49-F238E27FC236}">
                  <a16:creationId xmlns:a16="http://schemas.microsoft.com/office/drawing/2014/main" id="{D057F1AB-549B-A20E-581C-E0FA83B15595}"/>
                </a:ext>
              </a:extLst>
            </p:cNvPr>
            <p:cNvSpPr/>
            <p:nvPr/>
          </p:nvSpPr>
          <p:spPr>
            <a:xfrm>
              <a:off x="2974322" y="7598991"/>
              <a:ext cx="359354" cy="359355"/>
            </a:xfrm>
            <a:prstGeom prst="ellipse">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3718" name="2">
              <a:extLst>
                <a:ext uri="{FF2B5EF4-FFF2-40B4-BE49-F238E27FC236}">
                  <a16:creationId xmlns:a16="http://schemas.microsoft.com/office/drawing/2014/main" id="{A44FF1D5-C93E-FF0C-CA85-9BB3F97989EA}"/>
                </a:ext>
              </a:extLst>
            </p:cNvPr>
            <p:cNvSpPr txBox="1"/>
            <p:nvPr/>
          </p:nvSpPr>
          <p:spPr>
            <a:xfrm>
              <a:off x="2974322" y="7591237"/>
              <a:ext cx="359355" cy="3375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1" tIns="50801" rIns="50801" bIns="50801" numCol="1" anchor="t">
              <a:spAutoFit/>
            </a:bodyPr>
            <a:lstStyle>
              <a:lvl1pPr defTabSz="457200">
                <a:lnSpc>
                  <a:spcPct val="120000"/>
                </a:lnSpc>
                <a:defRPr sz="1400">
                  <a:solidFill>
                    <a:srgbClr val="F0F0F0"/>
                  </a:solidFill>
                  <a:latin typeface="Arial"/>
                  <a:ea typeface="Arial"/>
                  <a:cs typeface="Arial"/>
                  <a:sym typeface="Arial"/>
                </a:defRPr>
              </a:lvl1pPr>
            </a:lstStyle>
            <a:p>
              <a:r>
                <a:rPr sz="1401" dirty="0">
                  <a:solidFill>
                    <a:schemeClr val="bg2"/>
                  </a:solidFill>
                  <a:latin typeface="Arial" panose="020B0604020202020204" pitchFamily="34" charset="0"/>
                  <a:cs typeface="Arial" panose="020B0604020202020204" pitchFamily="34" charset="0"/>
                </a:rPr>
                <a:t>2</a:t>
              </a:r>
            </a:p>
          </p:txBody>
        </p:sp>
      </p:grpSp>
      <p:grpSp>
        <p:nvGrpSpPr>
          <p:cNvPr id="5" name="Group 4">
            <a:extLst>
              <a:ext uri="{FF2B5EF4-FFF2-40B4-BE49-F238E27FC236}">
                <a16:creationId xmlns:a16="http://schemas.microsoft.com/office/drawing/2014/main" id="{801ADA62-6BCB-8975-5BA5-58C4218B965A}"/>
              </a:ext>
            </a:extLst>
          </p:cNvPr>
          <p:cNvGrpSpPr/>
          <p:nvPr/>
        </p:nvGrpSpPr>
        <p:grpSpPr>
          <a:xfrm>
            <a:off x="1472946" y="8953162"/>
            <a:ext cx="10126947" cy="2282508"/>
            <a:chOff x="2974322" y="9296247"/>
            <a:chExt cx="10126948" cy="2282509"/>
          </a:xfrm>
        </p:grpSpPr>
        <p:sp>
          <p:nvSpPr>
            <p:cNvPr id="3706" name="Lorem ipsum dolor sit amet, consectetur adipiscing elit, sed do eiusmod tempor incididunt ut labore donec dolore magna.">
              <a:extLst>
                <a:ext uri="{FF2B5EF4-FFF2-40B4-BE49-F238E27FC236}">
                  <a16:creationId xmlns:a16="http://schemas.microsoft.com/office/drawing/2014/main" id="{52AE1EF2-4036-C480-F734-7B18EA71D458}"/>
                </a:ext>
              </a:extLst>
            </p:cNvPr>
            <p:cNvSpPr txBox="1"/>
            <p:nvPr/>
          </p:nvSpPr>
          <p:spPr>
            <a:xfrm>
              <a:off x="3489181" y="9972479"/>
              <a:ext cx="8854280" cy="16062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1" tIns="50801" rIns="50801" bIns="50801">
              <a:spAutoFit/>
            </a:bodyPr>
            <a:lstStyle>
              <a:lvl1pPr algn="l" defTabSz="457200">
                <a:lnSpc>
                  <a:spcPct val="120000"/>
                </a:lnSpc>
                <a:defRPr sz="2200" b="0">
                  <a:solidFill>
                    <a:srgbClr val="7F8189"/>
                  </a:solidFill>
                  <a:latin typeface="Arial"/>
                  <a:ea typeface="Arial"/>
                  <a:cs typeface="Arial"/>
                  <a:sym typeface="Arial"/>
                </a:defRPr>
              </a:lvl1pPr>
            </a:lstStyle>
            <a:p>
              <a:r>
                <a:rPr lang="ru-RU" sz="2800" dirty="0">
                  <a:solidFill>
                    <a:srgbClr val="131313"/>
                  </a:solidFill>
                  <a:latin typeface="Arial" panose="020B0604020202020204" pitchFamily="34" charset="0"/>
                  <a:cs typeface="Arial" panose="020B0604020202020204" pitchFamily="34" charset="0"/>
                </a:rPr>
                <a:t>Отчеты благодаря ИС – более детальные, автоматизированные и легко настраиваемые. Планирование закупок становится более разумным.</a:t>
              </a:r>
            </a:p>
          </p:txBody>
        </p:sp>
        <p:sp>
          <p:nvSpPr>
            <p:cNvPr id="3707" name="Type text here">
              <a:extLst>
                <a:ext uri="{FF2B5EF4-FFF2-40B4-BE49-F238E27FC236}">
                  <a16:creationId xmlns:a16="http://schemas.microsoft.com/office/drawing/2014/main" id="{A0C86344-EA5A-2B29-833B-6A1037D9D978}"/>
                </a:ext>
              </a:extLst>
            </p:cNvPr>
            <p:cNvSpPr txBox="1"/>
            <p:nvPr/>
          </p:nvSpPr>
          <p:spPr>
            <a:xfrm>
              <a:off x="3483248" y="9296247"/>
              <a:ext cx="9618022" cy="5336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1" tIns="50801" rIns="50801" bIns="50801">
              <a:spAutoFit/>
            </a:bodyPr>
            <a:lstStyle>
              <a:lvl1pPr algn="l" defTabSz="457200">
                <a:defRPr sz="2800" b="0">
                  <a:solidFill>
                    <a:srgbClr val="242423"/>
                  </a:solidFill>
                  <a:latin typeface="Montserrat Bold"/>
                  <a:ea typeface="Montserrat Bold"/>
                  <a:cs typeface="Montserrat Bold"/>
                  <a:sym typeface="Montserrat Bold"/>
                </a:defRPr>
              </a:lvl1pPr>
            </a:lstStyle>
            <a:p>
              <a:r>
                <a:rPr lang="ru-RU" sz="2801" b="1" dirty="0">
                  <a:solidFill>
                    <a:schemeClr val="tx1"/>
                  </a:solidFill>
                  <a:latin typeface="Arial" panose="020B0604020202020204" pitchFamily="34" charset="0"/>
                  <a:cs typeface="Arial" panose="020B0604020202020204" pitchFamily="34" charset="0"/>
                </a:rPr>
                <a:t>Электронные отчеты</a:t>
              </a:r>
              <a:endParaRPr sz="2801" b="1" dirty="0">
                <a:solidFill>
                  <a:schemeClr val="tx1"/>
                </a:solidFill>
                <a:latin typeface="Arial" panose="020B0604020202020204" pitchFamily="34" charset="0"/>
                <a:cs typeface="Arial" panose="020B0604020202020204" pitchFamily="34" charset="0"/>
              </a:endParaRPr>
            </a:p>
          </p:txBody>
        </p:sp>
        <p:sp>
          <p:nvSpPr>
            <p:cNvPr id="3720" name="Circle">
              <a:extLst>
                <a:ext uri="{FF2B5EF4-FFF2-40B4-BE49-F238E27FC236}">
                  <a16:creationId xmlns:a16="http://schemas.microsoft.com/office/drawing/2014/main" id="{3AA4FB55-4EB9-1952-EFF7-2E5C19224801}"/>
                </a:ext>
              </a:extLst>
            </p:cNvPr>
            <p:cNvSpPr/>
            <p:nvPr/>
          </p:nvSpPr>
          <p:spPr>
            <a:xfrm>
              <a:off x="2974322" y="9387657"/>
              <a:ext cx="359354" cy="359354"/>
            </a:xfrm>
            <a:prstGeom prst="ellipse">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3721" name="3">
              <a:extLst>
                <a:ext uri="{FF2B5EF4-FFF2-40B4-BE49-F238E27FC236}">
                  <a16:creationId xmlns:a16="http://schemas.microsoft.com/office/drawing/2014/main" id="{3E453FFE-C139-287C-6A72-E35F04F154A2}"/>
                </a:ext>
              </a:extLst>
            </p:cNvPr>
            <p:cNvSpPr txBox="1"/>
            <p:nvPr/>
          </p:nvSpPr>
          <p:spPr>
            <a:xfrm>
              <a:off x="2974322" y="9379902"/>
              <a:ext cx="359355" cy="3375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1" tIns="50801" rIns="50801" bIns="50801" numCol="1" anchor="t">
              <a:spAutoFit/>
            </a:bodyPr>
            <a:lstStyle>
              <a:lvl1pPr defTabSz="457200">
                <a:lnSpc>
                  <a:spcPct val="120000"/>
                </a:lnSpc>
                <a:defRPr sz="1400">
                  <a:solidFill>
                    <a:srgbClr val="F0F0F0"/>
                  </a:solidFill>
                  <a:latin typeface="Arial"/>
                  <a:ea typeface="Arial"/>
                  <a:cs typeface="Arial"/>
                  <a:sym typeface="Arial"/>
                </a:defRPr>
              </a:lvl1pPr>
            </a:lstStyle>
            <a:p>
              <a:r>
                <a:rPr sz="1401" dirty="0">
                  <a:solidFill>
                    <a:schemeClr val="bg2"/>
                  </a:solidFill>
                  <a:latin typeface="Arial" panose="020B0604020202020204" pitchFamily="34" charset="0"/>
                  <a:cs typeface="Arial" panose="020B0604020202020204" pitchFamily="34" charset="0"/>
                </a:rPr>
                <a:t>3</a:t>
              </a:r>
            </a:p>
          </p:txBody>
        </p:sp>
      </p:grpSp>
      <p:grpSp>
        <p:nvGrpSpPr>
          <p:cNvPr id="6" name="Group 5">
            <a:extLst>
              <a:ext uri="{FF2B5EF4-FFF2-40B4-BE49-F238E27FC236}">
                <a16:creationId xmlns:a16="http://schemas.microsoft.com/office/drawing/2014/main" id="{7BB008AD-1231-C747-20D2-6DBC25CD40AA}"/>
              </a:ext>
            </a:extLst>
          </p:cNvPr>
          <p:cNvGrpSpPr/>
          <p:nvPr/>
        </p:nvGrpSpPr>
        <p:grpSpPr>
          <a:xfrm>
            <a:off x="12192000" y="2722488"/>
            <a:ext cx="10719054" cy="3316637"/>
            <a:chOff x="12770255" y="5657246"/>
            <a:chExt cx="8803340" cy="3316638"/>
          </a:xfrm>
        </p:grpSpPr>
        <p:sp>
          <p:nvSpPr>
            <p:cNvPr id="3708" name="Lorem ipsum dolor sit amet, consectetur adipiscing elit, sed do eiusmod tempor incididunt ut labore donec dolore magna.">
              <a:extLst>
                <a:ext uri="{FF2B5EF4-FFF2-40B4-BE49-F238E27FC236}">
                  <a16:creationId xmlns:a16="http://schemas.microsoft.com/office/drawing/2014/main" id="{F3204F58-E4FA-DF47-B967-EE9518BBB3EC}"/>
                </a:ext>
              </a:extLst>
            </p:cNvPr>
            <p:cNvSpPr txBox="1"/>
            <p:nvPr/>
          </p:nvSpPr>
          <p:spPr>
            <a:xfrm>
              <a:off x="13293583" y="6333478"/>
              <a:ext cx="7631716" cy="26404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1" tIns="50801" rIns="50801" bIns="50801">
              <a:spAutoFit/>
            </a:bodyPr>
            <a:lstStyle>
              <a:lvl1pPr algn="l" defTabSz="457200">
                <a:lnSpc>
                  <a:spcPct val="120000"/>
                </a:lnSpc>
                <a:defRPr sz="2200" b="0">
                  <a:solidFill>
                    <a:srgbClr val="7F8189"/>
                  </a:solidFill>
                  <a:latin typeface="Arial"/>
                  <a:ea typeface="Arial"/>
                  <a:cs typeface="Arial"/>
                  <a:sym typeface="Arial"/>
                </a:defRPr>
              </a:lvl1pPr>
            </a:lstStyle>
            <a:p>
              <a:r>
                <a:rPr lang="ru-RU" sz="2800" dirty="0">
                  <a:solidFill>
                    <a:srgbClr val="131313"/>
                  </a:solidFill>
                  <a:latin typeface="Arial" panose="020B0604020202020204" pitchFamily="34" charset="0"/>
                  <a:cs typeface="Arial" panose="020B0604020202020204" pitchFamily="34" charset="0"/>
                </a:rPr>
                <a:t>Информация о товарах хранится в одной базе данных, она не разбросана по всему помещению (как листы бумаги) и не может быть случайно утеряна. Резервные копии сводят вероятность потери информации к минимальной.</a:t>
              </a:r>
            </a:p>
          </p:txBody>
        </p:sp>
        <p:sp>
          <p:nvSpPr>
            <p:cNvPr id="3709" name="Type text here">
              <a:extLst>
                <a:ext uri="{FF2B5EF4-FFF2-40B4-BE49-F238E27FC236}">
                  <a16:creationId xmlns:a16="http://schemas.microsoft.com/office/drawing/2014/main" id="{BE321A91-D3E9-6E1E-4E68-5E2BAD8532D2}"/>
                </a:ext>
              </a:extLst>
            </p:cNvPr>
            <p:cNvSpPr txBox="1"/>
            <p:nvPr/>
          </p:nvSpPr>
          <p:spPr>
            <a:xfrm>
              <a:off x="13287648" y="5657246"/>
              <a:ext cx="8285947" cy="5336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1" tIns="50801" rIns="50801" bIns="50801">
              <a:spAutoFit/>
            </a:bodyPr>
            <a:lstStyle>
              <a:lvl1pPr algn="l" defTabSz="457200">
                <a:defRPr sz="2800" b="0">
                  <a:solidFill>
                    <a:srgbClr val="242423"/>
                  </a:solidFill>
                  <a:latin typeface="Montserrat Bold"/>
                  <a:ea typeface="Montserrat Bold"/>
                  <a:cs typeface="Montserrat Bold"/>
                  <a:sym typeface="Montserrat Bold"/>
                </a:defRPr>
              </a:lvl1pPr>
            </a:lstStyle>
            <a:p>
              <a:r>
                <a:rPr lang="ru-RU" sz="2801" b="1" dirty="0">
                  <a:solidFill>
                    <a:schemeClr val="tx1"/>
                  </a:solidFill>
                  <a:latin typeface="Arial" panose="020B0604020202020204" pitchFamily="34" charset="0"/>
                  <a:cs typeface="Arial" panose="020B0604020202020204" pitchFamily="34" charset="0"/>
                </a:rPr>
                <a:t>Централизованное хранение информации</a:t>
              </a:r>
              <a:endParaRPr sz="2801" b="1" dirty="0">
                <a:solidFill>
                  <a:schemeClr val="tx1"/>
                </a:solidFill>
                <a:latin typeface="Arial" panose="020B0604020202020204" pitchFamily="34" charset="0"/>
                <a:cs typeface="Arial" panose="020B0604020202020204" pitchFamily="34" charset="0"/>
              </a:endParaRPr>
            </a:p>
          </p:txBody>
        </p:sp>
        <p:sp>
          <p:nvSpPr>
            <p:cNvPr id="3723" name="Circle">
              <a:extLst>
                <a:ext uri="{FF2B5EF4-FFF2-40B4-BE49-F238E27FC236}">
                  <a16:creationId xmlns:a16="http://schemas.microsoft.com/office/drawing/2014/main" id="{CB3DE718-DD11-62EC-5247-32EEED473AE2}"/>
                </a:ext>
              </a:extLst>
            </p:cNvPr>
            <p:cNvSpPr/>
            <p:nvPr/>
          </p:nvSpPr>
          <p:spPr>
            <a:xfrm>
              <a:off x="12770255" y="5767737"/>
              <a:ext cx="359354" cy="359355"/>
            </a:xfrm>
            <a:prstGeom prst="ellipse">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3724" name="4">
              <a:extLst>
                <a:ext uri="{FF2B5EF4-FFF2-40B4-BE49-F238E27FC236}">
                  <a16:creationId xmlns:a16="http://schemas.microsoft.com/office/drawing/2014/main" id="{9935BA95-32E9-42D0-BD5B-E6AE44490B56}"/>
                </a:ext>
              </a:extLst>
            </p:cNvPr>
            <p:cNvSpPr txBox="1"/>
            <p:nvPr/>
          </p:nvSpPr>
          <p:spPr>
            <a:xfrm>
              <a:off x="12770255" y="5759983"/>
              <a:ext cx="359355" cy="3375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1" tIns="50801" rIns="50801" bIns="50801" numCol="1" anchor="t">
              <a:spAutoFit/>
            </a:bodyPr>
            <a:lstStyle>
              <a:lvl1pPr defTabSz="457200">
                <a:lnSpc>
                  <a:spcPct val="120000"/>
                </a:lnSpc>
                <a:defRPr sz="1400">
                  <a:solidFill>
                    <a:srgbClr val="F0F0F0"/>
                  </a:solidFill>
                  <a:latin typeface="Arial"/>
                  <a:ea typeface="Arial"/>
                  <a:cs typeface="Arial"/>
                  <a:sym typeface="Arial"/>
                </a:defRPr>
              </a:lvl1pPr>
            </a:lstStyle>
            <a:p>
              <a:r>
                <a:rPr sz="1401" dirty="0">
                  <a:solidFill>
                    <a:schemeClr val="bg2"/>
                  </a:solidFill>
                  <a:latin typeface="Arial" panose="020B0604020202020204" pitchFamily="34" charset="0"/>
                  <a:cs typeface="Arial" panose="020B0604020202020204" pitchFamily="34" charset="0"/>
                </a:rPr>
                <a:t>4</a:t>
              </a:r>
            </a:p>
          </p:txBody>
        </p:sp>
      </p:grpSp>
      <p:grpSp>
        <p:nvGrpSpPr>
          <p:cNvPr id="7" name="Group 6">
            <a:extLst>
              <a:ext uri="{FF2B5EF4-FFF2-40B4-BE49-F238E27FC236}">
                <a16:creationId xmlns:a16="http://schemas.microsoft.com/office/drawing/2014/main" id="{64923FB9-A602-364A-05F9-E87D0077D734}"/>
              </a:ext>
            </a:extLst>
          </p:cNvPr>
          <p:cNvGrpSpPr/>
          <p:nvPr/>
        </p:nvGrpSpPr>
        <p:grpSpPr>
          <a:xfrm>
            <a:off x="12188188" y="6325650"/>
            <a:ext cx="11048330" cy="3833701"/>
            <a:chOff x="12770255" y="7476746"/>
            <a:chExt cx="8432812" cy="3833702"/>
          </a:xfrm>
        </p:grpSpPr>
        <p:sp>
          <p:nvSpPr>
            <p:cNvPr id="3710" name="Lorem ipsum dolor sit amet, consectetur adipiscing elit, sed do eiusmod tempor incididunt ut labore donec dolore magna.">
              <a:extLst>
                <a:ext uri="{FF2B5EF4-FFF2-40B4-BE49-F238E27FC236}">
                  <a16:creationId xmlns:a16="http://schemas.microsoft.com/office/drawing/2014/main" id="{6E893262-1C97-7911-813E-BE62E1D09837}"/>
                </a:ext>
              </a:extLst>
            </p:cNvPr>
            <p:cNvSpPr txBox="1"/>
            <p:nvPr/>
          </p:nvSpPr>
          <p:spPr>
            <a:xfrm>
              <a:off x="13293583" y="8152978"/>
              <a:ext cx="7631716" cy="315747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1" tIns="50801" rIns="50801" bIns="50801">
              <a:spAutoFit/>
            </a:bodyPr>
            <a:lstStyle>
              <a:lvl1pPr algn="l" defTabSz="457200">
                <a:lnSpc>
                  <a:spcPct val="120000"/>
                </a:lnSpc>
                <a:defRPr sz="2200" b="0">
                  <a:solidFill>
                    <a:srgbClr val="7F8189"/>
                  </a:solidFill>
                  <a:latin typeface="Arial"/>
                  <a:ea typeface="Arial"/>
                  <a:cs typeface="Arial"/>
                  <a:sym typeface="Arial"/>
                </a:defRPr>
              </a:lvl1pPr>
            </a:lstStyle>
            <a:p>
              <a:r>
                <a:rPr lang="ru-RU" sz="2800" dirty="0">
                  <a:solidFill>
                    <a:srgbClr val="131313"/>
                  </a:solidFill>
                  <a:latin typeface="Arial" panose="020B0604020202020204" pitchFamily="34" charset="0"/>
                  <a:cs typeface="Arial" panose="020B0604020202020204" pitchFamily="34" charset="0"/>
                </a:rPr>
                <a:t>ИС имеет </a:t>
              </a:r>
              <a:r>
                <a:rPr lang="en-US" sz="2800" dirty="0">
                  <a:solidFill>
                    <a:srgbClr val="131313"/>
                  </a:solidFill>
                  <a:latin typeface="Arial" panose="020B0604020202020204" pitchFamily="34" charset="0"/>
                  <a:cs typeface="Arial" panose="020B0604020202020204" pitchFamily="34" charset="0"/>
                </a:rPr>
                <a:t>API, </a:t>
              </a:r>
              <a:r>
                <a:rPr lang="ru-RU" sz="2800" dirty="0">
                  <a:solidFill>
                    <a:srgbClr val="131313"/>
                  </a:solidFill>
                  <a:latin typeface="Arial" panose="020B0604020202020204" pitchFamily="34" charset="0"/>
                  <a:cs typeface="Arial" panose="020B0604020202020204" pitchFamily="34" charset="0"/>
                </a:rPr>
                <a:t>позволяющий просматривать информацию о товарах в ИС и их статусах, а так же резервировать товар для покупки. Покупатели смогут не покидая дом узнать необходимую информацию или зарезервировать товар.</a:t>
              </a:r>
            </a:p>
          </p:txBody>
        </p:sp>
        <p:sp>
          <p:nvSpPr>
            <p:cNvPr id="3711" name="Type text here">
              <a:extLst>
                <a:ext uri="{FF2B5EF4-FFF2-40B4-BE49-F238E27FC236}">
                  <a16:creationId xmlns:a16="http://schemas.microsoft.com/office/drawing/2014/main" id="{EEB99D0A-2485-9ACD-B9E8-95721EFBEA58}"/>
                </a:ext>
              </a:extLst>
            </p:cNvPr>
            <p:cNvSpPr txBox="1"/>
            <p:nvPr/>
          </p:nvSpPr>
          <p:spPr>
            <a:xfrm>
              <a:off x="13287647" y="7476746"/>
              <a:ext cx="7915420" cy="9646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1" tIns="50801" rIns="50801" bIns="50801">
              <a:spAutoFit/>
            </a:bodyPr>
            <a:lstStyle>
              <a:lvl1pPr algn="l" defTabSz="457200">
                <a:defRPr sz="2800" b="0">
                  <a:solidFill>
                    <a:srgbClr val="242423"/>
                  </a:solidFill>
                  <a:latin typeface="Montserrat Bold"/>
                  <a:ea typeface="Montserrat Bold"/>
                  <a:cs typeface="Montserrat Bold"/>
                  <a:sym typeface="Montserrat Bold"/>
                </a:defRPr>
              </a:lvl1pPr>
            </a:lstStyle>
            <a:p>
              <a:r>
                <a:rPr lang="ru-RU" sz="2801" b="1" dirty="0">
                  <a:solidFill>
                    <a:schemeClr val="tx1"/>
                  </a:solidFill>
                  <a:latin typeface="Arial" panose="020B0604020202020204" pitchFamily="34" charset="0"/>
                  <a:cs typeface="Arial" panose="020B0604020202020204" pitchFamily="34" charset="0"/>
                </a:rPr>
                <a:t>Дополнительные возможности благодаря </a:t>
              </a:r>
              <a:r>
                <a:rPr lang="en-US" sz="2801" b="1" dirty="0">
                  <a:solidFill>
                    <a:schemeClr val="tx1"/>
                  </a:solidFill>
                  <a:latin typeface="Arial" panose="020B0604020202020204" pitchFamily="34" charset="0"/>
                  <a:cs typeface="Arial" panose="020B0604020202020204" pitchFamily="34" charset="0"/>
                </a:rPr>
                <a:t>API</a:t>
              </a:r>
              <a:endParaRPr sz="2801" b="1" dirty="0">
                <a:solidFill>
                  <a:schemeClr val="tx1"/>
                </a:solidFill>
                <a:latin typeface="Arial" panose="020B0604020202020204" pitchFamily="34" charset="0"/>
                <a:cs typeface="Arial" panose="020B0604020202020204" pitchFamily="34" charset="0"/>
              </a:endParaRPr>
            </a:p>
          </p:txBody>
        </p:sp>
        <p:sp>
          <p:nvSpPr>
            <p:cNvPr id="3726" name="Circle">
              <a:extLst>
                <a:ext uri="{FF2B5EF4-FFF2-40B4-BE49-F238E27FC236}">
                  <a16:creationId xmlns:a16="http://schemas.microsoft.com/office/drawing/2014/main" id="{82C04DAB-5701-B830-E824-83C3D4982282}"/>
                </a:ext>
              </a:extLst>
            </p:cNvPr>
            <p:cNvSpPr/>
            <p:nvPr/>
          </p:nvSpPr>
          <p:spPr>
            <a:xfrm>
              <a:off x="12770255" y="7596537"/>
              <a:ext cx="359354" cy="359355"/>
            </a:xfrm>
            <a:prstGeom prst="ellipse">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3727" name="5">
              <a:extLst>
                <a:ext uri="{FF2B5EF4-FFF2-40B4-BE49-F238E27FC236}">
                  <a16:creationId xmlns:a16="http://schemas.microsoft.com/office/drawing/2014/main" id="{3E5D2563-717E-69A6-F6E1-63FA1918F456}"/>
                </a:ext>
              </a:extLst>
            </p:cNvPr>
            <p:cNvSpPr txBox="1"/>
            <p:nvPr/>
          </p:nvSpPr>
          <p:spPr>
            <a:xfrm>
              <a:off x="12770255" y="7588783"/>
              <a:ext cx="359355" cy="33753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1" tIns="50801" rIns="50801" bIns="50801" numCol="1" anchor="t">
              <a:spAutoFit/>
            </a:bodyPr>
            <a:lstStyle>
              <a:lvl1pPr defTabSz="457200">
                <a:lnSpc>
                  <a:spcPct val="120000"/>
                </a:lnSpc>
                <a:defRPr sz="1400">
                  <a:solidFill>
                    <a:srgbClr val="F0F0F0"/>
                  </a:solidFill>
                  <a:latin typeface="Arial"/>
                  <a:ea typeface="Arial"/>
                  <a:cs typeface="Arial"/>
                  <a:sym typeface="Arial"/>
                </a:defRPr>
              </a:lvl1pPr>
            </a:lstStyle>
            <a:p>
              <a:r>
                <a:rPr sz="1401" dirty="0">
                  <a:solidFill>
                    <a:schemeClr val="bg2"/>
                  </a:solidFill>
                  <a:latin typeface="Arial" panose="020B0604020202020204" pitchFamily="34" charset="0"/>
                  <a:cs typeface="Arial" panose="020B0604020202020204" pitchFamily="34" charset="0"/>
                </a:rPr>
                <a:t>5</a:t>
              </a:r>
            </a:p>
          </p:txBody>
        </p:sp>
      </p:grpSp>
      <p:sp>
        <p:nvSpPr>
          <p:cNvPr id="36" name="Placeholder Demo Text">
            <a:extLst>
              <a:ext uri="{FF2B5EF4-FFF2-40B4-BE49-F238E27FC236}">
                <a16:creationId xmlns:a16="http://schemas.microsoft.com/office/drawing/2014/main" id="{53A4A0F4-F143-33B9-3394-6227A524D739}"/>
              </a:ext>
            </a:extLst>
          </p:cNvPr>
          <p:cNvSpPr txBox="1"/>
          <p:nvPr/>
        </p:nvSpPr>
        <p:spPr>
          <a:xfrm>
            <a:off x="510210" y="835910"/>
            <a:ext cx="16022017" cy="10259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1" tIns="50801" rIns="50801" bIns="50801">
            <a:spAutoFit/>
          </a:bodyPr>
          <a:lstStyle>
            <a:lvl1pPr algn="l">
              <a:defRPr sz="8000" b="0">
                <a:solidFill>
                  <a:srgbClr val="242423"/>
                </a:solidFill>
                <a:latin typeface="Montserrat Bold"/>
                <a:ea typeface="Montserrat Bold"/>
                <a:cs typeface="Montserrat Bold"/>
                <a:sym typeface="Montserrat Bold"/>
              </a:defRPr>
            </a:lvl1pPr>
          </a:lstStyle>
          <a:p>
            <a:r>
              <a:rPr lang="ru-RU" sz="6000" b="1" dirty="0">
                <a:latin typeface="Arial" panose="020B0604020202020204" pitchFamily="34" charset="0"/>
                <a:cs typeface="Arial" panose="020B0604020202020204" pitchFamily="34" charset="0"/>
              </a:rPr>
              <a:t>Экономический эффект от внедрения ИС</a:t>
            </a:r>
            <a:endParaRPr lang="en-US" sz="6000" b="1" dirty="0">
              <a:latin typeface="Arial" panose="020B0604020202020204" pitchFamily="34" charset="0"/>
              <a:cs typeface="Arial" panose="020B0604020202020204" pitchFamily="34" charset="0"/>
            </a:endParaRPr>
          </a:p>
        </p:txBody>
      </p:sp>
      <p:sp>
        <p:nvSpPr>
          <p:cNvPr id="2" name="Rectangle">
            <a:extLst>
              <a:ext uri="{FF2B5EF4-FFF2-40B4-BE49-F238E27FC236}">
                <a16:creationId xmlns:a16="http://schemas.microsoft.com/office/drawing/2014/main" id="{0E8E6299-7BC5-5E36-2EC7-93949D9C5864}"/>
              </a:ext>
            </a:extLst>
          </p:cNvPr>
          <p:cNvSpPr/>
          <p:nvPr/>
        </p:nvSpPr>
        <p:spPr>
          <a:xfrm rot="2747460">
            <a:off x="16546653" y="1278019"/>
            <a:ext cx="1274776" cy="160860"/>
          </a:xfrm>
          <a:prstGeom prst="rect">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9" name="Rectangle">
            <a:extLst>
              <a:ext uri="{FF2B5EF4-FFF2-40B4-BE49-F238E27FC236}">
                <a16:creationId xmlns:a16="http://schemas.microsoft.com/office/drawing/2014/main" id="{C8CA7F5D-B7E3-7EB7-176B-97555512ED76}"/>
              </a:ext>
            </a:extLst>
          </p:cNvPr>
          <p:cNvSpPr/>
          <p:nvPr/>
        </p:nvSpPr>
        <p:spPr>
          <a:xfrm rot="2747460">
            <a:off x="7601370" y="2685993"/>
            <a:ext cx="528354" cy="113752"/>
          </a:xfrm>
          <a:prstGeom prst="rect">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10" name="Rectangle">
            <a:extLst>
              <a:ext uri="{FF2B5EF4-FFF2-40B4-BE49-F238E27FC236}">
                <a16:creationId xmlns:a16="http://schemas.microsoft.com/office/drawing/2014/main" id="{24447B72-A8C6-20F4-7F8A-9E7F07BFCBA0}"/>
              </a:ext>
            </a:extLst>
          </p:cNvPr>
          <p:cNvSpPr/>
          <p:nvPr/>
        </p:nvSpPr>
        <p:spPr>
          <a:xfrm rot="2747460">
            <a:off x="7601369" y="5260506"/>
            <a:ext cx="528354" cy="113752"/>
          </a:xfrm>
          <a:prstGeom prst="rect">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11" name="Rectangle">
            <a:extLst>
              <a:ext uri="{FF2B5EF4-FFF2-40B4-BE49-F238E27FC236}">
                <a16:creationId xmlns:a16="http://schemas.microsoft.com/office/drawing/2014/main" id="{FB27F470-706A-79AE-9B74-180D5CBE15B5}"/>
              </a:ext>
            </a:extLst>
          </p:cNvPr>
          <p:cNvSpPr/>
          <p:nvPr/>
        </p:nvSpPr>
        <p:spPr>
          <a:xfrm rot="2747460">
            <a:off x="5873650" y="9166287"/>
            <a:ext cx="528354" cy="113752"/>
          </a:xfrm>
          <a:prstGeom prst="rect">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12" name="Rectangle">
            <a:extLst>
              <a:ext uri="{FF2B5EF4-FFF2-40B4-BE49-F238E27FC236}">
                <a16:creationId xmlns:a16="http://schemas.microsoft.com/office/drawing/2014/main" id="{2AD2C6C4-6B7C-C3A4-09CC-E2B84EAA4202}"/>
              </a:ext>
            </a:extLst>
          </p:cNvPr>
          <p:cNvSpPr/>
          <p:nvPr/>
        </p:nvSpPr>
        <p:spPr>
          <a:xfrm rot="2747460">
            <a:off x="20581799" y="2874312"/>
            <a:ext cx="528354" cy="113752"/>
          </a:xfrm>
          <a:prstGeom prst="rect">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13" name="Rectangle">
            <a:extLst>
              <a:ext uri="{FF2B5EF4-FFF2-40B4-BE49-F238E27FC236}">
                <a16:creationId xmlns:a16="http://schemas.microsoft.com/office/drawing/2014/main" id="{26064FEC-CEFB-205B-2772-B3E106660DA5}"/>
              </a:ext>
            </a:extLst>
          </p:cNvPr>
          <p:cNvSpPr/>
          <p:nvPr/>
        </p:nvSpPr>
        <p:spPr>
          <a:xfrm rot="2747460">
            <a:off x="21330825" y="6572103"/>
            <a:ext cx="528354" cy="113752"/>
          </a:xfrm>
          <a:prstGeom prst="rect">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2438343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6FD95D-67E5-AEFA-B006-01D198B133DC}"/>
            </a:ext>
          </a:extLst>
        </p:cNvPr>
        <p:cNvGrpSpPr/>
        <p:nvPr/>
      </p:nvGrpSpPr>
      <p:grpSpPr>
        <a:xfrm>
          <a:off x="0" y="0"/>
          <a:ext cx="0" cy="0"/>
          <a:chOff x="0" y="0"/>
          <a:chExt cx="0" cy="0"/>
        </a:xfrm>
      </p:grpSpPr>
      <p:sp>
        <p:nvSpPr>
          <p:cNvPr id="648" name="Rectangle">
            <a:extLst>
              <a:ext uri="{FF2B5EF4-FFF2-40B4-BE49-F238E27FC236}">
                <a16:creationId xmlns:a16="http://schemas.microsoft.com/office/drawing/2014/main" id="{EECEC43C-AD0D-E265-76E2-3F0BA1885785}"/>
              </a:ext>
            </a:extLst>
          </p:cNvPr>
          <p:cNvSpPr/>
          <p:nvPr/>
        </p:nvSpPr>
        <p:spPr>
          <a:xfrm>
            <a:off x="1" y="-16933"/>
            <a:ext cx="11913130" cy="13732935"/>
          </a:xfrm>
          <a:prstGeom prst="rect">
            <a:avLst/>
          </a:prstGeom>
          <a:gradFill>
            <a:gsLst>
              <a:gs pos="1000">
                <a:srgbClr val="C80D3F"/>
              </a:gs>
              <a:gs pos="51000">
                <a:srgbClr val="DF2935"/>
              </a:gs>
              <a:gs pos="100000">
                <a:srgbClr val="FF5E62"/>
              </a:gs>
            </a:gsLst>
            <a:lin ang="0" scaled="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676" name="All the world is made of faith, and trust, and pixie dust.">
            <a:extLst>
              <a:ext uri="{FF2B5EF4-FFF2-40B4-BE49-F238E27FC236}">
                <a16:creationId xmlns:a16="http://schemas.microsoft.com/office/drawing/2014/main" id="{5A7F6EAD-09A0-BC63-7110-D5D82708BC60}"/>
              </a:ext>
            </a:extLst>
          </p:cNvPr>
          <p:cNvSpPr txBox="1"/>
          <p:nvPr/>
        </p:nvSpPr>
        <p:spPr>
          <a:xfrm>
            <a:off x="1435467" y="2369345"/>
            <a:ext cx="9776820" cy="8723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1" tIns="50801" rIns="50801" bIns="50801">
            <a:spAutoFit/>
          </a:bodyPr>
          <a:lstStyle>
            <a:lvl1pPr algn="l">
              <a:defRPr sz="5000" b="0">
                <a:solidFill>
                  <a:srgbClr val="242423"/>
                </a:solidFill>
                <a:latin typeface="Montserrat Bold"/>
                <a:ea typeface="Montserrat Bold"/>
                <a:cs typeface="Montserrat Bold"/>
                <a:sym typeface="Montserrat Bold"/>
              </a:defRPr>
            </a:lvl1pPr>
          </a:lstStyle>
          <a:p>
            <a:r>
              <a:rPr lang="ru-RU" sz="5002" b="1" dirty="0">
                <a:solidFill>
                  <a:schemeClr val="bg1"/>
                </a:solidFill>
                <a:latin typeface="Arial" panose="020B0604020202020204" pitchFamily="34" charset="0"/>
                <a:cs typeface="Arial" panose="020B0604020202020204" pitchFamily="34" charset="0"/>
              </a:rPr>
              <a:t>Заключение</a:t>
            </a:r>
          </a:p>
        </p:txBody>
      </p:sp>
      <p:sp>
        <p:nvSpPr>
          <p:cNvPr id="80" name="Lorem ipsum dolor sit amet, consectetur adipiscing elit, sed do eiusmod tempor incididunt ut labore et dolore magna aliqua. Arcu dictum varius duis at lorem donec. Volutpat maecenas volutpat blandit aliquam. Egestas quis ipsum suspendisse ultrices gravid">
            <a:extLst>
              <a:ext uri="{FF2B5EF4-FFF2-40B4-BE49-F238E27FC236}">
                <a16:creationId xmlns:a16="http://schemas.microsoft.com/office/drawing/2014/main" id="{C0C55308-AF23-1C88-3D57-FD380BBC98E7}"/>
              </a:ext>
            </a:extLst>
          </p:cNvPr>
          <p:cNvSpPr txBox="1"/>
          <p:nvPr/>
        </p:nvSpPr>
        <p:spPr>
          <a:xfrm>
            <a:off x="1462466" y="3920654"/>
            <a:ext cx="8988200" cy="137108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1" tIns="50801" rIns="50801" bIns="50801">
            <a:spAutoFit/>
          </a:bodyPr>
          <a:lstStyle>
            <a:lvl1pPr algn="l" defTabSz="457200">
              <a:lnSpc>
                <a:spcPct val="120000"/>
              </a:lnSpc>
              <a:defRPr sz="2200" b="0">
                <a:solidFill>
                  <a:srgbClr val="7F8189"/>
                </a:solidFill>
                <a:latin typeface="Arial"/>
                <a:ea typeface="Arial"/>
                <a:cs typeface="Arial"/>
                <a:sym typeface="Arial"/>
              </a:defRPr>
            </a:lvl1pPr>
          </a:lstStyle>
          <a:p>
            <a:r>
              <a:rPr lang="ru-RU" sz="3600" dirty="0">
                <a:solidFill>
                  <a:schemeClr val="bg1"/>
                </a:solidFill>
                <a:latin typeface="Arial" panose="020B0604020202020204" pitchFamily="34" charset="0"/>
                <a:cs typeface="Arial" panose="020B0604020202020204" pitchFamily="34" charset="0"/>
              </a:rPr>
              <a:t>Все задачи были пошагово выполнены в работе. Цель достигнута.</a:t>
            </a:r>
          </a:p>
        </p:txBody>
      </p:sp>
    </p:spTree>
    <p:extLst>
      <p:ext uri="{BB962C8B-B14F-4D97-AF65-F5344CB8AC3E}">
        <p14:creationId xmlns:p14="http://schemas.microsoft.com/office/powerpoint/2010/main" val="3931180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5DD6E-CCA5-374B-A5FC-E3FA356A6A37}"/>
              </a:ext>
            </a:extLst>
          </p:cNvPr>
          <p:cNvSpPr>
            <a:spLocks noGrp="1"/>
          </p:cNvSpPr>
          <p:nvPr>
            <p:ph type="ctrTitle"/>
          </p:nvPr>
        </p:nvSpPr>
        <p:spPr/>
        <p:txBody>
          <a:bodyPr/>
          <a:lstStyle/>
          <a:p>
            <a:r>
              <a:rPr lang="ru-RU" dirty="0"/>
              <a:t>СПАСИБО ЗА ВНИМАНИЕ!</a:t>
            </a:r>
          </a:p>
        </p:txBody>
      </p:sp>
      <p:sp>
        <p:nvSpPr>
          <p:cNvPr id="6" name="TextBox 5">
            <a:extLst>
              <a:ext uri="{FF2B5EF4-FFF2-40B4-BE49-F238E27FC236}">
                <a16:creationId xmlns:a16="http://schemas.microsoft.com/office/drawing/2014/main" id="{92D474C8-25A5-2E44-AA8C-A28CACCB194F}"/>
              </a:ext>
            </a:extLst>
          </p:cNvPr>
          <p:cNvSpPr txBox="1"/>
          <p:nvPr/>
        </p:nvSpPr>
        <p:spPr>
          <a:xfrm>
            <a:off x="1835367" y="11948523"/>
            <a:ext cx="4039292" cy="636966"/>
          </a:xfrm>
          <a:prstGeom prst="rect">
            <a:avLst/>
          </a:prstGeom>
          <a:noFill/>
        </p:spPr>
        <p:txBody>
          <a:bodyPr vert="horz" wrap="square" lIns="0" tIns="0" rIns="0" bIns="0" rtlCol="0" anchor="t" anchorCtr="0">
            <a:noAutofit/>
          </a:bodyPr>
          <a:lstStyle/>
          <a:p>
            <a:pPr algn="l"/>
            <a:r>
              <a:rPr lang="ru-RU" sz="2634" dirty="0">
                <a:solidFill>
                  <a:schemeClr val="bg1"/>
                </a:solidFill>
                <a:latin typeface="Arial" panose="020B0604020202020204" pitchFamily="34" charset="0"/>
                <a:cs typeface="Arial" panose="020B0604020202020204" pitchFamily="34" charset="0"/>
              </a:rPr>
              <a:t>Смоленск</a:t>
            </a:r>
          </a:p>
        </p:txBody>
      </p:sp>
      <p:sp>
        <p:nvSpPr>
          <p:cNvPr id="3" name="Rectangle">
            <a:extLst>
              <a:ext uri="{FF2B5EF4-FFF2-40B4-BE49-F238E27FC236}">
                <a16:creationId xmlns:a16="http://schemas.microsoft.com/office/drawing/2014/main" id="{DFB6ADC8-8448-6AA5-13A7-CC903C2BAB69}"/>
              </a:ext>
            </a:extLst>
          </p:cNvPr>
          <p:cNvSpPr/>
          <p:nvPr/>
        </p:nvSpPr>
        <p:spPr>
          <a:xfrm rot="9410832">
            <a:off x="12113398" y="5503686"/>
            <a:ext cx="2371885" cy="925281"/>
          </a:xfrm>
          <a:prstGeom prst="rect">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4" name="Rectangle">
            <a:extLst>
              <a:ext uri="{FF2B5EF4-FFF2-40B4-BE49-F238E27FC236}">
                <a16:creationId xmlns:a16="http://schemas.microsoft.com/office/drawing/2014/main" id="{D2282059-03C3-DA0A-6F22-4E390208886D}"/>
              </a:ext>
            </a:extLst>
          </p:cNvPr>
          <p:cNvSpPr/>
          <p:nvPr/>
        </p:nvSpPr>
        <p:spPr>
          <a:xfrm rot="13495850">
            <a:off x="11510906" y="9025134"/>
            <a:ext cx="2371885" cy="925281"/>
          </a:xfrm>
          <a:prstGeom prst="rect">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5" name="Rectangle">
            <a:extLst>
              <a:ext uri="{FF2B5EF4-FFF2-40B4-BE49-F238E27FC236}">
                <a16:creationId xmlns:a16="http://schemas.microsoft.com/office/drawing/2014/main" id="{D9372172-80F4-49D8-3A87-65A03BD172F8}"/>
              </a:ext>
            </a:extLst>
          </p:cNvPr>
          <p:cNvSpPr/>
          <p:nvPr/>
        </p:nvSpPr>
        <p:spPr>
          <a:xfrm rot="6684176">
            <a:off x="9845327" y="3712457"/>
            <a:ext cx="2371885" cy="925281"/>
          </a:xfrm>
          <a:prstGeom prst="rect">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7" name="Rectangle">
            <a:extLst>
              <a:ext uri="{FF2B5EF4-FFF2-40B4-BE49-F238E27FC236}">
                <a16:creationId xmlns:a16="http://schemas.microsoft.com/office/drawing/2014/main" id="{3D707775-A80D-169A-9A8A-6B4C21364DF3}"/>
              </a:ext>
            </a:extLst>
          </p:cNvPr>
          <p:cNvSpPr/>
          <p:nvPr/>
        </p:nvSpPr>
        <p:spPr>
          <a:xfrm rot="5400000">
            <a:off x="2429003" y="3426069"/>
            <a:ext cx="2371885" cy="925281"/>
          </a:xfrm>
          <a:prstGeom prst="rect">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8" name="Rectangle">
            <a:extLst>
              <a:ext uri="{FF2B5EF4-FFF2-40B4-BE49-F238E27FC236}">
                <a16:creationId xmlns:a16="http://schemas.microsoft.com/office/drawing/2014/main" id="{A409D1E5-6F64-4F89-D842-C1FAE3D08956}"/>
              </a:ext>
            </a:extLst>
          </p:cNvPr>
          <p:cNvSpPr/>
          <p:nvPr/>
        </p:nvSpPr>
        <p:spPr>
          <a:xfrm rot="5400000">
            <a:off x="6539010" y="3625414"/>
            <a:ext cx="2371885" cy="925281"/>
          </a:xfrm>
          <a:prstGeom prst="rect">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9" name="Rectangle">
            <a:extLst>
              <a:ext uri="{FF2B5EF4-FFF2-40B4-BE49-F238E27FC236}">
                <a16:creationId xmlns:a16="http://schemas.microsoft.com/office/drawing/2014/main" id="{752CC9C4-83FC-49A3-7A14-3D0E1D36E311}"/>
              </a:ext>
            </a:extLst>
          </p:cNvPr>
          <p:cNvSpPr/>
          <p:nvPr/>
        </p:nvSpPr>
        <p:spPr>
          <a:xfrm rot="15824083">
            <a:off x="8242925" y="9769917"/>
            <a:ext cx="2371885" cy="925281"/>
          </a:xfrm>
          <a:prstGeom prst="rect">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10" name="Rectangle">
            <a:extLst>
              <a:ext uri="{FF2B5EF4-FFF2-40B4-BE49-F238E27FC236}">
                <a16:creationId xmlns:a16="http://schemas.microsoft.com/office/drawing/2014/main" id="{425CD17F-8AC9-1ECC-CCC9-BF7CAC5A933E}"/>
              </a:ext>
            </a:extLst>
          </p:cNvPr>
          <p:cNvSpPr/>
          <p:nvPr/>
        </p:nvSpPr>
        <p:spPr>
          <a:xfrm rot="16544752">
            <a:off x="1387315" y="9338944"/>
            <a:ext cx="2371885" cy="925281"/>
          </a:xfrm>
          <a:prstGeom prst="rect">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11" name="Rectangle">
            <a:extLst>
              <a:ext uri="{FF2B5EF4-FFF2-40B4-BE49-F238E27FC236}">
                <a16:creationId xmlns:a16="http://schemas.microsoft.com/office/drawing/2014/main" id="{DEC67D03-0719-AF2B-0049-114811BAD3CF}"/>
              </a:ext>
            </a:extLst>
          </p:cNvPr>
          <p:cNvSpPr/>
          <p:nvPr/>
        </p:nvSpPr>
        <p:spPr>
          <a:xfrm rot="16200000">
            <a:off x="4495015" y="9558524"/>
            <a:ext cx="2371885" cy="925281"/>
          </a:xfrm>
          <a:prstGeom prst="rect">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12" name="Rectangle">
            <a:extLst>
              <a:ext uri="{FF2B5EF4-FFF2-40B4-BE49-F238E27FC236}">
                <a16:creationId xmlns:a16="http://schemas.microsoft.com/office/drawing/2014/main" id="{15E256DF-D75C-1795-E4A8-BE815CADCDEC}"/>
              </a:ext>
            </a:extLst>
          </p:cNvPr>
          <p:cNvSpPr/>
          <p:nvPr/>
        </p:nvSpPr>
        <p:spPr>
          <a:xfrm rot="1991153">
            <a:off x="-596320" y="4297652"/>
            <a:ext cx="2371885" cy="925281"/>
          </a:xfrm>
          <a:prstGeom prst="rect">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13" name="Rectangle">
            <a:extLst>
              <a:ext uri="{FF2B5EF4-FFF2-40B4-BE49-F238E27FC236}">
                <a16:creationId xmlns:a16="http://schemas.microsoft.com/office/drawing/2014/main" id="{A8B6AB79-E5F2-CF17-B2F0-BFACAFAB0FB1}"/>
              </a:ext>
            </a:extLst>
          </p:cNvPr>
          <p:cNvSpPr/>
          <p:nvPr/>
        </p:nvSpPr>
        <p:spPr>
          <a:xfrm rot="20934152">
            <a:off x="-1683285" y="7456750"/>
            <a:ext cx="2371885" cy="925281"/>
          </a:xfrm>
          <a:prstGeom prst="rect">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297889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51F4A7-1D9D-5BB4-AD2D-9DD6EAB81D43}"/>
            </a:ext>
          </a:extLst>
        </p:cNvPr>
        <p:cNvGrpSpPr/>
        <p:nvPr/>
      </p:nvGrpSpPr>
      <p:grpSpPr>
        <a:xfrm>
          <a:off x="0" y="0"/>
          <a:ext cx="0" cy="0"/>
          <a:chOff x="0" y="0"/>
          <a:chExt cx="0" cy="0"/>
        </a:xfrm>
      </p:grpSpPr>
      <p:sp>
        <p:nvSpPr>
          <p:cNvPr id="61" name="Subtitle Text">
            <a:extLst>
              <a:ext uri="{FF2B5EF4-FFF2-40B4-BE49-F238E27FC236}">
                <a16:creationId xmlns:a16="http://schemas.microsoft.com/office/drawing/2014/main" id="{370D2561-1E24-2810-8731-A5FE89F9112F}"/>
              </a:ext>
            </a:extLst>
          </p:cNvPr>
          <p:cNvSpPr/>
          <p:nvPr/>
        </p:nvSpPr>
        <p:spPr>
          <a:xfrm>
            <a:off x="1427164" y="2266950"/>
            <a:ext cx="3322710" cy="33753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1" tIns="50801" rIns="50801" bIns="50801" numCol="1" anchor="t">
            <a:spAutoFit/>
          </a:bodyPr>
          <a:lstStyle>
            <a:lvl1pPr algn="l" defTabSz="457200">
              <a:lnSpc>
                <a:spcPct val="120000"/>
              </a:lnSpc>
              <a:defRPr sz="1400" cap="all" spc="1120">
                <a:solidFill>
                  <a:srgbClr val="242423"/>
                </a:solidFill>
                <a:latin typeface="Arial"/>
                <a:ea typeface="Arial"/>
                <a:cs typeface="Arial"/>
                <a:sym typeface="Arial"/>
              </a:defRPr>
            </a:lvl1pPr>
          </a:lstStyle>
          <a:p>
            <a:r>
              <a:rPr sz="1401" dirty="0">
                <a:solidFill>
                  <a:schemeClr val="tx1"/>
                </a:solidFill>
                <a:latin typeface="Arial" panose="020B0604020202020204" pitchFamily="34" charset="0"/>
                <a:cs typeface="Arial" panose="020B0604020202020204" pitchFamily="34" charset="0"/>
              </a:rPr>
              <a:t> </a:t>
            </a:r>
          </a:p>
        </p:txBody>
      </p:sp>
      <p:sp>
        <p:nvSpPr>
          <p:cNvPr id="3" name="TextBox 2">
            <a:extLst>
              <a:ext uri="{FF2B5EF4-FFF2-40B4-BE49-F238E27FC236}">
                <a16:creationId xmlns:a16="http://schemas.microsoft.com/office/drawing/2014/main" id="{99D56371-4440-5A19-1AC4-C4397CE20952}"/>
              </a:ext>
            </a:extLst>
          </p:cNvPr>
          <p:cNvSpPr txBox="1"/>
          <p:nvPr/>
        </p:nvSpPr>
        <p:spPr>
          <a:xfrm>
            <a:off x="2273963" y="4358491"/>
            <a:ext cx="16285312" cy="1471394"/>
          </a:xfrm>
          <a:prstGeom prst="rect">
            <a:avLst/>
          </a:prstGeom>
          <a:noFill/>
        </p:spPr>
        <p:txBody>
          <a:bodyPr wrap="square" lIns="0" tIns="0" rIns="0" bIns="0" rtlCol="0">
            <a:noAutofit/>
          </a:bodyPr>
          <a:lstStyle/>
          <a:p>
            <a:pPr algn="just">
              <a:spcAft>
                <a:spcPts val="3387"/>
              </a:spcAft>
            </a:pPr>
            <a:endParaRPr lang="ru-RU" sz="5644" dirty="0"/>
          </a:p>
        </p:txBody>
      </p:sp>
      <p:sp>
        <p:nvSpPr>
          <p:cNvPr id="9" name="TextBox 8">
            <a:extLst>
              <a:ext uri="{FF2B5EF4-FFF2-40B4-BE49-F238E27FC236}">
                <a16:creationId xmlns:a16="http://schemas.microsoft.com/office/drawing/2014/main" id="{91EA02CF-BB5E-DA3C-5482-6603144B9D95}"/>
              </a:ext>
            </a:extLst>
          </p:cNvPr>
          <p:cNvSpPr txBox="1"/>
          <p:nvPr/>
        </p:nvSpPr>
        <p:spPr>
          <a:xfrm>
            <a:off x="2182386" y="6547962"/>
            <a:ext cx="16285312" cy="1377602"/>
          </a:xfrm>
          <a:prstGeom prst="rect">
            <a:avLst/>
          </a:prstGeom>
          <a:noFill/>
        </p:spPr>
        <p:txBody>
          <a:bodyPr wrap="square" lIns="0" tIns="0" rIns="0" bIns="0" rtlCol="0">
            <a:noAutofit/>
          </a:bodyPr>
          <a:lstStyle/>
          <a:p>
            <a:pPr algn="just">
              <a:spcAft>
                <a:spcPts val="3387"/>
              </a:spcAft>
            </a:pPr>
            <a:endParaRPr lang="ru-RU" sz="5644" dirty="0"/>
          </a:p>
        </p:txBody>
      </p:sp>
      <p:sp>
        <p:nvSpPr>
          <p:cNvPr id="13" name="TextBox 12">
            <a:extLst>
              <a:ext uri="{FF2B5EF4-FFF2-40B4-BE49-F238E27FC236}">
                <a16:creationId xmlns:a16="http://schemas.microsoft.com/office/drawing/2014/main" id="{A26FAECA-4F4F-D0F0-B642-9A34F3B63604}"/>
              </a:ext>
            </a:extLst>
          </p:cNvPr>
          <p:cNvSpPr txBox="1"/>
          <p:nvPr/>
        </p:nvSpPr>
        <p:spPr>
          <a:xfrm>
            <a:off x="2273963" y="9074988"/>
            <a:ext cx="16285312" cy="1377602"/>
          </a:xfrm>
          <a:prstGeom prst="rect">
            <a:avLst/>
          </a:prstGeom>
          <a:noFill/>
        </p:spPr>
        <p:txBody>
          <a:bodyPr wrap="square" lIns="0" tIns="0" rIns="0" bIns="0" rtlCol="0">
            <a:noAutofit/>
          </a:bodyPr>
          <a:lstStyle/>
          <a:p>
            <a:pPr algn="just">
              <a:spcAft>
                <a:spcPts val="3387"/>
              </a:spcAft>
            </a:pPr>
            <a:endParaRPr lang="ru-RU" sz="5644" dirty="0"/>
          </a:p>
        </p:txBody>
      </p:sp>
      <p:sp>
        <p:nvSpPr>
          <p:cNvPr id="5" name="TextBox 4">
            <a:extLst>
              <a:ext uri="{FF2B5EF4-FFF2-40B4-BE49-F238E27FC236}">
                <a16:creationId xmlns:a16="http://schemas.microsoft.com/office/drawing/2014/main" id="{2E9C106B-E9FD-2554-F1F7-22FE4967E9C7}"/>
              </a:ext>
            </a:extLst>
          </p:cNvPr>
          <p:cNvSpPr txBox="1"/>
          <p:nvPr/>
        </p:nvSpPr>
        <p:spPr>
          <a:xfrm>
            <a:off x="1677804" y="3323763"/>
            <a:ext cx="17005204" cy="1067825"/>
          </a:xfrm>
          <a:prstGeom prst="rect">
            <a:avLst/>
          </a:prstGeom>
          <a:solidFill>
            <a:srgbClr val="C82C00"/>
          </a:solidFill>
        </p:spPr>
        <p:txBody>
          <a:bodyPr wrap="square" rtlCol="0" anchor="ctr" anchorCtr="0">
            <a:noAutofit/>
          </a:bodyPr>
          <a:lstStyle/>
          <a:p>
            <a:pPr algn="ctr"/>
            <a:r>
              <a:rPr lang="ru-RU" sz="5644" spc="188" dirty="0">
                <a:solidFill>
                  <a:schemeClr val="bg1"/>
                </a:solidFill>
                <a:latin typeface="+mj-lt"/>
              </a:rPr>
              <a:t>Объект и предмет исследования</a:t>
            </a:r>
          </a:p>
        </p:txBody>
      </p:sp>
      <p:sp>
        <p:nvSpPr>
          <p:cNvPr id="6" name="TextBox 5">
            <a:extLst>
              <a:ext uri="{FF2B5EF4-FFF2-40B4-BE49-F238E27FC236}">
                <a16:creationId xmlns:a16="http://schemas.microsoft.com/office/drawing/2014/main" id="{B4313B95-8E0B-6335-3309-3DE1EC7F3F77}"/>
              </a:ext>
            </a:extLst>
          </p:cNvPr>
          <p:cNvSpPr txBox="1"/>
          <p:nvPr/>
        </p:nvSpPr>
        <p:spPr>
          <a:xfrm>
            <a:off x="2365540" y="4878700"/>
            <a:ext cx="16285312" cy="1830641"/>
          </a:xfrm>
          <a:prstGeom prst="rect">
            <a:avLst/>
          </a:prstGeom>
          <a:noFill/>
        </p:spPr>
        <p:txBody>
          <a:bodyPr wrap="square" lIns="0" tIns="0" rIns="0" bIns="0" rtlCol="0">
            <a:noAutofit/>
          </a:bodyPr>
          <a:lstStyle/>
          <a:p>
            <a:pPr algn="just">
              <a:spcAft>
                <a:spcPts val="1881"/>
              </a:spcAft>
            </a:pPr>
            <a:r>
              <a:rPr lang="ru-RU" sz="4000" dirty="0">
                <a:latin typeface="+mn-lt"/>
              </a:rPr>
              <a:t>Объект исследования – бизнес-процесс продажи музыкального оборудования. </a:t>
            </a:r>
          </a:p>
        </p:txBody>
      </p:sp>
      <p:sp>
        <p:nvSpPr>
          <p:cNvPr id="8" name="Oval 10">
            <a:extLst>
              <a:ext uri="{FF2B5EF4-FFF2-40B4-BE49-F238E27FC236}">
                <a16:creationId xmlns:a16="http://schemas.microsoft.com/office/drawing/2014/main" id="{EFE57D56-9ACD-A083-2A32-645787C02604}"/>
              </a:ext>
            </a:extLst>
          </p:cNvPr>
          <p:cNvSpPr/>
          <p:nvPr/>
        </p:nvSpPr>
        <p:spPr>
          <a:xfrm>
            <a:off x="1661344" y="4934545"/>
            <a:ext cx="325111" cy="325111"/>
          </a:xfrm>
          <a:prstGeom prst="ellipse">
            <a:avLst/>
          </a:prstGeom>
          <a:solidFill>
            <a:srgbClr val="C82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5644"/>
          </a:p>
        </p:txBody>
      </p:sp>
      <p:sp>
        <p:nvSpPr>
          <p:cNvPr id="10" name="Oval 11">
            <a:extLst>
              <a:ext uri="{FF2B5EF4-FFF2-40B4-BE49-F238E27FC236}">
                <a16:creationId xmlns:a16="http://schemas.microsoft.com/office/drawing/2014/main" id="{9B215191-454C-8634-1EA6-C5A0DE897744}"/>
              </a:ext>
            </a:extLst>
          </p:cNvPr>
          <p:cNvSpPr/>
          <p:nvPr/>
        </p:nvSpPr>
        <p:spPr>
          <a:xfrm>
            <a:off x="1661344" y="7575518"/>
            <a:ext cx="325111" cy="325111"/>
          </a:xfrm>
          <a:prstGeom prst="ellipse">
            <a:avLst/>
          </a:prstGeom>
          <a:solidFill>
            <a:srgbClr val="C82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5644"/>
          </a:p>
        </p:txBody>
      </p:sp>
      <p:cxnSp>
        <p:nvCxnSpPr>
          <p:cNvPr id="11" name="Straight Connector 14">
            <a:extLst>
              <a:ext uri="{FF2B5EF4-FFF2-40B4-BE49-F238E27FC236}">
                <a16:creationId xmlns:a16="http://schemas.microsoft.com/office/drawing/2014/main" id="{5FC961C0-C5D7-4D45-7ADF-9E2B884B8677}"/>
              </a:ext>
            </a:extLst>
          </p:cNvPr>
          <p:cNvCxnSpPr>
            <a:cxnSpLocks/>
          </p:cNvCxnSpPr>
          <p:nvPr/>
        </p:nvCxnSpPr>
        <p:spPr>
          <a:xfrm rot="16200000" flipH="1">
            <a:off x="1338690" y="5873858"/>
            <a:ext cx="973633" cy="3206"/>
          </a:xfrm>
          <a:prstGeom prst="line">
            <a:avLst/>
          </a:prstGeom>
          <a:ln w="12700">
            <a:solidFill>
              <a:srgbClr val="C82C00"/>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0E14C8F-3B40-B8A8-9CB8-ED48CC6C540A}"/>
              </a:ext>
            </a:extLst>
          </p:cNvPr>
          <p:cNvSpPr txBox="1"/>
          <p:nvPr/>
        </p:nvSpPr>
        <p:spPr>
          <a:xfrm>
            <a:off x="2397696" y="7575518"/>
            <a:ext cx="16285312" cy="4677988"/>
          </a:xfrm>
          <a:prstGeom prst="rect">
            <a:avLst/>
          </a:prstGeom>
          <a:noFill/>
        </p:spPr>
        <p:txBody>
          <a:bodyPr wrap="square" lIns="0" tIns="0" rIns="0" bIns="0" rtlCol="0">
            <a:noAutofit/>
          </a:bodyPr>
          <a:lstStyle/>
          <a:p>
            <a:pPr algn="just">
              <a:spcAft>
                <a:spcPts val="1881"/>
              </a:spcAft>
            </a:pPr>
            <a:r>
              <a:rPr lang="ru-RU" sz="4000" dirty="0">
                <a:latin typeface="+mn-lt"/>
              </a:rPr>
              <a:t>Предмет исследования – метод автоматизации бизнес-процесса продажи музыкального оборудования путём создания и внедрения информационной системы.</a:t>
            </a:r>
          </a:p>
        </p:txBody>
      </p:sp>
      <p:cxnSp>
        <p:nvCxnSpPr>
          <p:cNvPr id="14" name="Straight Connector 14">
            <a:extLst>
              <a:ext uri="{FF2B5EF4-FFF2-40B4-BE49-F238E27FC236}">
                <a16:creationId xmlns:a16="http://schemas.microsoft.com/office/drawing/2014/main" id="{2CCFC437-7454-A56B-4E9B-7B97F3AAB186}"/>
              </a:ext>
            </a:extLst>
          </p:cNvPr>
          <p:cNvCxnSpPr>
            <a:cxnSpLocks/>
          </p:cNvCxnSpPr>
          <p:nvPr/>
        </p:nvCxnSpPr>
        <p:spPr>
          <a:xfrm rot="16200000" flipH="1">
            <a:off x="1289602" y="8677752"/>
            <a:ext cx="1066269" cy="775"/>
          </a:xfrm>
          <a:prstGeom prst="line">
            <a:avLst/>
          </a:prstGeom>
          <a:ln w="12700">
            <a:solidFill>
              <a:srgbClr val="C82C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7716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EB1DA3-8D80-E96D-F963-F6FE7D3B5F0E}"/>
            </a:ext>
          </a:extLst>
        </p:cNvPr>
        <p:cNvGrpSpPr/>
        <p:nvPr/>
      </p:nvGrpSpPr>
      <p:grpSpPr>
        <a:xfrm>
          <a:off x="0" y="0"/>
          <a:ext cx="0" cy="0"/>
          <a:chOff x="0" y="0"/>
          <a:chExt cx="0" cy="0"/>
        </a:xfrm>
      </p:grpSpPr>
      <p:sp>
        <p:nvSpPr>
          <p:cNvPr id="61" name="Subtitle Text">
            <a:extLst>
              <a:ext uri="{FF2B5EF4-FFF2-40B4-BE49-F238E27FC236}">
                <a16:creationId xmlns:a16="http://schemas.microsoft.com/office/drawing/2014/main" id="{CB0F887E-550B-0F95-0BB2-C736AF03C064}"/>
              </a:ext>
            </a:extLst>
          </p:cNvPr>
          <p:cNvSpPr/>
          <p:nvPr/>
        </p:nvSpPr>
        <p:spPr>
          <a:xfrm>
            <a:off x="1427164" y="2266950"/>
            <a:ext cx="3322710" cy="33753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1" tIns="50801" rIns="50801" bIns="50801" numCol="1" anchor="t">
            <a:spAutoFit/>
          </a:bodyPr>
          <a:lstStyle>
            <a:lvl1pPr algn="l" defTabSz="457200">
              <a:lnSpc>
                <a:spcPct val="120000"/>
              </a:lnSpc>
              <a:defRPr sz="1400" cap="all" spc="1120">
                <a:solidFill>
                  <a:srgbClr val="242423"/>
                </a:solidFill>
                <a:latin typeface="Arial"/>
                <a:ea typeface="Arial"/>
                <a:cs typeface="Arial"/>
                <a:sym typeface="Arial"/>
              </a:defRPr>
            </a:lvl1pPr>
          </a:lstStyle>
          <a:p>
            <a:r>
              <a:rPr sz="1401" dirty="0">
                <a:solidFill>
                  <a:schemeClr val="tx1"/>
                </a:solidFill>
                <a:latin typeface="Arial" panose="020B0604020202020204" pitchFamily="34" charset="0"/>
                <a:cs typeface="Arial" panose="020B0604020202020204" pitchFamily="34" charset="0"/>
              </a:rPr>
              <a:t> </a:t>
            </a:r>
          </a:p>
        </p:txBody>
      </p:sp>
      <p:sp>
        <p:nvSpPr>
          <p:cNvPr id="3" name="TextBox 2">
            <a:extLst>
              <a:ext uri="{FF2B5EF4-FFF2-40B4-BE49-F238E27FC236}">
                <a16:creationId xmlns:a16="http://schemas.microsoft.com/office/drawing/2014/main" id="{CA3C49DB-5757-5418-3765-584FF967AE07}"/>
              </a:ext>
            </a:extLst>
          </p:cNvPr>
          <p:cNvSpPr txBox="1"/>
          <p:nvPr/>
        </p:nvSpPr>
        <p:spPr>
          <a:xfrm>
            <a:off x="2273963" y="4358491"/>
            <a:ext cx="16285312" cy="1471394"/>
          </a:xfrm>
          <a:prstGeom prst="rect">
            <a:avLst/>
          </a:prstGeom>
          <a:noFill/>
        </p:spPr>
        <p:txBody>
          <a:bodyPr wrap="square" lIns="0" tIns="0" rIns="0" bIns="0" rtlCol="0">
            <a:noAutofit/>
          </a:bodyPr>
          <a:lstStyle/>
          <a:p>
            <a:pPr algn="just">
              <a:spcAft>
                <a:spcPts val="3387"/>
              </a:spcAft>
            </a:pPr>
            <a:endParaRPr lang="ru-RU" sz="5644" dirty="0"/>
          </a:p>
        </p:txBody>
      </p:sp>
      <p:sp>
        <p:nvSpPr>
          <p:cNvPr id="9" name="TextBox 8">
            <a:extLst>
              <a:ext uri="{FF2B5EF4-FFF2-40B4-BE49-F238E27FC236}">
                <a16:creationId xmlns:a16="http://schemas.microsoft.com/office/drawing/2014/main" id="{14238D7D-3AE1-73F5-6CE7-CDAE54553C4A}"/>
              </a:ext>
            </a:extLst>
          </p:cNvPr>
          <p:cNvSpPr txBox="1"/>
          <p:nvPr/>
        </p:nvSpPr>
        <p:spPr>
          <a:xfrm>
            <a:off x="2182386" y="6547962"/>
            <a:ext cx="16285312" cy="1377602"/>
          </a:xfrm>
          <a:prstGeom prst="rect">
            <a:avLst/>
          </a:prstGeom>
          <a:noFill/>
        </p:spPr>
        <p:txBody>
          <a:bodyPr wrap="square" lIns="0" tIns="0" rIns="0" bIns="0" rtlCol="0">
            <a:noAutofit/>
          </a:bodyPr>
          <a:lstStyle/>
          <a:p>
            <a:pPr algn="just">
              <a:spcAft>
                <a:spcPts val="3387"/>
              </a:spcAft>
            </a:pPr>
            <a:endParaRPr lang="ru-RU" sz="5644" dirty="0"/>
          </a:p>
        </p:txBody>
      </p:sp>
      <p:sp>
        <p:nvSpPr>
          <p:cNvPr id="13" name="TextBox 12">
            <a:extLst>
              <a:ext uri="{FF2B5EF4-FFF2-40B4-BE49-F238E27FC236}">
                <a16:creationId xmlns:a16="http://schemas.microsoft.com/office/drawing/2014/main" id="{89E8E47F-B7C9-CC35-5AF9-9E21FF7120CC}"/>
              </a:ext>
            </a:extLst>
          </p:cNvPr>
          <p:cNvSpPr txBox="1"/>
          <p:nvPr/>
        </p:nvSpPr>
        <p:spPr>
          <a:xfrm>
            <a:off x="2273963" y="9074988"/>
            <a:ext cx="16285312" cy="1377602"/>
          </a:xfrm>
          <a:prstGeom prst="rect">
            <a:avLst/>
          </a:prstGeom>
          <a:noFill/>
        </p:spPr>
        <p:txBody>
          <a:bodyPr wrap="square" lIns="0" tIns="0" rIns="0" bIns="0" rtlCol="0">
            <a:noAutofit/>
          </a:bodyPr>
          <a:lstStyle/>
          <a:p>
            <a:pPr algn="just">
              <a:spcAft>
                <a:spcPts val="3387"/>
              </a:spcAft>
            </a:pPr>
            <a:endParaRPr lang="ru-RU" sz="5644" dirty="0"/>
          </a:p>
        </p:txBody>
      </p:sp>
      <p:sp>
        <p:nvSpPr>
          <p:cNvPr id="2" name="TextBox 1">
            <a:extLst>
              <a:ext uri="{FF2B5EF4-FFF2-40B4-BE49-F238E27FC236}">
                <a16:creationId xmlns:a16="http://schemas.microsoft.com/office/drawing/2014/main" id="{5A87A3EA-A9D4-7B2A-BA24-E5C450702FFD}"/>
              </a:ext>
            </a:extLst>
          </p:cNvPr>
          <p:cNvSpPr txBox="1"/>
          <p:nvPr/>
        </p:nvSpPr>
        <p:spPr>
          <a:xfrm>
            <a:off x="2273963" y="3704405"/>
            <a:ext cx="16285312" cy="8326230"/>
          </a:xfrm>
          <a:prstGeom prst="rect">
            <a:avLst/>
          </a:prstGeom>
          <a:noFill/>
        </p:spPr>
        <p:txBody>
          <a:bodyPr wrap="square" lIns="0" tIns="0" rIns="0" bIns="0" rtlCol="0">
            <a:noAutofit/>
          </a:bodyPr>
          <a:lstStyle/>
          <a:p>
            <a:pPr algn="just">
              <a:spcAft>
                <a:spcPts val="3387"/>
              </a:spcAft>
            </a:pPr>
            <a:r>
              <a:rPr lang="ru-RU" sz="3200" dirty="0">
                <a:latin typeface="Arial" panose="020B0604020202020204" pitchFamily="34" charset="0"/>
                <a:cs typeface="Arial" panose="020B0604020202020204" pitchFamily="34" charset="0"/>
              </a:rPr>
              <a:t>Цель исследования автоматизация бизнес-процесса «Продажа музыкального оборудования» путём разработки ИС</a:t>
            </a:r>
          </a:p>
          <a:p>
            <a:pPr algn="l"/>
            <a:r>
              <a:rPr lang="ru-RU" sz="3200" spc="188" dirty="0">
                <a:solidFill>
                  <a:schemeClr val="tx1"/>
                </a:solidFill>
                <a:latin typeface="Arial" panose="020B0604020202020204" pitchFamily="34" charset="0"/>
                <a:cs typeface="Arial" panose="020B0604020202020204" pitchFamily="34" charset="0"/>
              </a:rPr>
              <a:t>Задачи исследования:</a:t>
            </a:r>
          </a:p>
          <a:p>
            <a:pPr algn="l"/>
            <a:r>
              <a:rPr lang="ru-RU" sz="3200" spc="188" dirty="0">
                <a:solidFill>
                  <a:schemeClr val="tx1"/>
                </a:solidFill>
                <a:latin typeface="Arial" panose="020B0604020202020204" pitchFamily="34" charset="0"/>
                <a:cs typeface="Arial" panose="020B0604020202020204" pitchFamily="34" charset="0"/>
              </a:rPr>
              <a:t>- описать сущность рассматриваемого бизнес-процесса и особенности его автоматизации,</a:t>
            </a:r>
          </a:p>
          <a:p>
            <a:pPr algn="l"/>
            <a:r>
              <a:rPr lang="ru-RU" sz="3200" spc="188" dirty="0">
                <a:solidFill>
                  <a:schemeClr val="tx1"/>
                </a:solidFill>
                <a:latin typeface="Arial" panose="020B0604020202020204" pitchFamily="34" charset="0"/>
                <a:cs typeface="Arial" panose="020B0604020202020204" pitchFamily="34" charset="0"/>
              </a:rPr>
              <a:t>- рассмотреть существующие подходы к автоматизации исследуемого бизнес-процесса,</a:t>
            </a:r>
          </a:p>
          <a:p>
            <a:pPr algn="l"/>
            <a:r>
              <a:rPr lang="ru-RU" sz="3200" spc="188" dirty="0">
                <a:solidFill>
                  <a:schemeClr val="tx1"/>
                </a:solidFill>
                <a:latin typeface="Arial" panose="020B0604020202020204" pitchFamily="34" charset="0"/>
                <a:cs typeface="Arial" panose="020B0604020202020204" pitchFamily="34" charset="0"/>
              </a:rPr>
              <a:t>- провести анализ проблем автоматизации бизнес-процесса и рассмотреть пути их решения,</a:t>
            </a:r>
          </a:p>
          <a:p>
            <a:pPr algn="l"/>
            <a:r>
              <a:rPr lang="ru-RU" sz="3200" spc="188" dirty="0">
                <a:solidFill>
                  <a:schemeClr val="tx1"/>
                </a:solidFill>
                <a:latin typeface="Arial" panose="020B0604020202020204" pitchFamily="34" charset="0"/>
                <a:cs typeface="Arial" panose="020B0604020202020204" pitchFamily="34" charset="0"/>
              </a:rPr>
              <a:t>- привести характеристику деятельности ООО «Музыкант»,</a:t>
            </a:r>
          </a:p>
          <a:p>
            <a:pPr algn="l"/>
            <a:r>
              <a:rPr lang="ru-RU" sz="3200" spc="188" dirty="0">
                <a:solidFill>
                  <a:schemeClr val="tx1"/>
                </a:solidFill>
                <a:latin typeface="Arial" panose="020B0604020202020204" pitchFamily="34" charset="0"/>
                <a:cs typeface="Arial" panose="020B0604020202020204" pitchFamily="34" charset="0"/>
              </a:rPr>
              <a:t>- провести анализ бизнес-процесса,</a:t>
            </a:r>
          </a:p>
          <a:p>
            <a:pPr algn="l"/>
            <a:r>
              <a:rPr lang="ru-RU" sz="3200" spc="188" dirty="0">
                <a:solidFill>
                  <a:schemeClr val="tx1"/>
                </a:solidFill>
                <a:latin typeface="Arial" panose="020B0604020202020204" pitchFamily="34" charset="0"/>
                <a:cs typeface="Arial" panose="020B0604020202020204" pitchFamily="34" charset="0"/>
              </a:rPr>
              <a:t>- составить требования к элементам системы автоматизации,</a:t>
            </a:r>
          </a:p>
          <a:p>
            <a:pPr algn="l"/>
            <a:r>
              <a:rPr lang="ru-RU" sz="3200" spc="188" dirty="0">
                <a:solidFill>
                  <a:schemeClr val="tx1"/>
                </a:solidFill>
                <a:latin typeface="Arial" panose="020B0604020202020204" pitchFamily="34" charset="0"/>
                <a:cs typeface="Arial" panose="020B0604020202020204" pitchFamily="34" charset="0"/>
              </a:rPr>
              <a:t>- спроектировать и разработать информационное, алгоритмическое и программное обеспечение для задачи автоматизации бизнес-процесса,</a:t>
            </a:r>
          </a:p>
          <a:p>
            <a:pPr algn="l"/>
            <a:r>
              <a:rPr lang="ru-RU" sz="3200" spc="188" dirty="0">
                <a:solidFill>
                  <a:schemeClr val="tx1"/>
                </a:solidFill>
                <a:latin typeface="Arial" panose="020B0604020202020204" pitchFamily="34" charset="0"/>
                <a:cs typeface="Arial" panose="020B0604020202020204" pitchFamily="34" charset="0"/>
              </a:rPr>
              <a:t>- разработать и выполнить тесты для проверки разработанного ПО,</a:t>
            </a:r>
          </a:p>
          <a:p>
            <a:pPr algn="l"/>
            <a:r>
              <a:rPr lang="ru-RU" sz="3200" spc="188" dirty="0">
                <a:solidFill>
                  <a:schemeClr val="tx1"/>
                </a:solidFill>
                <a:latin typeface="Arial" panose="020B0604020202020204" pitchFamily="34" charset="0"/>
                <a:cs typeface="Arial" panose="020B0604020202020204" pitchFamily="34" charset="0"/>
              </a:rPr>
              <a:t>- экономически обосновать проектные решения по автоматизации бизнес-процесса.</a:t>
            </a:r>
          </a:p>
          <a:p>
            <a:pPr algn="l"/>
            <a:endParaRPr lang="ru-RU" sz="3200" spc="188" dirty="0">
              <a:solidFill>
                <a:schemeClr val="tx1"/>
              </a:solidFill>
              <a:latin typeface="Arial" panose="020B0604020202020204" pitchFamily="34" charset="0"/>
              <a:cs typeface="Arial" panose="020B0604020202020204" pitchFamily="34" charset="0"/>
            </a:endParaRPr>
          </a:p>
          <a:p>
            <a:pPr algn="just">
              <a:spcAft>
                <a:spcPts val="3387"/>
              </a:spcAft>
            </a:pPr>
            <a:endParaRPr lang="ru-RU" sz="3200" dirty="0">
              <a:latin typeface="Arial" panose="020B0604020202020204" pitchFamily="34" charset="0"/>
              <a:cs typeface="Arial" panose="020B0604020202020204" pitchFamily="34" charset="0"/>
            </a:endParaRPr>
          </a:p>
          <a:p>
            <a:pPr algn="just">
              <a:spcAft>
                <a:spcPts val="3387"/>
              </a:spcAft>
            </a:pPr>
            <a:endParaRPr lang="ru-RU" sz="3200" dirty="0">
              <a:latin typeface="Arial" panose="020B0604020202020204" pitchFamily="34" charset="0"/>
              <a:cs typeface="Arial" panose="020B0604020202020204" pitchFamily="34" charset="0"/>
            </a:endParaRPr>
          </a:p>
          <a:p>
            <a:pPr algn="just">
              <a:spcAft>
                <a:spcPts val="3387"/>
              </a:spcAft>
            </a:pPr>
            <a:endParaRPr lang="ru-RU" sz="3200" dirty="0">
              <a:latin typeface="Arial" panose="020B0604020202020204" pitchFamily="34" charset="0"/>
              <a:cs typeface="Arial" panose="020B0604020202020204" pitchFamily="34" charset="0"/>
            </a:endParaRPr>
          </a:p>
          <a:p>
            <a:pPr algn="just">
              <a:spcAft>
                <a:spcPts val="3387"/>
              </a:spcAft>
            </a:pPr>
            <a:endParaRPr lang="ru-RU" sz="3200" dirty="0">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7C5270D1-06E8-BF63-C7B6-E5EFF0DA346D}"/>
              </a:ext>
            </a:extLst>
          </p:cNvPr>
          <p:cNvSpPr txBox="1"/>
          <p:nvPr/>
        </p:nvSpPr>
        <p:spPr>
          <a:xfrm>
            <a:off x="1462494" y="2141452"/>
            <a:ext cx="17005204" cy="1067825"/>
          </a:xfrm>
          <a:prstGeom prst="rect">
            <a:avLst/>
          </a:prstGeom>
          <a:solidFill>
            <a:srgbClr val="FF5729"/>
          </a:solidFill>
        </p:spPr>
        <p:txBody>
          <a:bodyPr wrap="square" rtlCol="0" anchor="ctr" anchorCtr="0">
            <a:noAutofit/>
          </a:bodyPr>
          <a:lstStyle/>
          <a:p>
            <a:pPr algn="ctr"/>
            <a:r>
              <a:rPr lang="ru-RU" sz="5644" spc="188" dirty="0">
                <a:solidFill>
                  <a:schemeClr val="bg1"/>
                </a:solidFill>
                <a:latin typeface="+mn-lt"/>
              </a:rPr>
              <a:t>Цель и задачи исследования</a:t>
            </a:r>
          </a:p>
        </p:txBody>
      </p:sp>
    </p:spTree>
    <p:extLst>
      <p:ext uri="{BB962C8B-B14F-4D97-AF65-F5344CB8AC3E}">
        <p14:creationId xmlns:p14="http://schemas.microsoft.com/office/powerpoint/2010/main" val="2869338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All the world is made of faith, and trust, and pixie dust."/>
          <p:cNvSpPr txBox="1"/>
          <p:nvPr/>
        </p:nvSpPr>
        <p:spPr>
          <a:xfrm>
            <a:off x="5334000" y="2185512"/>
            <a:ext cx="13716000" cy="9335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1" tIns="50801" rIns="50801" bIns="50801">
            <a:spAutoFit/>
          </a:bodyPr>
          <a:lstStyle>
            <a:lvl1pPr algn="l">
              <a:defRPr sz="5000" b="0">
                <a:solidFill>
                  <a:srgbClr val="242423"/>
                </a:solidFill>
                <a:latin typeface="Montserrat Bold"/>
                <a:ea typeface="Montserrat Bold"/>
                <a:cs typeface="Montserrat Bold"/>
                <a:sym typeface="Montserrat Bold"/>
              </a:defRPr>
            </a:lvl1pPr>
          </a:lstStyle>
          <a:p>
            <a:r>
              <a:rPr lang="ru-RU" sz="5400" b="1" dirty="0">
                <a:solidFill>
                  <a:schemeClr val="bg1"/>
                </a:solidFill>
                <a:latin typeface="Arial" panose="020B0604020202020204" pitchFamily="34" charset="0"/>
                <a:cs typeface="Arial" panose="020B0604020202020204" pitchFamily="34" charset="0"/>
              </a:rPr>
              <a:t>Характеристика объекта исследования</a:t>
            </a:r>
          </a:p>
        </p:txBody>
      </p:sp>
      <p:sp>
        <p:nvSpPr>
          <p:cNvPr id="78" name="Lorem ipsum dolor sit amet, consectetur adipiscing elit, sed do eiusmod tempor incididunt ut labore et dolore magna aliqua. Arcu dictum varius duis at lorem donec. Volutpat maecenas volutpat blandit aliquam. Egestas quis ipsum suspendisse ultrices gravid"/>
          <p:cNvSpPr txBox="1"/>
          <p:nvPr/>
        </p:nvSpPr>
        <p:spPr>
          <a:xfrm>
            <a:off x="466165" y="4473743"/>
            <a:ext cx="9215717" cy="6024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1" tIns="50801" rIns="50801" bIns="50801">
            <a:spAutoFit/>
          </a:bodyPr>
          <a:lstStyle/>
          <a:p>
            <a:pPr algn="just" defTabSz="457248">
              <a:lnSpc>
                <a:spcPct val="120000"/>
              </a:lnSpc>
              <a:defRPr sz="2200" b="0">
                <a:solidFill>
                  <a:srgbClr val="7F8189"/>
                </a:solidFill>
                <a:latin typeface="Arial"/>
                <a:ea typeface="Arial"/>
                <a:cs typeface="Arial"/>
                <a:sym typeface="Arial"/>
              </a:defRPr>
            </a:pPr>
            <a:r>
              <a:rPr lang="ru-RU" sz="3600" dirty="0">
                <a:solidFill>
                  <a:srgbClr val="131313"/>
                </a:solidFill>
                <a:latin typeface="Arial" panose="020B0604020202020204" pitchFamily="34" charset="0"/>
                <a:cs typeface="Arial" panose="020B0604020202020204" pitchFamily="34" charset="0"/>
              </a:rPr>
              <a:t>	ООО «Музыкант» (товарный знак «</a:t>
            </a:r>
            <a:r>
              <a:rPr lang="ru-RU" sz="3600" dirty="0" err="1">
                <a:solidFill>
                  <a:srgbClr val="131313"/>
                </a:solidFill>
                <a:latin typeface="Arial" panose="020B0604020202020204" pitchFamily="34" charset="0"/>
                <a:cs typeface="Arial" panose="020B0604020202020204" pitchFamily="34" charset="0"/>
              </a:rPr>
              <a:t>Музторг</a:t>
            </a:r>
            <a:r>
              <a:rPr lang="ru-RU" sz="3600" dirty="0">
                <a:solidFill>
                  <a:srgbClr val="131313"/>
                </a:solidFill>
                <a:latin typeface="Arial" panose="020B0604020202020204" pitchFamily="34" charset="0"/>
                <a:cs typeface="Arial" panose="020B0604020202020204" pitchFamily="34" charset="0"/>
              </a:rPr>
              <a:t>») – экосистема для музыкантов и крупнейшая сеть из 41 музыкальных магазинов в России.</a:t>
            </a:r>
          </a:p>
          <a:p>
            <a:pPr algn="just" defTabSz="457248">
              <a:lnSpc>
                <a:spcPct val="120000"/>
              </a:lnSpc>
              <a:defRPr sz="2200" b="0">
                <a:solidFill>
                  <a:srgbClr val="7F8189"/>
                </a:solidFill>
                <a:latin typeface="Arial"/>
                <a:ea typeface="Arial"/>
                <a:cs typeface="Arial"/>
                <a:sym typeface="Arial"/>
              </a:defRPr>
            </a:pPr>
            <a:r>
              <a:rPr kumimoji="0" lang="ru-RU" sz="3600" b="0" i="0" u="none" strike="noStrike" cap="none" spc="0" normalizeH="0" baseline="0" dirty="0">
                <a:ln>
                  <a:noFill/>
                </a:ln>
                <a:solidFill>
                  <a:srgbClr val="000000"/>
                </a:solidFill>
                <a:uFillTx/>
                <a:latin typeface="+mn-lt"/>
                <a:cs typeface="Helvetica Neue"/>
                <a:sym typeface="Helvetica Neue"/>
              </a:rPr>
              <a:t>ОКВЭД-2: 47.59.5: Торговля розничная музыкальными инструментами и нотными изданиями в специализированных магазинах.</a:t>
            </a:r>
            <a:endParaRPr kumimoji="0" lang="ru-RU" sz="3600" b="0" i="0" u="none" strike="noStrike" cap="none" spc="0" normalizeH="0" baseline="0" dirty="0">
              <a:ln>
                <a:noFill/>
              </a:ln>
              <a:solidFill>
                <a:srgbClr val="000000"/>
              </a:solidFill>
              <a:effectLst/>
              <a:uFillTx/>
              <a:latin typeface="+mn-lt"/>
              <a:ea typeface="Helvetica Neue"/>
              <a:cs typeface="Helvetica Neue"/>
              <a:sym typeface="Helvetica Neue"/>
            </a:endParaRPr>
          </a:p>
          <a:p>
            <a:pPr algn="just" defTabSz="457248">
              <a:lnSpc>
                <a:spcPct val="120000"/>
              </a:lnSpc>
              <a:defRPr sz="2200" b="0">
                <a:solidFill>
                  <a:srgbClr val="7F8189"/>
                </a:solidFill>
                <a:latin typeface="Arial"/>
                <a:ea typeface="Arial"/>
                <a:cs typeface="Arial"/>
                <a:sym typeface="Arial"/>
              </a:defRPr>
            </a:pPr>
            <a:endParaRPr lang="ru-RU" sz="3600" dirty="0">
              <a:solidFill>
                <a:srgbClr val="131313"/>
              </a:solidFill>
              <a:latin typeface="Arial" panose="020B0604020202020204" pitchFamily="34" charset="0"/>
              <a:cs typeface="Arial" panose="020B0604020202020204" pitchFamily="34" charset="0"/>
            </a:endParaRPr>
          </a:p>
        </p:txBody>
      </p:sp>
      <p:pic>
        <p:nvPicPr>
          <p:cNvPr id="1028" name="Picture 4" descr="Picture background">
            <a:extLst>
              <a:ext uri="{FF2B5EF4-FFF2-40B4-BE49-F238E27FC236}">
                <a16:creationId xmlns:a16="http://schemas.microsoft.com/office/drawing/2014/main" id="{0EBEDF51-76BD-DCB0-CCB5-49609E8794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247" y="10220046"/>
            <a:ext cx="4482353" cy="2731434"/>
          </a:xfrm>
          <a:prstGeom prst="rect">
            <a:avLst/>
          </a:prstGeom>
          <a:noFill/>
          <a:extLst>
            <a:ext uri="{909E8E84-426E-40DD-AFC4-6F175D3DCCD1}">
              <a14:hiddenFill xmlns:a14="http://schemas.microsoft.com/office/drawing/2010/main">
                <a:solidFill>
                  <a:srgbClr val="FFFFFF"/>
                </a:solidFill>
              </a14:hiddenFill>
            </a:ext>
          </a:extLst>
        </p:spPr>
      </p:pic>
      <p:pic>
        <p:nvPicPr>
          <p:cNvPr id="2" name="Рисунок 1">
            <a:extLst>
              <a:ext uri="{FF2B5EF4-FFF2-40B4-BE49-F238E27FC236}">
                <a16:creationId xmlns:a16="http://schemas.microsoft.com/office/drawing/2014/main" id="{CDA9DFB1-C2DF-DE49-46DC-1910E186748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32144" y="4338917"/>
            <a:ext cx="12371292" cy="74227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 name="Rectangle"/>
          <p:cNvSpPr/>
          <p:nvPr/>
        </p:nvSpPr>
        <p:spPr>
          <a:xfrm>
            <a:off x="1" y="-16933"/>
            <a:ext cx="11913130" cy="13732935"/>
          </a:xfrm>
          <a:prstGeom prst="rect">
            <a:avLst/>
          </a:prstGeom>
          <a:gradFill>
            <a:gsLst>
              <a:gs pos="1000">
                <a:srgbClr val="C80D3F"/>
              </a:gs>
              <a:gs pos="51000">
                <a:srgbClr val="DF2935"/>
              </a:gs>
              <a:gs pos="100000">
                <a:srgbClr val="FF5E62"/>
              </a:gs>
            </a:gsLst>
            <a:lin ang="0" scaled="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676" name="All the world is made of faith, and trust, and pixie dust."/>
          <p:cNvSpPr txBox="1"/>
          <p:nvPr/>
        </p:nvSpPr>
        <p:spPr>
          <a:xfrm>
            <a:off x="1435467" y="2369345"/>
            <a:ext cx="9776820" cy="87235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1" tIns="50801" rIns="50801" bIns="50801">
            <a:spAutoFit/>
          </a:bodyPr>
          <a:lstStyle>
            <a:lvl1pPr algn="l">
              <a:defRPr sz="5000" b="0">
                <a:solidFill>
                  <a:srgbClr val="242423"/>
                </a:solidFill>
                <a:latin typeface="Montserrat Bold"/>
                <a:ea typeface="Montserrat Bold"/>
                <a:cs typeface="Montserrat Bold"/>
                <a:sym typeface="Montserrat Bold"/>
              </a:defRPr>
            </a:lvl1pPr>
          </a:lstStyle>
          <a:p>
            <a:r>
              <a:rPr lang="ru-RU" sz="5002" b="1" dirty="0">
                <a:solidFill>
                  <a:schemeClr val="bg1"/>
                </a:solidFill>
                <a:latin typeface="Arial" panose="020B0604020202020204" pitchFamily="34" charset="0"/>
                <a:cs typeface="Arial" panose="020B0604020202020204" pitchFamily="34" charset="0"/>
              </a:rPr>
              <a:t>Организационная структура</a:t>
            </a:r>
          </a:p>
        </p:txBody>
      </p:sp>
      <p:sp>
        <p:nvSpPr>
          <p:cNvPr id="80" name="Lorem ipsum dolor sit amet, consectetur adipiscing elit, sed do eiusmod tempor incididunt ut labore et dolore magna aliqua. Arcu dictum varius duis at lorem donec. Volutpat maecenas volutpat blandit aliquam. Egestas quis ipsum suspendisse ultrices gravid">
            <a:extLst>
              <a:ext uri="{FF2B5EF4-FFF2-40B4-BE49-F238E27FC236}">
                <a16:creationId xmlns:a16="http://schemas.microsoft.com/office/drawing/2014/main" id="{B844870A-1B17-4692-8A47-09F5DDF54F73}"/>
              </a:ext>
            </a:extLst>
          </p:cNvPr>
          <p:cNvSpPr txBox="1"/>
          <p:nvPr/>
        </p:nvSpPr>
        <p:spPr>
          <a:xfrm>
            <a:off x="1462466" y="3920654"/>
            <a:ext cx="8988200" cy="469507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1" tIns="50801" rIns="50801" bIns="50801">
            <a:spAutoFit/>
          </a:bodyPr>
          <a:lstStyle>
            <a:lvl1pPr algn="l" defTabSz="457200">
              <a:lnSpc>
                <a:spcPct val="120000"/>
              </a:lnSpc>
              <a:defRPr sz="2200" b="0">
                <a:solidFill>
                  <a:srgbClr val="7F8189"/>
                </a:solidFill>
                <a:latin typeface="Arial"/>
                <a:ea typeface="Arial"/>
                <a:cs typeface="Arial"/>
                <a:sym typeface="Arial"/>
              </a:defRPr>
            </a:lvl1pPr>
          </a:lstStyle>
          <a:p>
            <a:r>
              <a:rPr lang="ru-RU" sz="3600" dirty="0">
                <a:solidFill>
                  <a:schemeClr val="bg1"/>
                </a:solidFill>
                <a:latin typeface="Arial" panose="020B0604020202020204" pitchFamily="34" charset="0"/>
                <a:cs typeface="Arial" panose="020B0604020202020204" pitchFamily="34" charset="0"/>
              </a:rPr>
              <a:t>Согласно открытым источникам, организационная структура </a:t>
            </a:r>
            <a:r>
              <a:rPr lang="ru-RU" sz="3600" dirty="0" err="1">
                <a:solidFill>
                  <a:schemeClr val="bg1"/>
                </a:solidFill>
                <a:latin typeface="Arial" panose="020B0604020202020204" pitchFamily="34" charset="0"/>
                <a:cs typeface="Arial" panose="020B0604020202020204" pitchFamily="34" charset="0"/>
              </a:rPr>
              <a:t>Музторга</a:t>
            </a:r>
            <a:r>
              <a:rPr lang="ru-RU" sz="3600" dirty="0">
                <a:solidFill>
                  <a:schemeClr val="bg1"/>
                </a:solidFill>
                <a:latin typeface="Arial" panose="020B0604020202020204" pitchFamily="34" charset="0"/>
                <a:cs typeface="Arial" panose="020B0604020202020204" pitchFamily="34" charset="0"/>
              </a:rPr>
              <a:t> довольно минималистична, несмотря на масштабы компании. Возможно, компания имеет более детальную структуру, но не раскрывает ее как коммерческую тайну.</a:t>
            </a:r>
          </a:p>
        </p:txBody>
      </p:sp>
      <p:pic>
        <p:nvPicPr>
          <p:cNvPr id="4" name="Рисунок 3">
            <a:extLst>
              <a:ext uri="{FF2B5EF4-FFF2-40B4-BE49-F238E27FC236}">
                <a16:creationId xmlns:a16="http://schemas.microsoft.com/office/drawing/2014/main" id="{7AB83A65-BCD2-FEB6-BA22-BFD8AD081534}"/>
              </a:ext>
            </a:extLst>
          </p:cNvPr>
          <p:cNvPicPr>
            <a:picLocks noChangeAspect="1"/>
          </p:cNvPicPr>
          <p:nvPr/>
        </p:nvPicPr>
        <p:blipFill>
          <a:blip r:embed="rId2"/>
          <a:stretch>
            <a:fillRect/>
          </a:stretch>
        </p:blipFill>
        <p:spPr>
          <a:xfrm>
            <a:off x="12192000" y="2664199"/>
            <a:ext cx="12039600" cy="75628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F7B21B-F090-BCC6-94B2-919894D99CDA}"/>
            </a:ext>
          </a:extLst>
        </p:cNvPr>
        <p:cNvGrpSpPr/>
        <p:nvPr/>
      </p:nvGrpSpPr>
      <p:grpSpPr>
        <a:xfrm>
          <a:off x="0" y="0"/>
          <a:ext cx="0" cy="0"/>
          <a:chOff x="0" y="0"/>
          <a:chExt cx="0" cy="0"/>
        </a:xfrm>
      </p:grpSpPr>
      <p:sp>
        <p:nvSpPr>
          <p:cNvPr id="3540" name="Lorem ipsum dolor sit amet, consectetur adipiscing elit, sed do eiusmod tempor incididunt ut labore et dolore magna aliqua. Arcu dictum varius duis at lorem donec. Volutpat maecenas volutpat blandit aliquam. Egestas quis ipsum suspendisse ultrices gravid">
            <a:extLst>
              <a:ext uri="{FF2B5EF4-FFF2-40B4-BE49-F238E27FC236}">
                <a16:creationId xmlns:a16="http://schemas.microsoft.com/office/drawing/2014/main" id="{02F6E038-9710-439F-7EA9-3863AC129425}"/>
              </a:ext>
            </a:extLst>
          </p:cNvPr>
          <p:cNvSpPr txBox="1"/>
          <p:nvPr/>
        </p:nvSpPr>
        <p:spPr>
          <a:xfrm>
            <a:off x="1427163" y="5019126"/>
            <a:ext cx="10016485" cy="6392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1" tIns="50801" rIns="50801" bIns="50801">
            <a:spAutoFit/>
          </a:bodyPr>
          <a:lstStyle>
            <a:lvl1pPr algn="l" defTabSz="457200">
              <a:lnSpc>
                <a:spcPct val="120000"/>
              </a:lnSpc>
              <a:defRPr sz="2200" b="0">
                <a:solidFill>
                  <a:srgbClr val="7F8189"/>
                </a:solidFill>
                <a:latin typeface="Arial"/>
                <a:ea typeface="Arial"/>
                <a:cs typeface="Arial"/>
                <a:sym typeface="Arial"/>
              </a:defRPr>
            </a:lvl1pPr>
          </a:lstStyle>
          <a:p>
            <a:pPr>
              <a:defRPr sz="2200" b="0">
                <a:solidFill>
                  <a:srgbClr val="7F8189"/>
                </a:solidFill>
                <a:latin typeface="Arial"/>
                <a:ea typeface="Arial"/>
                <a:cs typeface="Arial"/>
                <a:sym typeface="Arial"/>
              </a:defRPr>
            </a:pPr>
            <a:endParaRPr lang="ru-RU" sz="3200" dirty="0">
              <a:solidFill>
                <a:schemeClr val="tx1"/>
              </a:solidFill>
              <a:latin typeface="Arial" panose="020B0604020202020204" pitchFamily="34" charset="0"/>
              <a:cs typeface="Arial" panose="020B0604020202020204" pitchFamily="34" charset="0"/>
            </a:endParaRPr>
          </a:p>
        </p:txBody>
      </p:sp>
      <p:sp>
        <p:nvSpPr>
          <p:cNvPr id="39" name="Rectangle">
            <a:extLst>
              <a:ext uri="{FF2B5EF4-FFF2-40B4-BE49-F238E27FC236}">
                <a16:creationId xmlns:a16="http://schemas.microsoft.com/office/drawing/2014/main" id="{54621F54-EF57-B0DE-0D95-CB66A1B127FA}"/>
              </a:ext>
            </a:extLst>
          </p:cNvPr>
          <p:cNvSpPr/>
          <p:nvPr/>
        </p:nvSpPr>
        <p:spPr>
          <a:xfrm>
            <a:off x="1382545" y="443532"/>
            <a:ext cx="3017521" cy="143978"/>
          </a:xfrm>
          <a:prstGeom prst="rect">
            <a:avLst/>
          </a:prstGeom>
          <a:solidFill>
            <a:srgbClr val="C80D3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7" name="Social Media Analytics">
            <a:extLst>
              <a:ext uri="{FF2B5EF4-FFF2-40B4-BE49-F238E27FC236}">
                <a16:creationId xmlns:a16="http://schemas.microsoft.com/office/drawing/2014/main" id="{A472449E-110F-4C48-C430-3660D51AAB5A}"/>
              </a:ext>
            </a:extLst>
          </p:cNvPr>
          <p:cNvSpPr txBox="1"/>
          <p:nvPr/>
        </p:nvSpPr>
        <p:spPr>
          <a:xfrm>
            <a:off x="1382545" y="868389"/>
            <a:ext cx="7743525" cy="13337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1" tIns="50801" rIns="50801" bIns="50801">
            <a:spAutoFit/>
          </a:bodyPr>
          <a:lstStyle>
            <a:lvl1pPr algn="l">
              <a:defRPr sz="8000" b="0">
                <a:solidFill>
                  <a:srgbClr val="242423"/>
                </a:solidFill>
                <a:latin typeface="Montserrat Bold"/>
                <a:ea typeface="Montserrat Bold"/>
                <a:cs typeface="Montserrat Bold"/>
                <a:sym typeface="Montserrat Bold"/>
              </a:defRPr>
            </a:lvl1pPr>
          </a:lstStyle>
          <a:p>
            <a:r>
              <a:rPr lang="ru-RU" b="1" dirty="0">
                <a:solidFill>
                  <a:schemeClr val="tx1"/>
                </a:solidFill>
                <a:latin typeface="Arial" panose="020B0604020202020204" pitchFamily="34" charset="0"/>
                <a:cs typeface="Arial" panose="020B0604020202020204" pitchFamily="34" charset="0"/>
              </a:rPr>
              <a:t>Модель </a:t>
            </a:r>
            <a:r>
              <a:rPr lang="en-US" b="1" dirty="0">
                <a:solidFill>
                  <a:schemeClr val="tx1"/>
                </a:solidFill>
                <a:latin typeface="Arial" panose="020B0604020202020204" pitchFamily="34" charset="0"/>
                <a:cs typeface="Arial" panose="020B0604020202020204" pitchFamily="34" charset="0"/>
              </a:rPr>
              <a:t>AS-IS</a:t>
            </a:r>
            <a:endParaRPr b="1" dirty="0">
              <a:solidFill>
                <a:schemeClr val="tx1"/>
              </a:solidFill>
              <a:latin typeface="Arial" panose="020B0604020202020204" pitchFamily="34" charset="0"/>
              <a:cs typeface="Arial" panose="020B0604020202020204" pitchFamily="34" charset="0"/>
            </a:endParaRPr>
          </a:p>
        </p:txBody>
      </p:sp>
      <p:pic>
        <p:nvPicPr>
          <p:cNvPr id="3" name="Рисунок 2">
            <a:extLst>
              <a:ext uri="{FF2B5EF4-FFF2-40B4-BE49-F238E27FC236}">
                <a16:creationId xmlns:a16="http://schemas.microsoft.com/office/drawing/2014/main" id="{A0C0F324-BE63-5291-1A4F-98624EEE1DA7}"/>
              </a:ext>
            </a:extLst>
          </p:cNvPr>
          <p:cNvPicPr>
            <a:picLocks noChangeAspect="1"/>
          </p:cNvPicPr>
          <p:nvPr/>
        </p:nvPicPr>
        <p:blipFill>
          <a:blip r:embed="rId3"/>
          <a:stretch>
            <a:fillRect/>
          </a:stretch>
        </p:blipFill>
        <p:spPr>
          <a:xfrm>
            <a:off x="2085675" y="2297835"/>
            <a:ext cx="18622795" cy="10298765"/>
          </a:xfrm>
          <a:prstGeom prst="rect">
            <a:avLst/>
          </a:prstGeom>
        </p:spPr>
      </p:pic>
    </p:spTree>
    <p:extLst>
      <p:ext uri="{BB962C8B-B14F-4D97-AF65-F5344CB8AC3E}">
        <p14:creationId xmlns:p14="http://schemas.microsoft.com/office/powerpoint/2010/main" val="2466136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453727-0580-64F6-D8FD-1FE9753FF1CE}"/>
            </a:ext>
          </a:extLst>
        </p:cNvPr>
        <p:cNvGrpSpPr/>
        <p:nvPr/>
      </p:nvGrpSpPr>
      <p:grpSpPr>
        <a:xfrm>
          <a:off x="0" y="0"/>
          <a:ext cx="0" cy="0"/>
          <a:chOff x="0" y="0"/>
          <a:chExt cx="0" cy="0"/>
        </a:xfrm>
      </p:grpSpPr>
      <p:sp>
        <p:nvSpPr>
          <p:cNvPr id="3540" name="Lorem ipsum dolor sit amet, consectetur adipiscing elit, sed do eiusmod tempor incididunt ut labore et dolore magna aliqua. Arcu dictum varius duis at lorem donec. Volutpat maecenas volutpat blandit aliquam. Egestas quis ipsum suspendisse ultrices gravid">
            <a:extLst>
              <a:ext uri="{FF2B5EF4-FFF2-40B4-BE49-F238E27FC236}">
                <a16:creationId xmlns:a16="http://schemas.microsoft.com/office/drawing/2014/main" id="{67455B92-9F27-2D50-FCF4-9102F36A7FE3}"/>
              </a:ext>
            </a:extLst>
          </p:cNvPr>
          <p:cNvSpPr txBox="1"/>
          <p:nvPr/>
        </p:nvSpPr>
        <p:spPr>
          <a:xfrm>
            <a:off x="1427163" y="5019126"/>
            <a:ext cx="10016485" cy="6392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1" tIns="50801" rIns="50801" bIns="50801">
            <a:spAutoFit/>
          </a:bodyPr>
          <a:lstStyle>
            <a:lvl1pPr algn="l" defTabSz="457200">
              <a:lnSpc>
                <a:spcPct val="120000"/>
              </a:lnSpc>
              <a:defRPr sz="2200" b="0">
                <a:solidFill>
                  <a:srgbClr val="7F8189"/>
                </a:solidFill>
                <a:latin typeface="Arial"/>
                <a:ea typeface="Arial"/>
                <a:cs typeface="Arial"/>
                <a:sym typeface="Arial"/>
              </a:defRPr>
            </a:lvl1pPr>
          </a:lstStyle>
          <a:p>
            <a:pPr>
              <a:defRPr sz="2200" b="0">
                <a:solidFill>
                  <a:srgbClr val="7F8189"/>
                </a:solidFill>
                <a:latin typeface="Arial"/>
                <a:ea typeface="Arial"/>
                <a:cs typeface="Arial"/>
                <a:sym typeface="Arial"/>
              </a:defRPr>
            </a:pPr>
            <a:endParaRPr lang="ru-RU" sz="3200" dirty="0">
              <a:solidFill>
                <a:schemeClr val="tx1"/>
              </a:solidFill>
              <a:latin typeface="Arial" panose="020B0604020202020204" pitchFamily="34" charset="0"/>
              <a:cs typeface="Arial" panose="020B0604020202020204" pitchFamily="34" charset="0"/>
            </a:endParaRPr>
          </a:p>
        </p:txBody>
      </p:sp>
      <p:sp>
        <p:nvSpPr>
          <p:cNvPr id="39" name="Rectangle">
            <a:extLst>
              <a:ext uri="{FF2B5EF4-FFF2-40B4-BE49-F238E27FC236}">
                <a16:creationId xmlns:a16="http://schemas.microsoft.com/office/drawing/2014/main" id="{8E6063E2-A221-35BC-509C-A8128AF42CC8}"/>
              </a:ext>
            </a:extLst>
          </p:cNvPr>
          <p:cNvSpPr/>
          <p:nvPr/>
        </p:nvSpPr>
        <p:spPr>
          <a:xfrm>
            <a:off x="1382545" y="443532"/>
            <a:ext cx="3017521" cy="143978"/>
          </a:xfrm>
          <a:prstGeom prst="rect">
            <a:avLst/>
          </a:prstGeom>
          <a:solidFill>
            <a:srgbClr val="C80D3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7" name="Social Media Analytics">
            <a:extLst>
              <a:ext uri="{FF2B5EF4-FFF2-40B4-BE49-F238E27FC236}">
                <a16:creationId xmlns:a16="http://schemas.microsoft.com/office/drawing/2014/main" id="{F2BE53A7-DA95-7E40-6373-AF2FC7F823C9}"/>
              </a:ext>
            </a:extLst>
          </p:cNvPr>
          <p:cNvSpPr txBox="1"/>
          <p:nvPr/>
        </p:nvSpPr>
        <p:spPr>
          <a:xfrm>
            <a:off x="1382545" y="868389"/>
            <a:ext cx="7743525" cy="13337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1" tIns="50801" rIns="50801" bIns="50801">
            <a:spAutoFit/>
          </a:bodyPr>
          <a:lstStyle>
            <a:lvl1pPr algn="l">
              <a:defRPr sz="8000" b="0">
                <a:solidFill>
                  <a:srgbClr val="242423"/>
                </a:solidFill>
                <a:latin typeface="Montserrat Bold"/>
                <a:ea typeface="Montserrat Bold"/>
                <a:cs typeface="Montserrat Bold"/>
                <a:sym typeface="Montserrat Bold"/>
              </a:defRPr>
            </a:lvl1pPr>
          </a:lstStyle>
          <a:p>
            <a:r>
              <a:rPr lang="ru-RU" b="1" dirty="0">
                <a:solidFill>
                  <a:schemeClr val="tx1"/>
                </a:solidFill>
                <a:latin typeface="Arial" panose="020B0604020202020204" pitchFamily="34" charset="0"/>
                <a:cs typeface="Arial" panose="020B0604020202020204" pitchFamily="34" charset="0"/>
              </a:rPr>
              <a:t>Модель </a:t>
            </a:r>
            <a:r>
              <a:rPr lang="en-US" b="1" dirty="0">
                <a:solidFill>
                  <a:schemeClr val="tx1"/>
                </a:solidFill>
                <a:latin typeface="Arial" panose="020B0604020202020204" pitchFamily="34" charset="0"/>
                <a:cs typeface="Arial" panose="020B0604020202020204" pitchFamily="34" charset="0"/>
              </a:rPr>
              <a:t>TO-BE</a:t>
            </a:r>
            <a:endParaRPr b="1" dirty="0">
              <a:solidFill>
                <a:schemeClr val="tx1"/>
              </a:solidFill>
              <a:latin typeface="Arial" panose="020B0604020202020204" pitchFamily="34" charset="0"/>
              <a:cs typeface="Arial" panose="020B0604020202020204" pitchFamily="34" charset="0"/>
            </a:endParaRPr>
          </a:p>
        </p:txBody>
      </p:sp>
      <p:pic>
        <p:nvPicPr>
          <p:cNvPr id="3" name="Рисунок 2">
            <a:extLst>
              <a:ext uri="{FF2B5EF4-FFF2-40B4-BE49-F238E27FC236}">
                <a16:creationId xmlns:a16="http://schemas.microsoft.com/office/drawing/2014/main" id="{A58B4D0C-0BDA-6256-28AC-122E2AE8994F}"/>
              </a:ext>
            </a:extLst>
          </p:cNvPr>
          <p:cNvPicPr>
            <a:picLocks noChangeAspect="1"/>
          </p:cNvPicPr>
          <p:nvPr/>
        </p:nvPicPr>
        <p:blipFill>
          <a:blip r:embed="rId3"/>
          <a:stretch>
            <a:fillRect/>
          </a:stretch>
        </p:blipFill>
        <p:spPr>
          <a:xfrm>
            <a:off x="2112379" y="2482968"/>
            <a:ext cx="18662537" cy="10109681"/>
          </a:xfrm>
          <a:prstGeom prst="rect">
            <a:avLst/>
          </a:prstGeom>
        </p:spPr>
      </p:pic>
    </p:spTree>
    <p:extLst>
      <p:ext uri="{BB962C8B-B14F-4D97-AF65-F5344CB8AC3E}">
        <p14:creationId xmlns:p14="http://schemas.microsoft.com/office/powerpoint/2010/main" val="2384875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20" name="Table"/>
          <p:cNvGraphicFramePr/>
          <p:nvPr>
            <p:extLst>
              <p:ext uri="{D42A27DB-BD31-4B8C-83A1-F6EECF244321}">
                <p14:modId xmlns:p14="http://schemas.microsoft.com/office/powerpoint/2010/main" val="268872100"/>
              </p:ext>
            </p:extLst>
          </p:nvPr>
        </p:nvGraphicFramePr>
        <p:xfrm>
          <a:off x="1462090" y="2393951"/>
          <a:ext cx="20071133" cy="10235456"/>
        </p:xfrm>
        <a:graphic>
          <a:graphicData uri="http://schemas.openxmlformats.org/drawingml/2006/table">
            <a:tbl>
              <a:tblPr>
                <a:tableStyleId>{4C3C2611-4C71-4FC5-86AE-919BDF0F9419}</a:tableStyleId>
              </a:tblPr>
              <a:tblGrid>
                <a:gridCol w="1263181">
                  <a:extLst>
                    <a:ext uri="{9D8B030D-6E8A-4147-A177-3AD203B41FA5}">
                      <a16:colId xmlns:a16="http://schemas.microsoft.com/office/drawing/2014/main" val="20000"/>
                    </a:ext>
                  </a:extLst>
                </a:gridCol>
                <a:gridCol w="18807952">
                  <a:extLst>
                    <a:ext uri="{9D8B030D-6E8A-4147-A177-3AD203B41FA5}">
                      <a16:colId xmlns:a16="http://schemas.microsoft.com/office/drawing/2014/main" val="20001"/>
                    </a:ext>
                  </a:extLst>
                </a:gridCol>
              </a:tblGrid>
              <a:tr h="731104">
                <a:tc>
                  <a:txBody>
                    <a:bodyPr/>
                    <a:lstStyle/>
                    <a:p>
                      <a:pPr defTabSz="914400">
                        <a:defRPr sz="1800"/>
                      </a:pPr>
                      <a:r>
                        <a:rPr lang="ru-RU" sz="3600" b="1" i="0" dirty="0">
                          <a:solidFill>
                            <a:schemeClr val="tx1"/>
                          </a:solidFill>
                          <a:latin typeface="Arial" panose="020B0604020202020204" pitchFamily="34" charset="0"/>
                          <a:ea typeface="Montserrat Bold"/>
                          <a:cs typeface="Arial" panose="020B0604020202020204" pitchFamily="34" charset="0"/>
                          <a:sym typeface="Montserrat Bold"/>
                        </a:rPr>
                        <a:t>№</a:t>
                      </a:r>
                      <a:endParaRPr sz="3600" b="1" i="0" dirty="0">
                        <a:solidFill>
                          <a:schemeClr val="tx1"/>
                        </a:solidFill>
                        <a:latin typeface="Arial" panose="020B0604020202020204" pitchFamily="34" charset="0"/>
                        <a:ea typeface="Montserrat Bold"/>
                        <a:cs typeface="Arial" panose="020B0604020202020204" pitchFamily="34" charset="0"/>
                        <a:sym typeface="Montserrat Bold"/>
                      </a:endParaRPr>
                    </a:p>
                  </a:txBody>
                  <a:tcPr marL="50801" marR="50801" marT="50801" marB="50801" anchor="ctr" horzOverflow="overflow">
                    <a:lnL w="0">
                      <a:miter lim="400000"/>
                    </a:lnL>
                    <a:lnR w="25400">
                      <a:solidFill>
                        <a:srgbClr val="B4B6BA"/>
                      </a:solidFill>
                      <a:miter lim="400000"/>
                    </a:lnR>
                    <a:lnT w="0">
                      <a:miter lim="400000"/>
                    </a:lnT>
                    <a:lnB w="12700" cap="flat" cmpd="sng" algn="ctr">
                      <a:solidFill>
                        <a:schemeClr val="accent1"/>
                      </a:solidFill>
                      <a:prstDash val="solid"/>
                      <a:round/>
                      <a:headEnd type="none" w="med" len="med"/>
                      <a:tailEnd type="none" w="med" len="med"/>
                    </a:lnB>
                    <a:noFill/>
                  </a:tcPr>
                </a:tc>
                <a:tc>
                  <a:txBody>
                    <a:bodyPr/>
                    <a:lstStyle/>
                    <a:p>
                      <a:pPr defTabSz="914400">
                        <a:defRPr sz="1800"/>
                      </a:pPr>
                      <a:r>
                        <a:rPr lang="ru-RU" sz="3600" b="1" i="0" dirty="0">
                          <a:solidFill>
                            <a:schemeClr val="bg2"/>
                          </a:solidFill>
                          <a:latin typeface="Arial" panose="020B0604020202020204" pitchFamily="34" charset="0"/>
                          <a:ea typeface="Montserrat Bold"/>
                          <a:cs typeface="Arial" panose="020B0604020202020204" pitchFamily="34" charset="0"/>
                          <a:sym typeface="Montserrat Bold"/>
                        </a:rPr>
                        <a:t>Название функции или программного модуля, выполняющего функцию</a:t>
                      </a:r>
                      <a:endParaRPr sz="3600" b="1" i="0" dirty="0">
                        <a:solidFill>
                          <a:schemeClr val="bg2"/>
                        </a:solidFill>
                        <a:latin typeface="Arial" panose="020B0604020202020204" pitchFamily="34" charset="0"/>
                        <a:ea typeface="Montserrat Bold"/>
                        <a:cs typeface="Arial" panose="020B0604020202020204" pitchFamily="34" charset="0"/>
                        <a:sym typeface="Montserrat Bold"/>
                      </a:endParaRPr>
                    </a:p>
                  </a:txBody>
                  <a:tcPr marL="50801" marR="50801" marT="50801" marB="50801" anchor="ctr" horzOverflow="overflow">
                    <a:lnL w="25400">
                      <a:solidFill>
                        <a:srgbClr val="B4B6BA"/>
                      </a:solidFill>
                      <a:miter lim="400000"/>
                    </a:lnL>
                    <a:lnR w="0">
                      <a:miter lim="400000"/>
                    </a:lnR>
                    <a:lnT w="25400">
                      <a:solidFill>
                        <a:srgbClr val="B4B6BA"/>
                      </a:solidFill>
                      <a:miter lim="400000"/>
                    </a:lnT>
                    <a:lnB w="28575" cap="flat" cmpd="sng" algn="ctr">
                      <a:solidFill>
                        <a:schemeClr val="accent6"/>
                      </a:solidFill>
                      <a:prstDash val="solid"/>
                      <a:round/>
                      <a:headEnd type="none" w="med" len="med"/>
                      <a:tailEnd type="none" w="med" len="med"/>
                    </a:lnB>
                    <a:solidFill>
                      <a:schemeClr val="bg2">
                        <a:lumMod val="10000"/>
                      </a:schemeClr>
                    </a:solidFill>
                  </a:tcPr>
                </a:tc>
                <a:extLst>
                  <a:ext uri="{0D108BD9-81ED-4DB2-BD59-A6C34878D82A}">
                    <a16:rowId xmlns:a16="http://schemas.microsoft.com/office/drawing/2014/main" val="10000"/>
                  </a:ext>
                </a:extLst>
              </a:tr>
              <a:tr h="731104">
                <a:tc>
                  <a:txBody>
                    <a:bodyPr/>
                    <a:lstStyle/>
                    <a:p>
                      <a:pPr defTabSz="914400">
                        <a:defRPr sz="1800"/>
                      </a:pPr>
                      <a:r>
                        <a:rPr lang="en-US" sz="3600" b="1" i="0" dirty="0">
                          <a:solidFill>
                            <a:schemeClr val="bg1"/>
                          </a:solidFill>
                          <a:latin typeface="Arial" panose="020B0604020202020204" pitchFamily="34" charset="0"/>
                          <a:ea typeface="Montserrat Bold"/>
                          <a:cs typeface="Arial" panose="020B0604020202020204" pitchFamily="34" charset="0"/>
                          <a:sym typeface="Montserrat Bold"/>
                        </a:rPr>
                        <a:t>1</a:t>
                      </a:r>
                      <a:endParaRPr sz="3600" b="1" i="0" dirty="0">
                        <a:solidFill>
                          <a:schemeClr val="bg1"/>
                        </a:solidFill>
                        <a:latin typeface="Arial" panose="020B0604020202020204" pitchFamily="34" charset="0"/>
                        <a:ea typeface="Montserrat Bold"/>
                        <a:cs typeface="Arial" panose="020B0604020202020204" pitchFamily="34" charset="0"/>
                        <a:sym typeface="Montserrat Bold"/>
                      </a:endParaRPr>
                    </a:p>
                  </a:txBody>
                  <a:tcPr marL="50801" marR="50801" marT="50801" marB="50801"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gradFill>
                      <a:gsLst>
                        <a:gs pos="1000">
                          <a:srgbClr val="C80D3F"/>
                        </a:gs>
                        <a:gs pos="51000">
                          <a:srgbClr val="DF2935"/>
                        </a:gs>
                        <a:gs pos="100000">
                          <a:srgbClr val="FF5E62"/>
                        </a:gs>
                      </a:gsLst>
                      <a:lin ang="0" scaled="0"/>
                    </a:gradFill>
                  </a:tcPr>
                </a:tc>
                <a:tc>
                  <a:txBody>
                    <a:bodyPr/>
                    <a:lstStyle/>
                    <a:p>
                      <a:pPr algn="l">
                        <a:lnSpc>
                          <a:spcPct val="150000"/>
                        </a:lnSpc>
                        <a:buNone/>
                      </a:pPr>
                      <a:r>
                        <a:rPr lang="ru-RU" sz="3600" dirty="0">
                          <a:effectLst/>
                          <a:latin typeface="+mn-lt"/>
                          <a:ea typeface="Calibri" panose="020F0502020204030204" pitchFamily="34" charset="0"/>
                          <a:cs typeface="Times New Roman" panose="02020603050405020304" pitchFamily="18" charset="0"/>
                        </a:rPr>
                        <a:t>Добавление новой партии поступившего на склад товара в ИС</a:t>
                      </a:r>
                    </a:p>
                  </a:txBody>
                  <a:tcPr marL="68580" marR="68580" marT="0" marB="0">
                    <a:lnL w="12700" cap="flat" cmpd="sng" algn="ctr">
                      <a:solidFill>
                        <a:schemeClr val="accent1"/>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1"/>
                  </a:ext>
                </a:extLst>
              </a:tr>
              <a:tr h="731104">
                <a:tc>
                  <a:txBody>
                    <a:bodyPr/>
                    <a:lstStyle/>
                    <a:p>
                      <a:pPr defTabSz="914400">
                        <a:defRPr sz="1800"/>
                      </a:pPr>
                      <a:r>
                        <a:rPr lang="en-US" sz="3600" b="1" i="0" dirty="0">
                          <a:solidFill>
                            <a:schemeClr val="bg1"/>
                          </a:solidFill>
                          <a:latin typeface="Arial" panose="020B0604020202020204" pitchFamily="34" charset="0"/>
                          <a:ea typeface="Montserrat Bold"/>
                          <a:cs typeface="Arial" panose="020B0604020202020204" pitchFamily="34" charset="0"/>
                          <a:sym typeface="Montserrat Bold"/>
                        </a:rPr>
                        <a:t>2</a:t>
                      </a:r>
                      <a:endParaRPr sz="3600" b="1" i="0" dirty="0">
                        <a:solidFill>
                          <a:schemeClr val="bg1"/>
                        </a:solidFill>
                        <a:latin typeface="Arial" panose="020B0604020202020204" pitchFamily="34" charset="0"/>
                        <a:ea typeface="Montserrat Bold"/>
                        <a:cs typeface="Arial" panose="020B0604020202020204" pitchFamily="34" charset="0"/>
                        <a:sym typeface="Montserrat Bold"/>
                      </a:endParaRPr>
                    </a:p>
                  </a:txBody>
                  <a:tcPr marL="50801" marR="50801" marT="50801" marB="50801"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gradFill>
                      <a:gsLst>
                        <a:gs pos="1000">
                          <a:srgbClr val="C80D3F"/>
                        </a:gs>
                        <a:gs pos="51000">
                          <a:srgbClr val="DF2935"/>
                        </a:gs>
                        <a:gs pos="100000">
                          <a:srgbClr val="FF5E62"/>
                        </a:gs>
                      </a:gsLst>
                      <a:lin ang="0" scaled="0"/>
                    </a:gradFill>
                  </a:tcPr>
                </a:tc>
                <a:tc>
                  <a:txBody>
                    <a:bodyPr/>
                    <a:lstStyle/>
                    <a:p>
                      <a:pPr algn="l">
                        <a:lnSpc>
                          <a:spcPct val="150000"/>
                        </a:lnSpc>
                        <a:buNone/>
                      </a:pPr>
                      <a:r>
                        <a:rPr lang="ru-RU" sz="3600" dirty="0">
                          <a:effectLst/>
                          <a:latin typeface="+mn-lt"/>
                          <a:ea typeface="Calibri" panose="020F0502020204030204" pitchFamily="34" charset="0"/>
                          <a:cs typeface="Times New Roman" panose="02020603050405020304" pitchFamily="18" charset="0"/>
                        </a:rPr>
                        <a:t>Резервное копирование базы данных</a:t>
                      </a:r>
                    </a:p>
                  </a:txBody>
                  <a:tcPr marL="68580" marR="68580" marT="0" marB="0">
                    <a:lnL w="12700" cap="flat" cmpd="sng" algn="ctr">
                      <a:solidFill>
                        <a:schemeClr val="accent1"/>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2"/>
                  </a:ext>
                </a:extLst>
              </a:tr>
              <a:tr h="731104">
                <a:tc>
                  <a:txBody>
                    <a:bodyPr/>
                    <a:lstStyle/>
                    <a:p>
                      <a:pPr defTabSz="914400">
                        <a:defRPr sz="1800"/>
                      </a:pPr>
                      <a:r>
                        <a:rPr lang="en-US" sz="3600" b="1" i="0" dirty="0">
                          <a:solidFill>
                            <a:schemeClr val="bg1"/>
                          </a:solidFill>
                          <a:latin typeface="Arial" panose="020B0604020202020204" pitchFamily="34" charset="0"/>
                          <a:ea typeface="Montserrat Bold"/>
                          <a:cs typeface="Arial" panose="020B0604020202020204" pitchFamily="34" charset="0"/>
                          <a:sym typeface="Montserrat Bold"/>
                        </a:rPr>
                        <a:t>3</a:t>
                      </a:r>
                      <a:endParaRPr lang="ru-RU" sz="3600" b="1" i="0" dirty="0">
                        <a:solidFill>
                          <a:schemeClr val="bg1"/>
                        </a:solidFill>
                        <a:latin typeface="Arial" panose="020B0604020202020204" pitchFamily="34" charset="0"/>
                        <a:ea typeface="Montserrat Bold"/>
                        <a:cs typeface="Arial" panose="020B0604020202020204" pitchFamily="34" charset="0"/>
                        <a:sym typeface="Montserrat Bold"/>
                      </a:endParaRPr>
                    </a:p>
                  </a:txBody>
                  <a:tcPr marL="50801" marR="50801" marT="50801" marB="50801"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gradFill>
                      <a:gsLst>
                        <a:gs pos="1000">
                          <a:srgbClr val="C80D3F"/>
                        </a:gs>
                        <a:gs pos="51000">
                          <a:srgbClr val="DF2935"/>
                        </a:gs>
                        <a:gs pos="100000">
                          <a:srgbClr val="FF5E62"/>
                        </a:gs>
                      </a:gsLst>
                      <a:lin ang="0" scaled="0"/>
                    </a:gradFill>
                  </a:tcPr>
                </a:tc>
                <a:tc>
                  <a:txBody>
                    <a:bodyPr/>
                    <a:lstStyle/>
                    <a:p>
                      <a:pPr algn="l">
                        <a:lnSpc>
                          <a:spcPct val="150000"/>
                        </a:lnSpc>
                        <a:buNone/>
                      </a:pPr>
                      <a:r>
                        <a:rPr lang="ru-RU" sz="3600" dirty="0">
                          <a:effectLst/>
                          <a:latin typeface="+mn-lt"/>
                          <a:ea typeface="Calibri" panose="020F0502020204030204" pitchFamily="34" charset="0"/>
                          <a:cs typeface="Times New Roman" panose="02020603050405020304" pitchFamily="18" charset="0"/>
                        </a:rPr>
                        <a:t>Поиск товара по различным свойствам</a:t>
                      </a:r>
                    </a:p>
                  </a:txBody>
                  <a:tcPr marL="68580" marR="68580" marT="0" marB="0">
                    <a:lnL w="12700" cap="flat" cmpd="sng" algn="ctr">
                      <a:solidFill>
                        <a:schemeClr val="accent1"/>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3"/>
                  </a:ext>
                </a:extLst>
              </a:tr>
              <a:tr h="731104">
                <a:tc>
                  <a:txBody>
                    <a:bodyPr/>
                    <a:lstStyle/>
                    <a:p>
                      <a:pPr defTabSz="914400">
                        <a:defRPr sz="1800"/>
                      </a:pPr>
                      <a:r>
                        <a:rPr lang="en-US" sz="3600" b="1" i="0" dirty="0">
                          <a:solidFill>
                            <a:schemeClr val="bg1"/>
                          </a:solidFill>
                          <a:latin typeface="Arial" panose="020B0604020202020204" pitchFamily="34" charset="0"/>
                          <a:ea typeface="Montserrat Bold"/>
                          <a:cs typeface="Arial" panose="020B0604020202020204" pitchFamily="34" charset="0"/>
                          <a:sym typeface="Montserrat Bold"/>
                        </a:rPr>
                        <a:t>4</a:t>
                      </a:r>
                      <a:endParaRPr sz="3600" b="1" i="0" dirty="0">
                        <a:solidFill>
                          <a:schemeClr val="bg1"/>
                        </a:solidFill>
                        <a:latin typeface="Arial" panose="020B0604020202020204" pitchFamily="34" charset="0"/>
                        <a:ea typeface="Montserrat Bold"/>
                        <a:cs typeface="Arial" panose="020B0604020202020204" pitchFamily="34" charset="0"/>
                        <a:sym typeface="Montserrat Bold"/>
                      </a:endParaRPr>
                    </a:p>
                  </a:txBody>
                  <a:tcPr marL="50801" marR="50801" marT="50801" marB="50801"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gradFill>
                      <a:gsLst>
                        <a:gs pos="1000">
                          <a:srgbClr val="C80D3F"/>
                        </a:gs>
                        <a:gs pos="51000">
                          <a:srgbClr val="DF2935"/>
                        </a:gs>
                        <a:gs pos="100000">
                          <a:srgbClr val="FF5E62"/>
                        </a:gs>
                      </a:gsLst>
                      <a:lin ang="0" scaled="0"/>
                    </a:gradFill>
                  </a:tcPr>
                </a:tc>
                <a:tc>
                  <a:txBody>
                    <a:bodyPr/>
                    <a:lstStyle/>
                    <a:p>
                      <a:pPr algn="l">
                        <a:lnSpc>
                          <a:spcPct val="150000"/>
                        </a:lnSpc>
                        <a:buNone/>
                      </a:pPr>
                      <a:r>
                        <a:rPr lang="ru-RU" sz="3600" dirty="0">
                          <a:effectLst/>
                          <a:latin typeface="+mn-lt"/>
                          <a:ea typeface="Calibri" panose="020F0502020204030204" pitchFamily="34" charset="0"/>
                          <a:cs typeface="Times New Roman" panose="02020603050405020304" pitchFamily="18" charset="0"/>
                        </a:rPr>
                        <a:t>Вывод баннера с полным описанием товара</a:t>
                      </a:r>
                    </a:p>
                  </a:txBody>
                  <a:tcPr marL="68580" marR="68580" marT="0" marB="0">
                    <a:lnL w="12700" cap="flat" cmpd="sng" algn="ctr">
                      <a:solidFill>
                        <a:schemeClr val="accent1"/>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r h="731104">
                <a:tc>
                  <a:txBody>
                    <a:bodyPr/>
                    <a:lstStyle/>
                    <a:p>
                      <a:pPr defTabSz="914400">
                        <a:defRPr sz="1800"/>
                      </a:pPr>
                      <a:r>
                        <a:rPr lang="en-US" sz="3600" b="1" i="0" dirty="0">
                          <a:solidFill>
                            <a:schemeClr val="bg1"/>
                          </a:solidFill>
                          <a:latin typeface="Arial" panose="020B0604020202020204" pitchFamily="34" charset="0"/>
                          <a:ea typeface="Montserrat Bold"/>
                          <a:cs typeface="Arial" panose="020B0604020202020204" pitchFamily="34" charset="0"/>
                          <a:sym typeface="Montserrat Bold"/>
                        </a:rPr>
                        <a:t>5</a:t>
                      </a:r>
                      <a:endParaRPr sz="3600" b="1" i="0" dirty="0">
                        <a:solidFill>
                          <a:schemeClr val="bg1"/>
                        </a:solidFill>
                        <a:latin typeface="Arial" panose="020B0604020202020204" pitchFamily="34" charset="0"/>
                        <a:ea typeface="Montserrat Bold"/>
                        <a:cs typeface="Arial" panose="020B0604020202020204" pitchFamily="34" charset="0"/>
                        <a:sym typeface="Montserrat Bold"/>
                      </a:endParaRPr>
                    </a:p>
                  </a:txBody>
                  <a:tcPr marL="50801" marR="50801" marT="50801" marB="50801"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gradFill>
                      <a:gsLst>
                        <a:gs pos="1000">
                          <a:srgbClr val="C80D3F"/>
                        </a:gs>
                        <a:gs pos="51000">
                          <a:srgbClr val="DF2935"/>
                        </a:gs>
                        <a:gs pos="100000">
                          <a:srgbClr val="FF5E62"/>
                        </a:gs>
                      </a:gsLst>
                      <a:lin ang="0" scaled="0"/>
                    </a:gradFill>
                  </a:tcPr>
                </a:tc>
                <a:tc>
                  <a:txBody>
                    <a:bodyPr/>
                    <a:lstStyle/>
                    <a:p>
                      <a:pPr algn="l">
                        <a:lnSpc>
                          <a:spcPct val="150000"/>
                        </a:lnSpc>
                        <a:buNone/>
                      </a:pPr>
                      <a:r>
                        <a:rPr lang="ru-RU" sz="3600" dirty="0">
                          <a:effectLst/>
                          <a:latin typeface="+mn-lt"/>
                          <a:ea typeface="Calibri" panose="020F0502020204030204" pitchFamily="34" charset="0"/>
                          <a:cs typeface="Times New Roman" panose="02020603050405020304" pitchFamily="18" charset="0"/>
                        </a:rPr>
                        <a:t>Добавление доступного товара в корзину</a:t>
                      </a:r>
                    </a:p>
                  </a:txBody>
                  <a:tcPr marL="68580" marR="68580" marT="0" marB="0">
                    <a:lnL w="12700" cap="flat" cmpd="sng" algn="ctr">
                      <a:solidFill>
                        <a:schemeClr val="accent1"/>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5"/>
                  </a:ext>
                </a:extLst>
              </a:tr>
              <a:tr h="731104">
                <a:tc>
                  <a:txBody>
                    <a:bodyPr/>
                    <a:lstStyle/>
                    <a:p>
                      <a:pPr defTabSz="914400">
                        <a:defRPr sz="1800"/>
                      </a:pPr>
                      <a:r>
                        <a:rPr lang="en-US" sz="3600" b="1" i="0" dirty="0">
                          <a:solidFill>
                            <a:schemeClr val="bg1"/>
                          </a:solidFill>
                          <a:latin typeface="Arial" panose="020B0604020202020204" pitchFamily="34" charset="0"/>
                          <a:ea typeface="Montserrat Bold"/>
                          <a:cs typeface="Arial" panose="020B0604020202020204" pitchFamily="34" charset="0"/>
                          <a:sym typeface="Montserrat Bold"/>
                        </a:rPr>
                        <a:t>6</a:t>
                      </a:r>
                      <a:endParaRPr sz="3600" b="1" i="0" dirty="0">
                        <a:solidFill>
                          <a:schemeClr val="bg1"/>
                        </a:solidFill>
                        <a:latin typeface="Arial" panose="020B0604020202020204" pitchFamily="34" charset="0"/>
                        <a:ea typeface="Montserrat Bold"/>
                        <a:cs typeface="Arial" panose="020B0604020202020204" pitchFamily="34" charset="0"/>
                        <a:sym typeface="Montserrat Bold"/>
                      </a:endParaRPr>
                    </a:p>
                  </a:txBody>
                  <a:tcPr marL="50801" marR="50801" marT="50801" marB="50801"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gradFill>
                      <a:gsLst>
                        <a:gs pos="1000">
                          <a:srgbClr val="C80D3F"/>
                        </a:gs>
                        <a:gs pos="51000">
                          <a:srgbClr val="DF2935"/>
                        </a:gs>
                        <a:gs pos="100000">
                          <a:srgbClr val="FF5E62"/>
                        </a:gs>
                      </a:gsLst>
                      <a:lin ang="0" scaled="0"/>
                    </a:gradFill>
                  </a:tcPr>
                </a:tc>
                <a:tc>
                  <a:txBody>
                    <a:bodyPr/>
                    <a:lstStyle/>
                    <a:p>
                      <a:pPr algn="l">
                        <a:lnSpc>
                          <a:spcPct val="150000"/>
                        </a:lnSpc>
                        <a:buNone/>
                      </a:pPr>
                      <a:r>
                        <a:rPr lang="ru-RU" sz="3600" dirty="0">
                          <a:effectLst/>
                          <a:latin typeface="+mn-lt"/>
                          <a:ea typeface="Calibri" panose="020F0502020204030204" pitchFamily="34" charset="0"/>
                          <a:cs typeface="Times New Roman" panose="02020603050405020304" pitchFamily="18" charset="0"/>
                        </a:rPr>
                        <a:t>Оформление ФХЖ</a:t>
                      </a:r>
                    </a:p>
                  </a:txBody>
                  <a:tcPr marL="68580" marR="68580" marT="0" marB="0">
                    <a:lnL w="12700" cap="flat" cmpd="sng" algn="ctr">
                      <a:solidFill>
                        <a:schemeClr val="accent1"/>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6"/>
                  </a:ext>
                </a:extLst>
              </a:tr>
              <a:tr h="731104">
                <a:tc>
                  <a:txBody>
                    <a:bodyPr/>
                    <a:lstStyle/>
                    <a:p>
                      <a:pPr defTabSz="914400">
                        <a:defRPr sz="1800"/>
                      </a:pPr>
                      <a:r>
                        <a:rPr lang="en-US" sz="3600" b="1" i="0" dirty="0">
                          <a:solidFill>
                            <a:schemeClr val="bg1"/>
                          </a:solidFill>
                          <a:latin typeface="Arial" panose="020B0604020202020204" pitchFamily="34" charset="0"/>
                          <a:ea typeface="Montserrat Bold"/>
                          <a:cs typeface="Arial" panose="020B0604020202020204" pitchFamily="34" charset="0"/>
                          <a:sym typeface="Montserrat Bold"/>
                        </a:rPr>
                        <a:t>7</a:t>
                      </a:r>
                      <a:endParaRPr sz="3600" b="1" i="0" dirty="0">
                        <a:solidFill>
                          <a:schemeClr val="bg1"/>
                        </a:solidFill>
                        <a:latin typeface="Arial" panose="020B0604020202020204" pitchFamily="34" charset="0"/>
                        <a:ea typeface="Montserrat Bold"/>
                        <a:cs typeface="Arial" panose="020B0604020202020204" pitchFamily="34" charset="0"/>
                        <a:sym typeface="Montserrat Bold"/>
                      </a:endParaRPr>
                    </a:p>
                  </a:txBody>
                  <a:tcPr marL="50801" marR="50801" marT="50801" marB="50801"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gradFill>
                      <a:gsLst>
                        <a:gs pos="1000">
                          <a:srgbClr val="C80D3F"/>
                        </a:gs>
                        <a:gs pos="51000">
                          <a:srgbClr val="DF2935"/>
                        </a:gs>
                        <a:gs pos="100000">
                          <a:srgbClr val="FF5E62"/>
                        </a:gs>
                      </a:gsLst>
                      <a:lin ang="0" scaled="0"/>
                    </a:gradFill>
                  </a:tcPr>
                </a:tc>
                <a:tc>
                  <a:txBody>
                    <a:bodyPr/>
                    <a:lstStyle/>
                    <a:p>
                      <a:pPr algn="l">
                        <a:lnSpc>
                          <a:spcPct val="150000"/>
                        </a:lnSpc>
                        <a:buNone/>
                      </a:pPr>
                      <a:r>
                        <a:rPr lang="ru-RU" sz="3600" dirty="0">
                          <a:effectLst/>
                          <a:latin typeface="+mn-lt"/>
                          <a:ea typeface="Calibri" panose="020F0502020204030204" pitchFamily="34" charset="0"/>
                          <a:cs typeface="Times New Roman" panose="02020603050405020304" pitchFamily="18" charset="0"/>
                        </a:rPr>
                        <a:t>Проведение оплаты</a:t>
                      </a:r>
                    </a:p>
                  </a:txBody>
                  <a:tcPr marL="68580" marR="68580" marT="0" marB="0">
                    <a:lnL w="12700" cap="flat" cmpd="sng" algn="ctr">
                      <a:solidFill>
                        <a:schemeClr val="accent1"/>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7"/>
                  </a:ext>
                </a:extLst>
              </a:tr>
              <a:tr h="731104">
                <a:tc>
                  <a:txBody>
                    <a:bodyPr/>
                    <a:lstStyle/>
                    <a:p>
                      <a:pPr defTabSz="914400">
                        <a:defRPr sz="1800"/>
                      </a:pPr>
                      <a:r>
                        <a:rPr lang="en-US" sz="3600" b="1" i="0" dirty="0">
                          <a:solidFill>
                            <a:schemeClr val="bg1"/>
                          </a:solidFill>
                          <a:latin typeface="Arial" panose="020B0604020202020204" pitchFamily="34" charset="0"/>
                          <a:ea typeface="Montserrat Bold"/>
                          <a:cs typeface="Arial" panose="020B0604020202020204" pitchFamily="34" charset="0"/>
                          <a:sym typeface="Montserrat Bold"/>
                        </a:rPr>
                        <a:t>8</a:t>
                      </a:r>
                      <a:endParaRPr sz="3600" b="1" i="0" dirty="0">
                        <a:solidFill>
                          <a:schemeClr val="bg1"/>
                        </a:solidFill>
                        <a:latin typeface="Arial" panose="020B0604020202020204" pitchFamily="34" charset="0"/>
                        <a:ea typeface="Montserrat Bold"/>
                        <a:cs typeface="Arial" panose="020B0604020202020204" pitchFamily="34" charset="0"/>
                        <a:sym typeface="Montserrat Bold"/>
                      </a:endParaRPr>
                    </a:p>
                  </a:txBody>
                  <a:tcPr marL="50801" marR="50801" marT="50801" marB="50801"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gradFill>
                      <a:gsLst>
                        <a:gs pos="1000">
                          <a:srgbClr val="C80D3F"/>
                        </a:gs>
                        <a:gs pos="51000">
                          <a:srgbClr val="DF2935"/>
                        </a:gs>
                        <a:gs pos="100000">
                          <a:srgbClr val="FF5E62"/>
                        </a:gs>
                      </a:gsLst>
                      <a:lin ang="0" scaled="0"/>
                    </a:gradFill>
                  </a:tcPr>
                </a:tc>
                <a:tc>
                  <a:txBody>
                    <a:bodyPr/>
                    <a:lstStyle/>
                    <a:p>
                      <a:pPr algn="l">
                        <a:lnSpc>
                          <a:spcPct val="150000"/>
                        </a:lnSpc>
                        <a:buNone/>
                      </a:pPr>
                      <a:r>
                        <a:rPr lang="ru-RU" sz="3600" dirty="0">
                          <a:effectLst/>
                          <a:latin typeface="+mn-lt"/>
                          <a:ea typeface="Calibri" panose="020F0502020204030204" pitchFamily="34" charset="0"/>
                          <a:cs typeface="Times New Roman" panose="02020603050405020304" pitchFamily="18" charset="0"/>
                        </a:rPr>
                        <a:t>Получение расчетных значений</a:t>
                      </a:r>
                    </a:p>
                  </a:txBody>
                  <a:tcPr marL="68580" marR="68580" marT="0" marB="0">
                    <a:lnL w="12700" cap="flat" cmpd="sng" algn="ctr">
                      <a:solidFill>
                        <a:schemeClr val="accent1"/>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8"/>
                  </a:ext>
                </a:extLst>
              </a:tr>
              <a:tr h="731104">
                <a:tc>
                  <a:txBody>
                    <a:bodyPr/>
                    <a:lstStyle/>
                    <a:p>
                      <a:pPr defTabSz="914400">
                        <a:defRPr sz="1800"/>
                      </a:pPr>
                      <a:r>
                        <a:rPr lang="en-US" sz="3600" b="1" i="0" dirty="0">
                          <a:solidFill>
                            <a:schemeClr val="bg1"/>
                          </a:solidFill>
                          <a:latin typeface="Arial" panose="020B0604020202020204" pitchFamily="34" charset="0"/>
                          <a:ea typeface="Montserrat Bold"/>
                          <a:cs typeface="Arial" panose="020B0604020202020204" pitchFamily="34" charset="0"/>
                          <a:sym typeface="Montserrat Bold"/>
                        </a:rPr>
                        <a:t>9</a:t>
                      </a:r>
                      <a:endParaRPr sz="3600" b="1" i="0" dirty="0">
                        <a:solidFill>
                          <a:schemeClr val="bg1"/>
                        </a:solidFill>
                        <a:latin typeface="Arial" panose="020B0604020202020204" pitchFamily="34" charset="0"/>
                        <a:ea typeface="Montserrat Bold"/>
                        <a:cs typeface="Arial" panose="020B0604020202020204" pitchFamily="34" charset="0"/>
                        <a:sym typeface="Montserrat Bold"/>
                      </a:endParaRPr>
                    </a:p>
                  </a:txBody>
                  <a:tcPr marL="50801" marR="50801" marT="50801" marB="50801"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gradFill>
                      <a:gsLst>
                        <a:gs pos="1000">
                          <a:srgbClr val="C80D3F"/>
                        </a:gs>
                        <a:gs pos="51000">
                          <a:srgbClr val="DF2935"/>
                        </a:gs>
                        <a:gs pos="100000">
                          <a:srgbClr val="FF5E62"/>
                        </a:gs>
                      </a:gsLst>
                      <a:lin ang="0" scaled="0"/>
                    </a:gradFill>
                  </a:tcPr>
                </a:tc>
                <a:tc>
                  <a:txBody>
                    <a:bodyPr/>
                    <a:lstStyle/>
                    <a:p>
                      <a:pPr algn="l">
                        <a:lnSpc>
                          <a:spcPct val="150000"/>
                        </a:lnSpc>
                        <a:buNone/>
                      </a:pPr>
                      <a:r>
                        <a:rPr lang="ru-RU" sz="3600" dirty="0">
                          <a:effectLst/>
                          <a:latin typeface="+mn-lt"/>
                          <a:ea typeface="Calibri" panose="020F0502020204030204" pitchFamily="34" charset="0"/>
                          <a:cs typeface="Times New Roman" panose="02020603050405020304" pitchFamily="18" charset="0"/>
                        </a:rPr>
                        <a:t>Оформление возврата товара клиентом</a:t>
                      </a:r>
                    </a:p>
                  </a:txBody>
                  <a:tcPr marL="68580" marR="68580" marT="0" marB="0">
                    <a:lnL w="12700" cap="flat" cmpd="sng" algn="ctr">
                      <a:solidFill>
                        <a:schemeClr val="accent1"/>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9"/>
                  </a:ext>
                </a:extLst>
              </a:tr>
              <a:tr h="731104">
                <a:tc>
                  <a:txBody>
                    <a:bodyPr/>
                    <a:lstStyle/>
                    <a:p>
                      <a:pPr defTabSz="914400">
                        <a:defRPr sz="1800"/>
                      </a:pPr>
                      <a:r>
                        <a:rPr lang="en-US" sz="3600" b="1" i="0" dirty="0">
                          <a:solidFill>
                            <a:schemeClr val="bg1"/>
                          </a:solidFill>
                          <a:latin typeface="Arial" panose="020B0604020202020204" pitchFamily="34" charset="0"/>
                          <a:ea typeface="Montserrat Bold"/>
                          <a:cs typeface="Arial" panose="020B0604020202020204" pitchFamily="34" charset="0"/>
                          <a:sym typeface="Montserrat Bold"/>
                        </a:rPr>
                        <a:t>10</a:t>
                      </a:r>
                      <a:endParaRPr sz="3600" b="1" i="0" dirty="0">
                        <a:solidFill>
                          <a:schemeClr val="bg1"/>
                        </a:solidFill>
                        <a:latin typeface="Arial" panose="020B0604020202020204" pitchFamily="34" charset="0"/>
                        <a:ea typeface="Montserrat Bold"/>
                        <a:cs typeface="Arial" panose="020B0604020202020204" pitchFamily="34" charset="0"/>
                        <a:sym typeface="Montserrat Bold"/>
                      </a:endParaRPr>
                    </a:p>
                  </a:txBody>
                  <a:tcPr marL="50801" marR="50801" marT="50801" marB="50801"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gradFill>
                      <a:gsLst>
                        <a:gs pos="1000">
                          <a:srgbClr val="C80D3F"/>
                        </a:gs>
                        <a:gs pos="51000">
                          <a:srgbClr val="DF2935"/>
                        </a:gs>
                        <a:gs pos="100000">
                          <a:srgbClr val="FF5E62"/>
                        </a:gs>
                      </a:gsLst>
                      <a:lin ang="0" scaled="0"/>
                    </a:gradFill>
                  </a:tcPr>
                </a:tc>
                <a:tc>
                  <a:txBody>
                    <a:bodyPr/>
                    <a:lstStyle/>
                    <a:p>
                      <a:pPr algn="l">
                        <a:lnSpc>
                          <a:spcPct val="150000"/>
                        </a:lnSpc>
                        <a:buNone/>
                      </a:pPr>
                      <a:r>
                        <a:rPr lang="ru-RU" sz="3600" dirty="0">
                          <a:effectLst/>
                          <a:latin typeface="+mn-lt"/>
                          <a:ea typeface="Calibri" panose="020F0502020204030204" pitchFamily="34" charset="0"/>
                          <a:cs typeface="Times New Roman" panose="02020603050405020304" pitchFamily="18" charset="0"/>
                        </a:rPr>
                        <a:t>Отображение отчетности с настроенными параметрами</a:t>
                      </a:r>
                    </a:p>
                  </a:txBody>
                  <a:tcPr marL="68580" marR="68580" marT="0" marB="0">
                    <a:lnL w="12700" cap="flat" cmpd="sng" algn="ctr">
                      <a:solidFill>
                        <a:schemeClr val="accent1"/>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0"/>
                  </a:ext>
                </a:extLst>
              </a:tr>
              <a:tr h="731104">
                <a:tc>
                  <a:txBody>
                    <a:bodyPr/>
                    <a:lstStyle/>
                    <a:p>
                      <a:pPr defTabSz="914400">
                        <a:defRPr sz="1800"/>
                      </a:pPr>
                      <a:r>
                        <a:rPr lang="en-US" sz="3600" b="1" i="0" dirty="0">
                          <a:solidFill>
                            <a:schemeClr val="bg1"/>
                          </a:solidFill>
                          <a:latin typeface="Arial" panose="020B0604020202020204" pitchFamily="34" charset="0"/>
                          <a:ea typeface="Montserrat Bold"/>
                          <a:cs typeface="Arial" panose="020B0604020202020204" pitchFamily="34" charset="0"/>
                          <a:sym typeface="Montserrat Bold"/>
                        </a:rPr>
                        <a:t>11</a:t>
                      </a:r>
                      <a:endParaRPr sz="3600" b="1" i="0" dirty="0">
                        <a:solidFill>
                          <a:schemeClr val="bg1"/>
                        </a:solidFill>
                        <a:latin typeface="Arial" panose="020B0604020202020204" pitchFamily="34" charset="0"/>
                        <a:ea typeface="Montserrat Bold"/>
                        <a:cs typeface="Arial" panose="020B0604020202020204" pitchFamily="34" charset="0"/>
                        <a:sym typeface="Montserrat Bold"/>
                      </a:endParaRPr>
                    </a:p>
                  </a:txBody>
                  <a:tcPr marL="50801" marR="50801" marT="50801" marB="50801"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gradFill>
                      <a:gsLst>
                        <a:gs pos="1000">
                          <a:srgbClr val="C80D3F"/>
                        </a:gs>
                        <a:gs pos="51000">
                          <a:srgbClr val="DF2935"/>
                        </a:gs>
                        <a:gs pos="100000">
                          <a:srgbClr val="FF5E62"/>
                        </a:gs>
                      </a:gsLst>
                      <a:lin ang="0" scaled="0"/>
                    </a:gradFill>
                  </a:tcPr>
                </a:tc>
                <a:tc>
                  <a:txBody>
                    <a:bodyPr/>
                    <a:lstStyle/>
                    <a:p>
                      <a:pPr algn="l">
                        <a:lnSpc>
                          <a:spcPct val="150000"/>
                        </a:lnSpc>
                        <a:buNone/>
                      </a:pPr>
                      <a:r>
                        <a:rPr lang="ru-RU" sz="3600" dirty="0">
                          <a:effectLst/>
                          <a:latin typeface="+mn-lt"/>
                          <a:ea typeface="Calibri" panose="020F0502020204030204" pitchFamily="34" charset="0"/>
                          <a:cs typeface="Times New Roman" panose="02020603050405020304" pitchFamily="18" charset="0"/>
                        </a:rPr>
                        <a:t>Изменение цветовой темы приложения</a:t>
                      </a:r>
                    </a:p>
                  </a:txBody>
                  <a:tcPr marL="68580" marR="68580" marT="0" marB="0">
                    <a:lnL w="12700" cap="flat" cmpd="sng" algn="ctr">
                      <a:solidFill>
                        <a:schemeClr val="accent1"/>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1"/>
                  </a:ext>
                </a:extLst>
              </a:tr>
              <a:tr h="731104">
                <a:tc>
                  <a:txBody>
                    <a:bodyPr/>
                    <a:lstStyle/>
                    <a:p>
                      <a:pPr defTabSz="914400">
                        <a:defRPr sz="1800"/>
                      </a:pPr>
                      <a:r>
                        <a:rPr lang="en-US" sz="3600" b="1" i="0" dirty="0">
                          <a:solidFill>
                            <a:schemeClr val="bg1"/>
                          </a:solidFill>
                          <a:latin typeface="Arial" panose="020B0604020202020204" pitchFamily="34" charset="0"/>
                          <a:ea typeface="Montserrat Bold"/>
                          <a:cs typeface="Arial" panose="020B0604020202020204" pitchFamily="34" charset="0"/>
                          <a:sym typeface="Montserrat Bold"/>
                        </a:rPr>
                        <a:t>12</a:t>
                      </a:r>
                      <a:endParaRPr sz="3600" b="1" i="0" dirty="0">
                        <a:solidFill>
                          <a:schemeClr val="bg1"/>
                        </a:solidFill>
                        <a:latin typeface="Arial" panose="020B0604020202020204" pitchFamily="34" charset="0"/>
                        <a:ea typeface="Montserrat Bold"/>
                        <a:cs typeface="Arial" panose="020B0604020202020204" pitchFamily="34" charset="0"/>
                        <a:sym typeface="Montserrat Bold"/>
                      </a:endParaRPr>
                    </a:p>
                  </a:txBody>
                  <a:tcPr marL="50801" marR="50801" marT="50801" marB="50801"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gradFill>
                      <a:gsLst>
                        <a:gs pos="1000">
                          <a:srgbClr val="C80D3F"/>
                        </a:gs>
                        <a:gs pos="51000">
                          <a:srgbClr val="DF2935"/>
                        </a:gs>
                        <a:gs pos="100000">
                          <a:srgbClr val="FF5E62"/>
                        </a:gs>
                      </a:gsLst>
                      <a:lin ang="0" scaled="0"/>
                    </a:gradFill>
                  </a:tcPr>
                </a:tc>
                <a:tc>
                  <a:txBody>
                    <a:bodyPr/>
                    <a:lstStyle/>
                    <a:p>
                      <a:pPr algn="l">
                        <a:lnSpc>
                          <a:spcPct val="150000"/>
                        </a:lnSpc>
                        <a:buNone/>
                      </a:pPr>
                      <a:r>
                        <a:rPr lang="ru-RU" sz="3600" dirty="0">
                          <a:effectLst/>
                          <a:latin typeface="+mn-lt"/>
                          <a:ea typeface="Calibri" panose="020F0502020204030204" pitchFamily="34" charset="0"/>
                          <a:cs typeface="Times New Roman" panose="02020603050405020304" pitchFamily="18" charset="0"/>
                        </a:rPr>
                        <a:t>Вход в систему (идентификация, аутентификация и авторизация пользователя)</a:t>
                      </a:r>
                    </a:p>
                  </a:txBody>
                  <a:tcPr marL="68580" marR="68580" marT="0" marB="0">
                    <a:lnL w="12700" cap="flat" cmpd="sng" algn="ctr">
                      <a:solidFill>
                        <a:schemeClr val="accent1"/>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2"/>
                  </a:ext>
                </a:extLst>
              </a:tr>
              <a:tr h="731104">
                <a:tc>
                  <a:txBody>
                    <a:bodyPr/>
                    <a:lstStyle/>
                    <a:p>
                      <a:pPr defTabSz="914400">
                        <a:defRPr sz="1800"/>
                      </a:pPr>
                      <a:r>
                        <a:rPr lang="en-US" sz="3600" b="1" i="0" dirty="0">
                          <a:solidFill>
                            <a:schemeClr val="bg1"/>
                          </a:solidFill>
                          <a:latin typeface="Arial" panose="020B0604020202020204" pitchFamily="34" charset="0"/>
                          <a:ea typeface="Montserrat Bold"/>
                          <a:cs typeface="Arial" panose="020B0604020202020204" pitchFamily="34" charset="0"/>
                          <a:sym typeface="Montserrat Bold"/>
                        </a:rPr>
                        <a:t>13</a:t>
                      </a:r>
                      <a:endParaRPr sz="3600" b="1" i="0" dirty="0">
                        <a:solidFill>
                          <a:schemeClr val="bg1"/>
                        </a:solidFill>
                        <a:latin typeface="Arial" panose="020B0604020202020204" pitchFamily="34" charset="0"/>
                        <a:ea typeface="Montserrat Bold"/>
                        <a:cs typeface="Arial" panose="020B0604020202020204" pitchFamily="34" charset="0"/>
                        <a:sym typeface="Montserrat Bold"/>
                      </a:endParaRPr>
                    </a:p>
                  </a:txBody>
                  <a:tcPr marL="50801" marR="50801" marT="50801" marB="50801"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gradFill>
                      <a:gsLst>
                        <a:gs pos="1000">
                          <a:srgbClr val="C80D3F"/>
                        </a:gs>
                        <a:gs pos="51000">
                          <a:srgbClr val="DF2935"/>
                        </a:gs>
                        <a:gs pos="100000">
                          <a:srgbClr val="FF5E62"/>
                        </a:gs>
                      </a:gsLst>
                      <a:lin ang="0" scaled="0"/>
                    </a:gradFill>
                  </a:tcPr>
                </a:tc>
                <a:tc>
                  <a:txBody>
                    <a:bodyPr/>
                    <a:lstStyle/>
                    <a:p>
                      <a:pPr algn="l">
                        <a:lnSpc>
                          <a:spcPct val="150000"/>
                        </a:lnSpc>
                        <a:buNone/>
                      </a:pPr>
                      <a:r>
                        <a:rPr lang="ru-RU" sz="3600" dirty="0">
                          <a:effectLst/>
                          <a:latin typeface="+mn-lt"/>
                          <a:ea typeface="Calibri" panose="020F0502020204030204" pitchFamily="34" charset="0"/>
                          <a:cs typeface="Times New Roman" panose="02020603050405020304" pitchFamily="18" charset="0"/>
                        </a:rPr>
                        <a:t>Резервирование набора товаров</a:t>
                      </a:r>
                    </a:p>
                  </a:txBody>
                  <a:tcPr marL="68580" marR="68580" marT="0" marB="0">
                    <a:lnL w="12700" cap="flat" cmpd="sng" algn="ctr">
                      <a:solidFill>
                        <a:schemeClr val="accent1"/>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658700182"/>
                  </a:ext>
                </a:extLst>
              </a:tr>
            </a:tbl>
          </a:graphicData>
        </a:graphic>
      </p:graphicFrame>
      <p:sp>
        <p:nvSpPr>
          <p:cNvPr id="3" name="TextBox 2">
            <a:extLst>
              <a:ext uri="{FF2B5EF4-FFF2-40B4-BE49-F238E27FC236}">
                <a16:creationId xmlns:a16="http://schemas.microsoft.com/office/drawing/2014/main" id="{23BD4E6E-6A38-12A6-EF84-A0D3DC165A1C}"/>
              </a:ext>
            </a:extLst>
          </p:cNvPr>
          <p:cNvSpPr txBox="1"/>
          <p:nvPr/>
        </p:nvSpPr>
        <p:spPr>
          <a:xfrm>
            <a:off x="1595717" y="556961"/>
            <a:ext cx="16853647" cy="14568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5500" rtl="0" fontAlgn="auto" latinLnBrk="0" hangingPunct="0">
              <a:lnSpc>
                <a:spcPct val="100000"/>
              </a:lnSpc>
              <a:spcBef>
                <a:spcPts val="0"/>
              </a:spcBef>
              <a:spcAft>
                <a:spcPts val="0"/>
              </a:spcAft>
              <a:buClrTx/>
              <a:buSzTx/>
              <a:buFontTx/>
              <a:buNone/>
              <a:tabLst/>
            </a:pPr>
            <a:r>
              <a:rPr lang="ru-RU" sz="4400" dirty="0">
                <a:effectLst/>
                <a:latin typeface="+mn-lt"/>
                <a:ea typeface="Calibri" panose="020F0502020204030204" pitchFamily="34" charset="0"/>
              </a:rPr>
              <a:t>Функции разрабатываемой ИС </a:t>
            </a:r>
            <a:r>
              <a:rPr lang="ru-RU" sz="4400" dirty="0">
                <a:effectLst/>
                <a:latin typeface="+mn-lt"/>
                <a:ea typeface="Times New Roman" panose="02020603050405020304" pitchFamily="18" charset="0"/>
              </a:rPr>
              <a:t>автоматизации продаж музыкального оборудования</a:t>
            </a:r>
            <a:endParaRPr kumimoji="0" lang="ru-RU" sz="4400" b="1" i="0" u="none" strike="noStrike" cap="none" spc="0" normalizeH="0" baseline="0" dirty="0">
              <a:ln>
                <a:noFill/>
              </a:ln>
              <a:solidFill>
                <a:srgbClr val="000000"/>
              </a:solidFill>
              <a:effectLst/>
              <a:uFillTx/>
              <a:latin typeface="+mn-lt"/>
              <a:ea typeface="Helvetica Neue"/>
              <a:cs typeface="Helvetica Neue"/>
              <a:sym typeface="Helvetica Neue"/>
            </a:endParaRPr>
          </a:p>
        </p:txBody>
      </p:sp>
    </p:spTree>
  </p:cSld>
  <p:clrMapOvr>
    <a:masterClrMapping/>
  </p:clrMapOvr>
  <p:transition spd="med"/>
</p:sld>
</file>

<file path=ppt/theme/theme1.xml><?xml version="1.0" encoding="utf-8"?>
<a:theme xmlns:a="http://schemas.openxmlformats.org/drawingml/2006/main" name="White">
  <a:themeElements>
    <a:clrScheme name="Academy">
      <a:dk1>
        <a:srgbClr val="232422"/>
      </a:dk1>
      <a:lt1>
        <a:srgbClr val="FFFFFF"/>
      </a:lt1>
      <a:dk2>
        <a:srgbClr val="7E8089"/>
      </a:dk2>
      <a:lt2>
        <a:srgbClr val="EFF0EF"/>
      </a:lt2>
      <a:accent1>
        <a:srgbClr val="C80D3F"/>
      </a:accent1>
      <a:accent2>
        <a:srgbClr val="C80D3F"/>
      </a:accent2>
      <a:accent3>
        <a:srgbClr val="C80D3F"/>
      </a:accent3>
      <a:accent4>
        <a:srgbClr val="C80D3F"/>
      </a:accent4>
      <a:accent5>
        <a:srgbClr val="93969C"/>
      </a:accent5>
      <a:accent6>
        <a:srgbClr val="B3B6BA"/>
      </a:accent6>
      <a:hlink>
        <a:srgbClr val="7E8089"/>
      </a:hlink>
      <a:folHlink>
        <a:srgbClr val="93969C"/>
      </a:folHlink>
    </a:clrScheme>
    <a:fontScheme name="Другая 1">
      <a:majorFont>
        <a:latin typeface="Arial Black"/>
        <a:ea typeface="Helvetica Neue Medium"/>
        <a:cs typeface="Helvetica Neue Medium"/>
      </a:majorFont>
      <a:minorFont>
        <a:latin typeface="Arial"/>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FDD66"/>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FDD66"/>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12609</TotalTime>
  <Words>630</Words>
  <Application>Microsoft Office PowerPoint</Application>
  <PresentationFormat>Произвольный</PresentationFormat>
  <Paragraphs>102</Paragraphs>
  <Slides>27</Slides>
  <Notes>2</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27</vt:i4>
      </vt:variant>
    </vt:vector>
  </HeadingPairs>
  <TitlesOfParts>
    <vt:vector size="31" baseType="lpstr">
      <vt:lpstr>Arial</vt:lpstr>
      <vt:lpstr>Arial Black</vt:lpstr>
      <vt:lpstr>Helvetica Neue</vt:lpstr>
      <vt:lpstr>White</vt:lpstr>
      <vt:lpstr>Дипломный проект  на тему: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СПАСИБО ЗА ВНИМАНИЕ!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Апакин Михаил Александрович</dc:creator>
  <cp:lastModifiedBy>Patrick Steven</cp:lastModifiedBy>
  <cp:revision>213</cp:revision>
  <cp:lastPrinted>2024-05-06T13:42:22Z</cp:lastPrinted>
  <dcterms:modified xsi:type="dcterms:W3CDTF">2025-06-16T16:28:09Z</dcterms:modified>
</cp:coreProperties>
</file>