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F7C1677-E642-403C-A08E-0CB05114640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BC5"/>
    <a:srgbClr val="0F86CF"/>
    <a:srgbClr val="2E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AFC74-670B-71A1-F261-B17FB9C3A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4EB201-BF50-D9FA-A601-1C841D300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CFD12B-C2B2-3305-7461-A8723F90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BCF6EB-E759-6906-DB7D-9647C239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79B4F-5A87-BF44-667A-778A903D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16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0E91B-311C-915E-3722-5B2DF70C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CC3C7C-5F14-CF45-4AAC-2EAA60510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88F12-068D-1C44-A508-10FD3854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C974FF-913F-BB24-9168-D7DFDC42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BB513-CCFC-6F04-E2EA-FB56BC8C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7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4FDE61-9E01-3344-9689-E56FF5999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50F5BF-0881-4423-EC1F-014502832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1BAC3-451C-AB4B-A11B-C3967A2B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A77B8-85ED-8C9F-1930-800E0443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959E84-F61B-83ED-6282-72C59022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92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68FC7-2B0D-FC32-D4B6-E0DD3B9F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656D00-E04D-357E-E73A-79A64440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C31B0B-A3E1-C4C3-8375-6E1384EE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E24CC-C3C9-A5C5-CABF-087C2EDE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FB9C8A-1904-E0ED-A433-C53B2555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23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89DC1-DA2B-471E-57CF-2ADAE59A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5349E9-A463-A0FA-E5B0-B1555995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C1ADB6-C6E4-0D90-1138-0AA54769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24D03-ECE6-A5E4-F4E0-41A3C454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101CF8-0461-987D-EB41-85314381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5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A9165-C33F-60D5-7016-A7CE6255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6ABE03-2FE5-ECF5-ECF7-94AD5E25B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A7D56C-7626-8568-3D70-97BFB06DD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4DB142-6CA0-6480-7B4B-5F507FF2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CF7C9E-CB91-3D6E-7BC5-21285990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DEB63-6953-7600-1B07-2859521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68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16962-A197-CCFC-B233-550DF73C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270F4A-C955-31F6-7B27-5DD6F7C4F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A12BC-FFEE-6BE7-9AA1-8A7F166BF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59A489-01F5-3C5F-FED8-9B3F0CC82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A7A0FF-E60D-7A85-0E6F-FB518A974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4D18FA-CD91-4EC0-8FCB-7B484D30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150FE0-810B-9567-497F-6B1F5371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CBCA20-6ED7-0BC6-532A-CA1A227A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44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19714-AFDD-FDC3-9656-9F758402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02B074-3A0E-2706-9DCC-7ED24099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439F53-65F0-BCFF-F0D0-862FEC84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9EDC74-57ED-BBD1-1A22-D8BEAB6D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98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821CBB-0A23-86C8-FFBC-E394C4E5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48B555-5464-AB15-582B-A0032C6B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90087A-812D-E0B6-7549-E1B66CB6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8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32EB0-7E39-2E0B-EA7A-337777CD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E7DD68-DD3F-6989-5DE1-EE53806D4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2AE44E-3F0C-68E0-B2EC-7C4E5653B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FC3A6C-7435-6359-0956-0391E78D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26AA2C-C4A4-D411-0EFB-63B02491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F25061-23CD-F4D1-78E7-FE31A922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0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1C65-C5AB-C0FA-E4AD-37EFBDBB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84D332-8006-F959-2CD4-0F02034B4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5A18B2-D4FA-20DC-B5D0-E9B7ABE56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FF51CE-E877-43A7-7CD2-CF344688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24318B-2591-011E-0326-534450F6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2DE354-6DCA-7DA0-0C28-29FB700D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9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DD4AA-B2C2-955C-29B8-6BC2E97D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8CC715-B4EA-B447-E357-DF97584B6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03D47D-C1FC-9964-A9F9-FC47BFB26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0AE4E-DD20-4E50-AF30-C2F3B359971E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86E64-580D-D7F7-F57D-E6F9725BC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847D0-D6D4-62C4-19CE-73D5551DF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40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8F46C-DED7-40B8-32C6-84E22955A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476250"/>
            <a:ext cx="11182349" cy="2676525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b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элемента автоматизации</a:t>
            </a:r>
            <a:b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ИТ-инфраструктуры ООО «Мелодия»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6774F7-D0C5-1DA8-8906-B91AA8327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1" y="3602037"/>
            <a:ext cx="11325224" cy="2998787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«Информационная система автоматизации продаж музыкального оборудования»</a:t>
            </a:r>
          </a:p>
          <a:p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Махницкий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Д.С.</a:t>
            </a:r>
          </a:p>
          <a:p>
            <a:pPr algn="r"/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/11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К-ИТО </a:t>
            </a:r>
          </a:p>
        </p:txBody>
      </p:sp>
    </p:spTree>
    <p:extLst>
      <p:ext uri="{BB962C8B-B14F-4D97-AF65-F5344CB8AC3E}">
        <p14:creationId xmlns:p14="http://schemas.microsoft.com/office/powerpoint/2010/main" val="329183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22663E-576C-ACA7-E710-190C8B8E9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87207-54A9-3A4E-843F-DEC754254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9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1436E5D-C791-087F-E218-E3076E9BD46B}"/>
              </a:ext>
            </a:extLst>
          </p:cNvPr>
          <p:cNvGraphicFramePr>
            <a:graphicFrameLocks noGrp="1"/>
          </p:cNvGraphicFramePr>
          <p:nvPr/>
        </p:nvGraphicFramePr>
        <p:xfrm>
          <a:off x="292894" y="1047751"/>
          <a:ext cx="11606211" cy="4894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7905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41037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новой партии поступившего на склад товара в ИС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Менеджеру складского учета доступно меню добавления нового товара. Необходимо сначала выбрать тип товара. Затем заполнить информацию о нем и добавить его в ИС.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D4617-5E19-0697-FCF9-37CA62D8E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7F67B-0400-32EF-8F32-8543DEC18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10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0D3A38E-2A77-8636-6C5A-E1096F9DC3C1}"/>
              </a:ext>
            </a:extLst>
          </p:cNvPr>
          <p:cNvGraphicFramePr>
            <a:graphicFrameLocks noGrp="1"/>
          </p:cNvGraphicFramePr>
          <p:nvPr/>
        </p:nvGraphicFramePr>
        <p:xfrm>
          <a:off x="292894" y="1047751"/>
          <a:ext cx="11606211" cy="4894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7905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41037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новой партии поступившего на склад товара в ИС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Менеджеру складского учета доступно меню добавления нового товара. Необходимо сначала выбрать тип товара. Затем заполнить информацию о нем и добавить его в ИС.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0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13DECD-86FF-B6CA-6CE0-FDD8A8A24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C8B43-CA07-DC2C-F68D-457DECF8E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11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031CAEE-B9DB-FAD3-AED0-E4D70B0F548B}"/>
              </a:ext>
            </a:extLst>
          </p:cNvPr>
          <p:cNvGraphicFramePr>
            <a:graphicFrameLocks noGrp="1"/>
          </p:cNvGraphicFramePr>
          <p:nvPr/>
        </p:nvGraphicFramePr>
        <p:xfrm>
          <a:off x="292894" y="1047751"/>
          <a:ext cx="11606211" cy="4894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7905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41037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новой партии поступившего на склад товара в ИС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Менеджеру складского учета доступно меню добавления нового товара. Необходимо сначала выбрать тип товара. Затем заполнить информацию о нем и добавить его в ИС.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13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BB6F3-3532-7810-C5B6-DCE8F7B7D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33723-B350-277E-6C8D-7114A81A4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12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37D03D1-642F-84CD-E82C-7A18EF9AA9CA}"/>
              </a:ext>
            </a:extLst>
          </p:cNvPr>
          <p:cNvGraphicFramePr>
            <a:graphicFrameLocks noGrp="1"/>
          </p:cNvGraphicFramePr>
          <p:nvPr/>
        </p:nvGraphicFramePr>
        <p:xfrm>
          <a:off x="292894" y="1047751"/>
          <a:ext cx="11606211" cy="4894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7905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41037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новой партии поступившего на склад товара в ИС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Менеджеру складского учета доступно меню добавления нового товара. Необходимо сначала выбрать тип товара. Затем заполнить информацию о нем и добавить его в ИС.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87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B45DC3-6A77-4FC1-C9CF-FCD20716C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F62C8-CB82-5319-D645-101C4435A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1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5195A96-2D01-7F8A-BA85-278B87381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12013"/>
              </p:ext>
            </p:extLst>
          </p:nvPr>
        </p:nvGraphicFramePr>
        <p:xfrm>
          <a:off x="292894" y="1047751"/>
          <a:ext cx="11606211" cy="4894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7905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41037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новой партии поступившего на склад товара в ИС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Менеджеру складского учета доступно меню добавления нового товара. Необходимо сначала выбрать тип товара. Затем заполнить информацию о нем и добавить его в ИС.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01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EB3772-105C-58CA-1951-6F8E1D42F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C8D3-CBFA-B00A-BEB9-429CD997B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2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9CB9D35-5CDA-29EE-2E32-CBF18B7C720D}"/>
              </a:ext>
            </a:extLst>
          </p:cNvPr>
          <p:cNvGraphicFramePr>
            <a:graphicFrameLocks noGrp="1"/>
          </p:cNvGraphicFramePr>
          <p:nvPr/>
        </p:nvGraphicFramePr>
        <p:xfrm>
          <a:off x="292894" y="1047751"/>
          <a:ext cx="11606211" cy="4894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7905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41037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новой партии поступившего на склад товара в ИС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Менеджеру складского учета доступно меню добавления нового товара. Необходимо сначала выбрать тип товара. Затем заполнить информацию о нем и добавить его в ИС.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2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00ECF4-FECE-D9A4-AD77-582F7A569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927FC-B3E9-9001-20CE-D7ADDA34C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3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8BD1DB3-8937-6113-6ADD-56D274C19434}"/>
              </a:ext>
            </a:extLst>
          </p:cNvPr>
          <p:cNvGraphicFramePr>
            <a:graphicFrameLocks noGrp="1"/>
          </p:cNvGraphicFramePr>
          <p:nvPr/>
        </p:nvGraphicFramePr>
        <p:xfrm>
          <a:off x="292894" y="1047751"/>
          <a:ext cx="11606211" cy="4894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7905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41037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новой партии поступившего на склад товара в ИС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Менеджеру складского учета доступно меню добавления нового товара. Необходимо сначала выбрать тип товара. Затем заполнить информацию о нем и добавить его в ИС.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4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476F12-3BA6-D2ED-3C06-7A804158E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F8339-B962-1388-CAF8-E8FE88127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4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626A00D-D406-911A-66B9-FA485A689B26}"/>
              </a:ext>
            </a:extLst>
          </p:cNvPr>
          <p:cNvGraphicFramePr>
            <a:graphicFrameLocks noGrp="1"/>
          </p:cNvGraphicFramePr>
          <p:nvPr/>
        </p:nvGraphicFramePr>
        <p:xfrm>
          <a:off x="292894" y="1047751"/>
          <a:ext cx="11606211" cy="4894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7905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41037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новой партии поступившего на склад товара в ИС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Менеджеру складского учета доступно меню добавления нового товара. Необходимо сначала выбрать тип товара. Затем заполнить информацию о нем и добавить его в ИС.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27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2A6236-553B-2E73-2AF3-6732BB7F0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9041E-7A1A-14B8-67DD-CA96E1ED4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5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9224564-2866-618A-211A-C659BA9E200C}"/>
              </a:ext>
            </a:extLst>
          </p:cNvPr>
          <p:cNvGraphicFramePr>
            <a:graphicFrameLocks noGrp="1"/>
          </p:cNvGraphicFramePr>
          <p:nvPr/>
        </p:nvGraphicFramePr>
        <p:xfrm>
          <a:off x="292894" y="1047751"/>
          <a:ext cx="11606211" cy="4894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7905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41037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новой партии поступившего на склад товара в ИС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Менеджеру складского учета доступно меню добавления нового товара. Необходимо сначала выбрать тип товара. Затем заполнить информацию о нем и добавить его в ИС.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7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D45E49-DC07-6FFF-03C2-79931BCC2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CB04B-9E77-0BA8-3FAD-04E6F9481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6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888902B-ACC2-684E-25E4-CD564741E6FD}"/>
              </a:ext>
            </a:extLst>
          </p:cNvPr>
          <p:cNvGraphicFramePr>
            <a:graphicFrameLocks noGrp="1"/>
          </p:cNvGraphicFramePr>
          <p:nvPr/>
        </p:nvGraphicFramePr>
        <p:xfrm>
          <a:off x="292894" y="1047751"/>
          <a:ext cx="11606211" cy="4894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7905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41037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новой партии поступившего на склад товара в ИС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Менеджеру складского учета доступно меню добавления нового товара. Необходимо сначала выбрать тип товара. Затем заполнить информацию о нем и добавить его в ИС.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51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87DE2-99EE-C3AB-FF1A-9E857E7EB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71BB0-C1C2-90B0-85FA-D26FC86E8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7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78D769F-AD5B-7389-48EF-0DF5CE79AAE9}"/>
              </a:ext>
            </a:extLst>
          </p:cNvPr>
          <p:cNvGraphicFramePr>
            <a:graphicFrameLocks noGrp="1"/>
          </p:cNvGraphicFramePr>
          <p:nvPr/>
        </p:nvGraphicFramePr>
        <p:xfrm>
          <a:off x="292894" y="1047751"/>
          <a:ext cx="11606211" cy="4894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7905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41037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новой партии поступившего на склад товара в ИС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Менеджеру складского учета доступно меню добавления нового товара. Необходимо сначала выбрать тип товара. Затем заполнить информацию о нем и добавить его в ИС.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85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D5EBA4-6104-CD67-E4C3-531642987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43235-DDBD-5E86-4EE3-6E94B1D20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8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D6C025F-E737-69D6-871D-31D6E9EDB4E4}"/>
              </a:ext>
            </a:extLst>
          </p:cNvPr>
          <p:cNvGraphicFramePr>
            <a:graphicFrameLocks noGrp="1"/>
          </p:cNvGraphicFramePr>
          <p:nvPr/>
        </p:nvGraphicFramePr>
        <p:xfrm>
          <a:off x="292894" y="1047751"/>
          <a:ext cx="11606211" cy="4894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79057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410370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новой партии поступившего на склад товара в ИС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Менеджеру складского учета доступно меню добавления нового товара. Необходимо сначала выбрать тип товара. Затем заполнить информацию о нем и добавить его в ИС.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7011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497</Words>
  <Application>Microsoft Office PowerPoint</Application>
  <PresentationFormat>Широкоэкранный</PresentationFormat>
  <Paragraphs>65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Тема Office</vt:lpstr>
      <vt:lpstr>Техническое задание для разработки элемента автоматизации ИТ-инфраструктуры ООО «Мелодия»</vt:lpstr>
      <vt:lpstr>Функция 1</vt:lpstr>
      <vt:lpstr>Функция 2</vt:lpstr>
      <vt:lpstr>Функция 3</vt:lpstr>
      <vt:lpstr>Функция 4</vt:lpstr>
      <vt:lpstr>Функция 5</vt:lpstr>
      <vt:lpstr>Функция 6</vt:lpstr>
      <vt:lpstr>Функция 7</vt:lpstr>
      <vt:lpstr>Функция 8</vt:lpstr>
      <vt:lpstr>Функция 9</vt:lpstr>
      <vt:lpstr>Функция 10</vt:lpstr>
      <vt:lpstr>Функция 11</vt:lpstr>
      <vt:lpstr>Функция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john</dc:creator>
  <cp:lastModifiedBy>john john</cp:lastModifiedBy>
  <cp:revision>3</cp:revision>
  <dcterms:created xsi:type="dcterms:W3CDTF">2024-10-10T14:39:38Z</dcterms:created>
  <dcterms:modified xsi:type="dcterms:W3CDTF">2024-10-10T15:11:18Z</dcterms:modified>
</cp:coreProperties>
</file>