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C1677-E642-403C-A08E-0CB0511464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BC5"/>
    <a:srgbClr val="0F86CF"/>
    <a:srgbClr val="2E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AFC74-670B-71A1-F261-B17FB9C3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EB201-BF50-D9FA-A601-1C841D30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FD12B-C2B2-3305-7461-A8723F9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CF6EB-E759-6906-DB7D-9647C23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79B4F-5A87-BF44-667A-778A903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0E91B-311C-915E-3722-5B2DF70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C3C7C-5F14-CF45-4AAC-2EAA6051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88F12-068D-1C44-A508-10FD3854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974FF-913F-BB24-9168-D7DFDC42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BB513-CCFC-6F04-E2EA-FB56BC8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4FDE61-9E01-3344-9689-E56FF5999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0F5BF-0881-4423-EC1F-01450283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1BAC3-451C-AB4B-A11B-C3967A2B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A77B8-85ED-8C9F-1930-800E0443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59E84-F61B-83ED-6282-72C59022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68FC7-2B0D-FC32-D4B6-E0DD3B9F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6D00-E04D-357E-E73A-79A64440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31B0B-A3E1-C4C3-8375-6E1384E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E24CC-C3C9-A5C5-CABF-087C2EDE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B9C8A-1904-E0ED-A433-C53B2555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89DC1-DA2B-471E-57CF-2ADAE59A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349E9-A463-A0FA-E5B0-B1555995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1ADB6-C6E4-0D90-1138-0AA54769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24D03-ECE6-A5E4-F4E0-41A3C45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01CF8-0461-987D-EB41-8531438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9165-C33F-60D5-7016-A7CE625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ABE03-2FE5-ECF5-ECF7-94AD5E25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7D56C-7626-8568-3D70-97BFB06D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DB142-6CA0-6480-7B4B-5F507FF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F7C9E-CB91-3D6E-7BC5-21285990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DEB63-6953-7600-1B07-2859521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6962-A197-CCFC-B233-550DF73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270F4A-C955-31F6-7B27-5DD6F7C4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A12BC-FFEE-6BE7-9AA1-8A7F166B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59A489-01F5-3C5F-FED8-9B3F0CC82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A7A0FF-E60D-7A85-0E6F-FB518A97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4D18FA-CD91-4EC0-8FCB-7B484D3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150FE0-810B-9567-497F-6B1F537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BCA20-6ED7-0BC6-532A-CA1A227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9714-AFDD-FDC3-9656-9F758402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02B074-3A0E-2706-9DCC-7ED2409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439F53-65F0-BCFF-F0D0-862FEC84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9EDC74-57ED-BBD1-1A22-D8BEAB6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821CBB-0A23-86C8-FFBC-E394C4E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48B555-5464-AB15-582B-A0032C6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0087A-812D-E0B6-7549-E1B66CB6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2EB0-7E39-2E0B-EA7A-337777C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7DD68-DD3F-6989-5DE1-EE53806D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AE44E-3F0C-68E0-B2EC-7C4E56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C3A6C-7435-6359-0956-0391E78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6AA2C-C4A4-D411-0EFB-63B0249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25061-23CD-F4D1-78E7-FE31A92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1C65-C5AB-C0FA-E4AD-37EFBDB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84D332-8006-F959-2CD4-0F02034B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A18B2-D4FA-20DC-B5D0-E9B7ABE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F51CE-E877-43A7-7CD2-CF344688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4318B-2591-011E-0326-534450F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DE354-6DCA-7DA0-0C28-29FB700D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DD4AA-B2C2-955C-29B8-6BC2E97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CC715-B4EA-B447-E357-DF97584B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3D47D-C1FC-9964-A9F9-FC47BFB2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86E64-580D-D7F7-F57D-E6F9725B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847D0-D6D4-62C4-19CE-73D5551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8F46C-DED7-40B8-32C6-84E22955A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76250"/>
            <a:ext cx="11182349" cy="267652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элемента автоматизации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ИТ-инфраструктуры ООО «Мелодия»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774F7-D0C5-1DA8-8906-B91AA832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1" y="3602037"/>
            <a:ext cx="11325224" cy="299878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«Информационная система автоматизации продаж музыкального оборудования»</a:t>
            </a:r>
          </a:p>
          <a:p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Махницкий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</a:p>
          <a:p>
            <a:pPr algn="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К-ИТО </a:t>
            </a:r>
          </a:p>
        </p:txBody>
      </p:sp>
    </p:spTree>
    <p:extLst>
      <p:ext uri="{BB962C8B-B14F-4D97-AF65-F5344CB8AC3E}">
        <p14:creationId xmlns:p14="http://schemas.microsoft.com/office/powerpoint/2010/main" val="329183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2663E-576C-ACA7-E710-190C8B8E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87207-54A9-3A4E-843F-DEC75425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9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1436E5D-C791-087F-E218-E3076E9BD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93655"/>
              </p:ext>
            </p:extLst>
          </p:nvPr>
        </p:nvGraphicFramePr>
        <p:xfrm>
          <a:off x="292894" y="1047753"/>
          <a:ext cx="11606211" cy="259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896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47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возврата товара клиентом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продавца есть меню возврата товара, где можно найти продажу, по которой клиент желает осуществить возврат.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4617-5E19-0697-FCF9-37CA62D8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7F67B-0400-32EF-8F32-8543DEC1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10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0D3A38E-2A77-8636-6C5A-E1096F9D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39648"/>
              </p:ext>
            </p:extLst>
          </p:nvPr>
        </p:nvGraphicFramePr>
        <p:xfrm>
          <a:off x="292894" y="1047752"/>
          <a:ext cx="11606211" cy="317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063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6285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отчетности с настроенными параметрами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 может выбрать определенный вариант отчета с указанием промежутка времени.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0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3DECD-86FF-B6CA-6CE0-FDD8A8A2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C8B43-CA07-DC2C-F68D-457DECF8E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031CAEE-B9DB-FAD3-AED0-E4D70B0F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94990"/>
              </p:ext>
            </p:extLst>
          </p:nvPr>
        </p:nvGraphicFramePr>
        <p:xfrm>
          <a:off x="292894" y="1047751"/>
          <a:ext cx="11606211" cy="2447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826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8985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цветовой темы приложения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выбор темы приложения: темная и светлая.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94249-F0B9-2F4C-AD17-653A80B2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57" y="3560969"/>
            <a:ext cx="3218241" cy="3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B6F3-3532-7810-C5B6-DCE8F7B7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3723-B350-277E-6C8D-7114A81A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7D03D1-642F-84CD-E82C-7A18EF9AA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67076"/>
              </p:ext>
            </p:extLst>
          </p:nvPr>
        </p:nvGraphicFramePr>
        <p:xfrm>
          <a:off x="292894" y="1047752"/>
          <a:ext cx="11606211" cy="3605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8243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232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 в систему (идентификация, аутентификация и авторизация пользователя)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может войти в аккаунт, который имеет определенный тип привилегий.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86A45-143A-505B-B4A7-252BA910E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5BF5A-98D4-FF78-3A84-2B8F89C1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2723"/>
            <a:ext cx="11182349" cy="6391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53C7817-BA82-FA90-3627-6B02589B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53" y="639127"/>
            <a:ext cx="10334291" cy="62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16780-1E60-5006-6888-1814CCE2C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D8D04-378A-0473-6F7F-3F347BDA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2723"/>
            <a:ext cx="11182349" cy="63912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Гантта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1EE52E-617E-E7C7-88FC-0A40A64F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1987" y="-2550556"/>
            <a:ext cx="5368025" cy="121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5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45DC3-6A77-4FC1-C9CF-FCD20716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62C8-CB82-5319-D645-101C4435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195A96-2D01-7F8A-BA85-278B87381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74196"/>
              </p:ext>
            </p:extLst>
          </p:nvPr>
        </p:nvGraphicFramePr>
        <p:xfrm>
          <a:off x="292894" y="1047752"/>
          <a:ext cx="11606211" cy="3667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923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747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81DE51-226C-7ECA-B6F0-E51E111D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16"/>
            <a:ext cx="12192000" cy="21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B3772-105C-58CA-1951-6F8E1D42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C8D3-CBFA-B00A-BEB9-429CD997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9CB9D35-5CDA-29EE-2E32-CBF18B7C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6897"/>
              </p:ext>
            </p:extLst>
          </p:nvPr>
        </p:nvGraphicFramePr>
        <p:xfrm>
          <a:off x="292894" y="1047751"/>
          <a:ext cx="11606211" cy="2582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098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333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Резервное копирование базы данных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 может провести резервное копирование.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09CFF-AE4E-D888-77CF-5FD84978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0" y="4638504"/>
            <a:ext cx="6525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0ECF4-FECE-D9A4-AD77-582F7A56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927FC-B3E9-9001-20CE-D7ADDA34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3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8BD1DB3-8937-6113-6ADD-56D274C1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8121"/>
              </p:ext>
            </p:extLst>
          </p:nvPr>
        </p:nvGraphicFramePr>
        <p:xfrm>
          <a:off x="292894" y="1047752"/>
          <a:ext cx="11606211" cy="2535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963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9867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товара по различным свойствам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фильтров</a:t>
                      </a:r>
                      <a:r>
                        <a:rPr lang="en-US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 ключевых слов  определенный товар может быть найден.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55DDF5-454D-8139-7AAB-618FE1D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1055"/>
            <a:ext cx="12192000" cy="7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476F12-3BA6-D2ED-3C06-7A804158E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F8339-B962-1388-CAF8-E8FE8812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4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26A00D-D406-911A-66B9-FA485A689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83244"/>
              </p:ext>
            </p:extLst>
          </p:nvPr>
        </p:nvGraphicFramePr>
        <p:xfrm>
          <a:off x="292894" y="1047752"/>
          <a:ext cx="11606211" cy="2551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986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025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баннера с полным описанием товара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специальном окне отображается вся доступная информация о найденном ранее товаре.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27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A6236-553B-2E73-2AF3-6732BB7F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9041E-7A1A-14B8-67DD-CA96E1ED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5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9224564-2866-618A-211A-C659BA9E2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91819"/>
              </p:ext>
            </p:extLst>
          </p:nvPr>
        </p:nvGraphicFramePr>
        <p:xfrm>
          <a:off x="292894" y="1047751"/>
          <a:ext cx="11606211" cy="2408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217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8594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доступного товара в корзину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Продавец может добавить товар в корзину.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3E9F4-00AC-12E1-0B5C-EC8AC625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72" y="3538982"/>
            <a:ext cx="7677455" cy="33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45E49-DC07-6FFF-03C2-79931BCC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CB04B-9E77-0BA8-3FAD-04E6F948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6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888902B-ACC2-684E-25E4-CD564741E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80714"/>
              </p:ext>
            </p:extLst>
          </p:nvPr>
        </p:nvGraphicFramePr>
        <p:xfrm>
          <a:off x="292894" y="1047751"/>
          <a:ext cx="11606211" cy="3669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636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32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ФХЖ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Продавцу доступна кнопка оформления ФХЖ. При нажатии ИС запрашивает оплату. При успешной оплате продажа осуществляется.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87DE2-99EE-C3AB-FF1A-9E857E7EB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71BB0-C1C2-90B0-85FA-D26FC86E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7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78D769F-AD5B-7389-48EF-0DF5CE79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88404"/>
              </p:ext>
            </p:extLst>
          </p:nvPr>
        </p:nvGraphicFramePr>
        <p:xfrm>
          <a:off x="292894" y="1047752"/>
          <a:ext cx="11606211" cy="300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727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453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оплаты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 может провести оплату двумя способами: наличными средствами и с помощью банковской карты.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5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5EBA4-6104-CD67-E4C3-53164298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3235-DDBD-5E86-4EE3-6E94B1D2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8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6C025F-E737-69D6-871D-31D6E9ED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59359"/>
              </p:ext>
            </p:extLst>
          </p:nvPr>
        </p:nvGraphicFramePr>
        <p:xfrm>
          <a:off x="292894" y="1047751"/>
          <a:ext cx="11606211" cy="273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215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1882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расчетных значений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 автоматически подсчитывает сумму стоимости товара, находящегося в корзине.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1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299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Тема Office</vt:lpstr>
      <vt:lpstr>Техническое задание для разработки элемента автоматизации ИТ-инфраструктуры ООО «Мелодия»</vt:lpstr>
      <vt:lpstr>Функция 1</vt:lpstr>
      <vt:lpstr>Функция 2</vt:lpstr>
      <vt:lpstr>Функция 3</vt:lpstr>
      <vt:lpstr>Функция 4</vt:lpstr>
      <vt:lpstr>Функция 5</vt:lpstr>
      <vt:lpstr>Функция 6</vt:lpstr>
      <vt:lpstr>Функция 7</vt:lpstr>
      <vt:lpstr>Функция 8</vt:lpstr>
      <vt:lpstr>Функция 9</vt:lpstr>
      <vt:lpstr>Функция 10</vt:lpstr>
      <vt:lpstr>Функция 11</vt:lpstr>
      <vt:lpstr>Функция 12</vt:lpstr>
      <vt:lpstr>Use case</vt:lpstr>
      <vt:lpstr>Диаграмма Гантта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john</dc:creator>
  <cp:lastModifiedBy>john john</cp:lastModifiedBy>
  <cp:revision>12</cp:revision>
  <dcterms:created xsi:type="dcterms:W3CDTF">2024-10-10T14:39:38Z</dcterms:created>
  <dcterms:modified xsi:type="dcterms:W3CDTF">2024-10-10T17:40:15Z</dcterms:modified>
</cp:coreProperties>
</file>