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392" r:id="rId2"/>
    <p:sldId id="257" r:id="rId3"/>
    <p:sldId id="401" r:id="rId4"/>
    <p:sldId id="402" r:id="rId5"/>
    <p:sldId id="259" r:id="rId6"/>
    <p:sldId id="288" r:id="rId7"/>
    <p:sldId id="346" r:id="rId8"/>
    <p:sldId id="311" r:id="rId9"/>
    <p:sldId id="344" r:id="rId10"/>
    <p:sldId id="347" r:id="rId11"/>
    <p:sldId id="349" r:id="rId12"/>
    <p:sldId id="294" r:id="rId13"/>
    <p:sldId id="403" r:id="rId14"/>
    <p:sldId id="282" r:id="rId15"/>
    <p:sldId id="335" r:id="rId16"/>
    <p:sldId id="374" r:id="rId17"/>
  </p:sldIdLst>
  <p:sldSz cx="24384000" cy="13716000"/>
  <p:notesSz cx="9928225" cy="6797675"/>
  <p:defaultTextStyle>
    <a:defPPr marL="0" marR="0" indent="0" algn="l" defTabSz="914389"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195"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389"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584"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778"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5973"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167"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362"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556" algn="ctr" defTabSz="82549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521415D9-36F7-43E2-AB2F-B90AF26B5E84}">
      <p14:sectionLst xmlns:p14="http://schemas.microsoft.com/office/powerpoint/2010/main">
        <p14:section name="Раздел по умолчанию" id="{1F6C386B-EF92-48A8-9B82-9E8D60C429F1}">
          <p14:sldIdLst>
            <p14:sldId id="392"/>
            <p14:sldId id="257"/>
            <p14:sldId id="401"/>
            <p14:sldId id="402"/>
            <p14:sldId id="259"/>
            <p14:sldId id="288"/>
            <p14:sldId id="346"/>
            <p14:sldId id="311"/>
            <p14:sldId id="344"/>
            <p14:sldId id="347"/>
            <p14:sldId id="349"/>
            <p14:sldId id="294"/>
            <p14:sldId id="403"/>
            <p14:sldId id="282"/>
            <p14:sldId id="335"/>
          </p14:sldIdLst>
        </p14:section>
        <p14:section name="Примечание" id="{5570C2CA-E1F2-46A3-9A00-E9D54F7DFE12}">
          <p14:sldIdLst>
            <p14:sldId id="374"/>
          </p14:sldIdLst>
        </p14:section>
      </p14:sectionLst>
    </p:ext>
    <p:ext uri="{EFAFB233-063F-42B5-8137-9DF3F51BA10A}">
      <p15:sldGuideLst xmlns:p15="http://schemas.microsoft.com/office/powerpoint/2012/main">
        <p15:guide id="1" orient="horz" pos="7835" userDrawn="1">
          <p15:clr>
            <a:srgbClr val="A4A3A4"/>
          </p15:clr>
        </p15:guide>
        <p15:guide id="2" orient="horz" pos="2029" userDrawn="1">
          <p15:clr>
            <a:srgbClr val="A4A3A4"/>
          </p15:clr>
        </p15:guide>
        <p15:guide id="3" pos="921" userDrawn="1">
          <p15:clr>
            <a:srgbClr val="A4A3A4"/>
          </p15:clr>
        </p15:guide>
        <p15:guide id="4" pos="14484" userDrawn="1">
          <p15:clr>
            <a:srgbClr val="A4A3A4"/>
          </p15:clr>
        </p15:guide>
        <p15:guide id="5" orient="horz" pos="7814" userDrawn="1">
          <p15:clr>
            <a:srgbClr val="A4A3A4"/>
          </p15:clr>
        </p15:guide>
        <p15:guide id="6" orient="horz" pos="7518" userDrawn="1">
          <p15:clr>
            <a:srgbClr val="A4A3A4"/>
          </p15:clr>
        </p15:guide>
        <p15:guide id="7" orient="horz" pos="6000" userDrawn="1">
          <p15:clr>
            <a:srgbClr val="A4A3A4"/>
          </p15:clr>
        </p15:guide>
        <p15:guide id="8" orient="horz" pos="5635" userDrawn="1">
          <p15:clr>
            <a:srgbClr val="A4A3A4"/>
          </p15:clr>
        </p15:guide>
        <p15:guide id="9" pos="5617" userDrawn="1">
          <p15:clr>
            <a:srgbClr val="A4A3A4"/>
          </p15:clr>
        </p15:guide>
        <p15:guide id="10" orient="horz" pos="3368" userDrawn="1">
          <p15:clr>
            <a:srgbClr val="A4A3A4"/>
          </p15:clr>
        </p15:guide>
        <p15:guide id="11" orient="horz" pos="2732" userDrawn="1">
          <p15:clr>
            <a:srgbClr val="A4A3A4"/>
          </p15:clr>
        </p15:guide>
        <p15:guide id="12" pos="2737" userDrawn="1">
          <p15:clr>
            <a:srgbClr val="A4A3A4"/>
          </p15:clr>
        </p15:guide>
        <p15:guide id="13" pos="3303" userDrawn="1">
          <p15:clr>
            <a:srgbClr val="A4A3A4"/>
          </p15:clr>
        </p15:guide>
        <p15:guide id="14" pos="1969" userDrawn="1">
          <p15:clr>
            <a:srgbClr val="A4A3A4"/>
          </p15:clr>
        </p15:guide>
        <p15:guide id="15" pos="6410" userDrawn="1">
          <p15:clr>
            <a:srgbClr val="A4A3A4"/>
          </p15:clr>
        </p15:guide>
        <p15:guide id="16" pos="8791" userDrawn="1">
          <p15:clr>
            <a:srgbClr val="A4A3A4"/>
          </p15:clr>
        </p15:guide>
        <p15:guide id="17" pos="14144" userDrawn="1">
          <p15:clr>
            <a:srgbClr val="A4A3A4"/>
          </p15:clr>
        </p15:guide>
        <p15:guide id="18" pos="9449" userDrawn="1">
          <p15:clr>
            <a:srgbClr val="A4A3A4"/>
          </p15:clr>
        </p15:guide>
        <p15:guide id="19" pos="9835" userDrawn="1">
          <p15:clr>
            <a:srgbClr val="A4A3A4"/>
          </p15:clr>
        </p15:guide>
        <p15:guide id="20" pos="11786" userDrawn="1">
          <p15:clr>
            <a:srgbClr val="A4A3A4"/>
          </p15:clr>
        </p15:guide>
        <p15:guide id="21" pos="12217" userDrawn="1">
          <p15:clr>
            <a:srgbClr val="A4A3A4"/>
          </p15:clr>
        </p15:guide>
        <p15:guide id="22" pos="8089" userDrawn="1">
          <p15:clr>
            <a:srgbClr val="A4A3A4"/>
          </p15:clr>
        </p15:guide>
        <p15:guide id="23" pos="4528" userDrawn="1">
          <p15:clr>
            <a:srgbClr val="A4A3A4"/>
          </p15:clr>
        </p15:guide>
        <p15:guide id="24" orient="horz" pos="2640" userDrawn="1">
          <p15:clr>
            <a:srgbClr val="A4A3A4"/>
          </p15:clr>
        </p15:guide>
        <p15:guide id="25" pos="72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Апакин Михаил Александрович" initials="АМА" lastIdx="0" clrIdx="0">
    <p:extLst>
      <p:ext uri="{19B8F6BF-5375-455C-9EA6-DF929625EA0E}">
        <p15:presenceInfo xmlns:p15="http://schemas.microsoft.com/office/powerpoint/2012/main" userId="S-1-5-21-3840247747-1450702109-120892074-12238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0A2E"/>
    <a:srgbClr val="FF5E62"/>
    <a:srgbClr val="C80D3F"/>
    <a:srgbClr val="DF2935"/>
    <a:srgbClr val="1313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6327" autoAdjust="0"/>
  </p:normalViewPr>
  <p:slideViewPr>
    <p:cSldViewPr snapToGrid="0" snapToObjects="1">
      <p:cViewPr>
        <p:scale>
          <a:sx n="66" d="100"/>
          <a:sy n="66" d="100"/>
        </p:scale>
        <p:origin x="804" y="594"/>
      </p:cViewPr>
      <p:guideLst>
        <p:guide orient="horz" pos="7835"/>
        <p:guide orient="horz" pos="2029"/>
        <p:guide pos="921"/>
        <p:guide pos="14484"/>
        <p:guide orient="horz" pos="7814"/>
        <p:guide orient="horz" pos="7518"/>
        <p:guide orient="horz" pos="6000"/>
        <p:guide orient="horz" pos="5635"/>
        <p:guide pos="5617"/>
        <p:guide orient="horz" pos="3368"/>
        <p:guide orient="horz" pos="2732"/>
        <p:guide pos="2737"/>
        <p:guide pos="3303"/>
        <p:guide pos="1969"/>
        <p:guide pos="6410"/>
        <p:guide pos="8791"/>
        <p:guide pos="14144"/>
        <p:guide pos="9449"/>
        <p:guide pos="9835"/>
        <p:guide pos="11786"/>
        <p:guide pos="12217"/>
        <p:guide pos="8089"/>
        <p:guide pos="4528"/>
        <p:guide orient="horz" pos="2640"/>
        <p:guide pos="7226"/>
      </p:guideLst>
    </p:cSldViewPr>
  </p:slideViewPr>
  <p:outlineViewPr>
    <p:cViewPr>
      <p:scale>
        <a:sx n="33" d="100"/>
        <a:sy n="33" d="100"/>
      </p:scale>
      <p:origin x="0" y="0"/>
    </p:cViewPr>
  </p:outlineViewPr>
  <p:notesTextViewPr>
    <p:cViewPr>
      <p:scale>
        <a:sx n="1" d="1"/>
        <a:sy n="1" d="1"/>
      </p:scale>
      <p:origin x="0" y="0"/>
    </p:cViewPr>
  </p:notesTextViewPr>
  <p:sorterViewPr>
    <p:cViewPr>
      <p:scale>
        <a:sx n="57" d="100"/>
        <a:sy n="57"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7.9159499999999994E-2"/>
          <c:y val="6.2673999999999994E-2"/>
          <c:w val="0.91583999999999999"/>
          <c:h val="0.871471"/>
        </c:manualLayout>
      </c:layout>
      <c:barChart>
        <c:barDir val="col"/>
        <c:grouping val="clustered"/>
        <c:varyColors val="0"/>
        <c:ser>
          <c:idx val="0"/>
          <c:order val="0"/>
          <c:tx>
            <c:strRef>
              <c:f>Sheet1!$A$2</c:f>
              <c:strCache>
                <c:ptCount val="1"/>
                <c:pt idx="0">
                  <c:v>Проект №1</c:v>
                </c:pt>
              </c:strCache>
            </c:strRef>
          </c:tx>
          <c:spPr>
            <a:gradFill>
              <a:gsLst>
                <a:gs pos="1000">
                  <a:srgbClr val="C80D3F"/>
                </a:gs>
                <a:gs pos="51000">
                  <a:srgbClr val="DF2935"/>
                </a:gs>
                <a:gs pos="100000">
                  <a:srgbClr val="FF5E62"/>
                </a:gs>
              </a:gsLst>
              <a:lin ang="0" scaled="0"/>
            </a:gradFill>
            <a:ln w="12700" cap="flat">
              <a:noFill/>
              <a:miter lim="400000"/>
            </a:ln>
            <a:effectLst/>
          </c:spPr>
          <c:invertIfNegative val="0"/>
          <c:cat>
            <c:strRef>
              <c:f>Sheet1!$B$1:$E$1</c:f>
              <c:strCache>
                <c:ptCount val="4"/>
                <c:pt idx="0">
                  <c:v>Январь</c:v>
                </c:pt>
                <c:pt idx="1">
                  <c:v>Февраль</c:v>
                </c:pt>
                <c:pt idx="2">
                  <c:v>Март</c:v>
                </c:pt>
                <c:pt idx="3">
                  <c:v>Апрель</c:v>
                </c:pt>
              </c:strCache>
            </c:strRef>
          </c:cat>
          <c:val>
            <c:numRef>
              <c:f>Sheet1!$B$2:$E$2</c:f>
              <c:numCache>
                <c:formatCode>General</c:formatCode>
                <c:ptCount val="4"/>
                <c:pt idx="0">
                  <c:v>17</c:v>
                </c:pt>
                <c:pt idx="1">
                  <c:v>26</c:v>
                </c:pt>
                <c:pt idx="2">
                  <c:v>53</c:v>
                </c:pt>
                <c:pt idx="3">
                  <c:v>96</c:v>
                </c:pt>
              </c:numCache>
            </c:numRef>
          </c:val>
          <c:extLst>
            <c:ext xmlns:c16="http://schemas.microsoft.com/office/drawing/2014/chart" uri="{C3380CC4-5D6E-409C-BE32-E72D297353CC}">
              <c16:uniqueId val="{00000000-84C3-6A4C-804C-B785DAB476AA}"/>
            </c:ext>
          </c:extLst>
        </c:ser>
        <c:ser>
          <c:idx val="1"/>
          <c:order val="1"/>
          <c:tx>
            <c:strRef>
              <c:f>Sheet1!$A$3</c:f>
              <c:strCache>
                <c:ptCount val="1"/>
                <c:pt idx="0">
                  <c:v>Проект №2</c:v>
                </c:pt>
              </c:strCache>
            </c:strRef>
          </c:tx>
          <c:spPr>
            <a:solidFill>
              <a:schemeClr val="accent5"/>
            </a:solidFill>
            <a:ln w="12700" cap="flat">
              <a:noFill/>
              <a:miter lim="400000"/>
            </a:ln>
            <a:effectLst/>
          </c:spPr>
          <c:invertIfNegative val="0"/>
          <c:cat>
            <c:strRef>
              <c:f>Sheet1!$B$1:$E$1</c:f>
              <c:strCache>
                <c:ptCount val="4"/>
                <c:pt idx="0">
                  <c:v>Январь</c:v>
                </c:pt>
                <c:pt idx="1">
                  <c:v>Февраль</c:v>
                </c:pt>
                <c:pt idx="2">
                  <c:v>Март</c:v>
                </c:pt>
                <c:pt idx="3">
                  <c:v>Апрель</c:v>
                </c:pt>
              </c:strCache>
            </c:strRef>
          </c:cat>
          <c:val>
            <c:numRef>
              <c:f>Sheet1!$B$3:$E$3</c:f>
              <c:numCache>
                <c:formatCode>General</c:formatCode>
                <c:ptCount val="4"/>
                <c:pt idx="0">
                  <c:v>55</c:v>
                </c:pt>
                <c:pt idx="1">
                  <c:v>43</c:v>
                </c:pt>
                <c:pt idx="2">
                  <c:v>70</c:v>
                </c:pt>
                <c:pt idx="3">
                  <c:v>58</c:v>
                </c:pt>
              </c:numCache>
            </c:numRef>
          </c:val>
          <c:extLst>
            <c:ext xmlns:c16="http://schemas.microsoft.com/office/drawing/2014/chart" uri="{C3380CC4-5D6E-409C-BE32-E72D297353CC}">
              <c16:uniqueId val="{00000001-84C3-6A4C-804C-B785DAB476AA}"/>
            </c:ext>
          </c:extLst>
        </c:ser>
        <c:ser>
          <c:idx val="2"/>
          <c:order val="2"/>
          <c:tx>
            <c:strRef>
              <c:f>Sheet1!$A$4</c:f>
              <c:strCache>
                <c:ptCount val="1"/>
                <c:pt idx="0">
                  <c:v>Проект №3</c:v>
                </c:pt>
              </c:strCache>
            </c:strRef>
          </c:tx>
          <c:spPr>
            <a:solidFill>
              <a:schemeClr val="accent6"/>
            </a:solidFill>
            <a:ln w="12700" cap="flat">
              <a:noFill/>
              <a:miter lim="400000"/>
            </a:ln>
            <a:effectLst/>
          </c:spPr>
          <c:invertIfNegative val="0"/>
          <c:cat>
            <c:strRef>
              <c:f>Sheet1!$B$1:$E$1</c:f>
              <c:strCache>
                <c:ptCount val="4"/>
                <c:pt idx="0">
                  <c:v>Январь</c:v>
                </c:pt>
                <c:pt idx="1">
                  <c:v>Февраль</c:v>
                </c:pt>
                <c:pt idx="2">
                  <c:v>Март</c:v>
                </c:pt>
                <c:pt idx="3">
                  <c:v>Апрель</c:v>
                </c:pt>
              </c:strCache>
            </c:strRef>
          </c:cat>
          <c:val>
            <c:numRef>
              <c:f>Sheet1!$B$4:$E$4</c:f>
              <c:numCache>
                <c:formatCode>General</c:formatCode>
                <c:ptCount val="4"/>
                <c:pt idx="0">
                  <c:v>66</c:v>
                </c:pt>
                <c:pt idx="1">
                  <c:v>45</c:v>
                </c:pt>
                <c:pt idx="2">
                  <c:v>74</c:v>
                </c:pt>
                <c:pt idx="3">
                  <c:v>32</c:v>
                </c:pt>
              </c:numCache>
            </c:numRef>
          </c:val>
          <c:extLst>
            <c:ext xmlns:c16="http://schemas.microsoft.com/office/drawing/2014/chart" uri="{C3380CC4-5D6E-409C-BE32-E72D297353CC}">
              <c16:uniqueId val="{00000002-84C3-6A4C-804C-B785DAB476AA}"/>
            </c:ext>
          </c:extLst>
        </c:ser>
        <c:dLbls>
          <c:showLegendKey val="0"/>
          <c:showVal val="0"/>
          <c:showCatName val="0"/>
          <c:showSerName val="0"/>
          <c:showPercent val="0"/>
          <c:showBubbleSize val="0"/>
        </c:dLbls>
        <c:gapWidth val="500"/>
        <c:overlap val="-20"/>
        <c:axId val="2094734552"/>
        <c:axId val="2094734553"/>
      </c:barChart>
      <c:catAx>
        <c:axId val="2094734552"/>
        <c:scaling>
          <c:orientation val="minMax"/>
        </c:scaling>
        <c:delete val="0"/>
        <c:axPos val="b"/>
        <c:numFmt formatCode="General" sourceLinked="0"/>
        <c:majorTickMark val="none"/>
        <c:minorTickMark val="none"/>
        <c:tickLblPos val="low"/>
        <c:spPr>
          <a:ln w="25400" cap="flat">
            <a:solidFill>
              <a:srgbClr val="94969C"/>
            </a:solidFill>
            <a:prstDash val="solid"/>
            <a:miter lim="400000"/>
          </a:ln>
        </c:spPr>
        <c:txPr>
          <a:bodyPr rot="0"/>
          <a:lstStyle/>
          <a:p>
            <a:pPr>
              <a:defRPr sz="2200" b="1" i="0" u="none" strike="noStrike" baseline="0">
                <a:solidFill>
                  <a:schemeClr val="tx2"/>
                </a:solidFill>
                <a:latin typeface="Arial" panose="020B0604020202020204" pitchFamily="34" charset="0"/>
                <a:cs typeface="Arial" panose="020B0604020202020204" pitchFamily="34" charset="0"/>
              </a:defRPr>
            </a:pPr>
            <a:endParaRPr lang="en-RU"/>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4B6BA"/>
              </a:solidFill>
              <a:prstDash val="solid"/>
              <a:miter lim="400000"/>
            </a:ln>
          </c:spPr>
        </c:majorGridlines>
        <c:numFmt formatCode="General" sourceLinked="0"/>
        <c:majorTickMark val="none"/>
        <c:minorTickMark val="none"/>
        <c:tickLblPos val="nextTo"/>
        <c:spPr>
          <a:ln w="25400" cap="flat">
            <a:solidFill>
              <a:srgbClr val="94969C"/>
            </a:solidFill>
            <a:prstDash val="solid"/>
            <a:miter lim="400000"/>
          </a:ln>
        </c:spPr>
        <c:txPr>
          <a:bodyPr rot="0"/>
          <a:lstStyle/>
          <a:p>
            <a:pPr>
              <a:defRPr sz="2200" b="0" i="0" u="none" strike="noStrike">
                <a:solidFill>
                  <a:schemeClr val="tx2"/>
                </a:solidFill>
                <a:latin typeface="Arial"/>
              </a:defRPr>
            </a:pPr>
            <a:endParaRPr lang="en-RU"/>
          </a:p>
        </c:txPr>
        <c:crossAx val="2094734552"/>
        <c:crosses val="autoZero"/>
        <c:crossBetween val="between"/>
        <c:majorUnit val="25"/>
        <c:minorUnit val="12.5"/>
      </c:valAx>
      <c:spPr>
        <a:noFill/>
        <a:ln w="12700" cap="flat">
          <a:noFill/>
          <a:miter lim="400000"/>
        </a:ln>
        <a:effectLst/>
      </c:spPr>
    </c:plotArea>
    <c:legend>
      <c:legendPos val="t"/>
      <c:layout>
        <c:manualLayout>
          <c:xMode val="edge"/>
          <c:yMode val="edge"/>
          <c:x val="6.5739699999999998E-2"/>
          <c:y val="0"/>
          <c:w val="0.93425999999999998"/>
          <c:h val="6.1884000000000002E-2"/>
        </c:manualLayout>
      </c:layout>
      <c:overlay val="1"/>
      <c:spPr>
        <a:noFill/>
        <a:ln w="12700" cap="flat">
          <a:noFill/>
          <a:miter lim="400000"/>
        </a:ln>
        <a:effectLst/>
      </c:spPr>
      <c:txPr>
        <a:bodyPr rot="0"/>
        <a:lstStyle/>
        <a:p>
          <a:pPr>
            <a:defRPr sz="2200" b="1" i="0" u="none" strike="noStrike" baseline="0">
              <a:solidFill>
                <a:schemeClr val="tx1"/>
              </a:solidFill>
              <a:latin typeface="Arial" panose="020B0604020202020204" pitchFamily="34" charset="0"/>
              <a:cs typeface="Arial" panose="020B0604020202020204" pitchFamily="34" charset="0"/>
            </a:defRPr>
          </a:pPr>
          <a:endParaRPr lang="en-RU"/>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0.58987100000000003"/>
          <c:y val="0.168125"/>
          <c:w val="0.32723999999999998"/>
          <c:h val="0.65125"/>
        </c:manualLayout>
      </c:layout>
      <c:pieChart>
        <c:varyColors val="0"/>
        <c:ser>
          <c:idx val="0"/>
          <c:order val="0"/>
          <c:tx>
            <c:strRef>
              <c:f>Sheet1!$A$2</c:f>
              <c:strCache>
                <c:ptCount val="1"/>
                <c:pt idx="0">
                  <c:v>Project</c:v>
                </c:pt>
              </c:strCache>
            </c:strRef>
          </c:tx>
          <c:spPr>
            <a:solidFill>
              <a:srgbClr val="7F8189"/>
            </a:solidFill>
            <a:ln w="12700" cap="flat">
              <a:noFill/>
              <a:miter lim="400000"/>
            </a:ln>
            <a:effectLst/>
          </c:spPr>
          <c:dPt>
            <c:idx val="0"/>
            <c:bubble3D val="0"/>
            <c:spPr>
              <a:solidFill>
                <a:schemeClr val="tx2"/>
              </a:solidFill>
              <a:ln w="12700" cap="flat">
                <a:noFill/>
                <a:miter lim="400000"/>
              </a:ln>
              <a:effectLst/>
            </c:spPr>
            <c:extLst>
              <c:ext xmlns:c16="http://schemas.microsoft.com/office/drawing/2014/chart" uri="{C3380CC4-5D6E-409C-BE32-E72D297353CC}">
                <c16:uniqueId val="{00000001-1FD4-3748-9F4F-51B9861359AD}"/>
              </c:ext>
            </c:extLst>
          </c:dPt>
          <c:dPt>
            <c:idx val="1"/>
            <c:bubble3D val="0"/>
            <c:spPr>
              <a:gradFill>
                <a:gsLst>
                  <a:gs pos="1000">
                    <a:srgbClr val="C80D3F"/>
                  </a:gs>
                  <a:gs pos="51000">
                    <a:srgbClr val="DF2935"/>
                  </a:gs>
                  <a:gs pos="100000">
                    <a:srgbClr val="FF5E62"/>
                  </a:gs>
                </a:gsLst>
                <a:lin ang="0" scaled="0"/>
              </a:gradFill>
              <a:ln w="12700" cap="flat">
                <a:noFill/>
                <a:miter lim="400000"/>
              </a:ln>
              <a:effectLst/>
            </c:spPr>
            <c:extLst>
              <c:ext xmlns:c16="http://schemas.microsoft.com/office/drawing/2014/chart" uri="{C3380CC4-5D6E-409C-BE32-E72D297353CC}">
                <c16:uniqueId val="{00000003-1FD4-3748-9F4F-51B9861359AD}"/>
              </c:ext>
            </c:extLst>
          </c:dPt>
          <c:dPt>
            <c:idx val="2"/>
            <c:bubble3D val="0"/>
            <c:spPr>
              <a:solidFill>
                <a:schemeClr val="tx1"/>
              </a:solidFill>
              <a:ln w="12700" cap="flat">
                <a:noFill/>
                <a:miter lim="400000"/>
              </a:ln>
              <a:effectLst/>
            </c:spPr>
            <c:extLst>
              <c:ext xmlns:c16="http://schemas.microsoft.com/office/drawing/2014/chart" uri="{C3380CC4-5D6E-409C-BE32-E72D297353CC}">
                <c16:uniqueId val="{00000005-1FD4-3748-9F4F-51B9861359AD}"/>
              </c:ext>
            </c:extLst>
          </c:dPt>
          <c:dPt>
            <c:idx val="3"/>
            <c:bubble3D val="0"/>
            <c:spPr>
              <a:gradFill>
                <a:gsLst>
                  <a:gs pos="1000">
                    <a:srgbClr val="C80D3F"/>
                  </a:gs>
                  <a:gs pos="51000">
                    <a:srgbClr val="DF2935"/>
                  </a:gs>
                  <a:gs pos="100000">
                    <a:srgbClr val="FF5E62"/>
                  </a:gs>
                </a:gsLst>
                <a:lin ang="0" scaled="0"/>
              </a:gradFill>
              <a:ln w="12700" cap="flat">
                <a:noFill/>
                <a:miter lim="400000"/>
              </a:ln>
              <a:effectLst/>
            </c:spPr>
            <c:extLst>
              <c:ext xmlns:c16="http://schemas.microsoft.com/office/drawing/2014/chart" uri="{C3380CC4-5D6E-409C-BE32-E72D297353CC}">
                <c16:uniqueId val="{00000007-1FD4-3748-9F4F-51B9861359AD}"/>
              </c:ext>
            </c:extLst>
          </c:dPt>
          <c:dPt>
            <c:idx val="4"/>
            <c:bubble3D val="0"/>
            <c:explosion val="50"/>
            <c:spPr>
              <a:solidFill>
                <a:schemeClr val="accent6"/>
              </a:solidFill>
              <a:ln w="12700" cap="flat">
                <a:noFill/>
                <a:miter lim="400000"/>
              </a:ln>
              <a:effectLst/>
            </c:spPr>
            <c:extLst>
              <c:ext xmlns:c16="http://schemas.microsoft.com/office/drawing/2014/chart" uri="{C3380CC4-5D6E-409C-BE32-E72D297353CC}">
                <c16:uniqueId val="{00000009-1FD4-3748-9F4F-51B9861359AD}"/>
              </c:ext>
            </c:extLst>
          </c:dPt>
          <c:dLbls>
            <c:dLbl>
              <c:idx val="0"/>
              <c:tx>
                <c:rich>
                  <a:bodyPr/>
                  <a:lstStyle/>
                  <a:p>
                    <a:pPr>
                      <a:defRPr sz="2200" b="0" i="0" u="none" strike="noStrike">
                        <a:solidFill>
                          <a:schemeClr val="bg2"/>
                        </a:solidFill>
                        <a:latin typeface="Arial"/>
                      </a:defRPr>
                    </a:pPr>
                    <a:fld id="{84295EE1-F7C9-4EBA-AABF-4EC4A4F121EC}" type="PERCENTAGE">
                      <a:rPr lang="en-US" b="1" i="0">
                        <a:latin typeface="Arial" panose="020B0604020202020204" pitchFamily="34" charset="0"/>
                      </a:rPr>
                      <a:pPr>
                        <a:defRPr sz="2200" b="0" i="0" u="none" strike="noStrike">
                          <a:solidFill>
                            <a:schemeClr val="bg2"/>
                          </a:solidFill>
                          <a:latin typeface="Arial"/>
                        </a:defRPr>
                      </a:pPr>
                      <a:t>[ПРОЦЕНТ]</a:t>
                    </a:fld>
                    <a:endParaRPr lang="ru-RU"/>
                  </a:p>
                </c:rich>
              </c:tx>
              <c:numFmt formatCode="#,##0%" sourceLinked="0"/>
              <c:spPr/>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1FD4-3748-9F4F-51B9861359AD}"/>
                </c:ext>
              </c:extLst>
            </c:dLbl>
            <c:dLbl>
              <c:idx val="1"/>
              <c:tx>
                <c:rich>
                  <a:bodyPr/>
                  <a:lstStyle/>
                  <a:p>
                    <a:pPr>
                      <a:defRPr sz="2200" b="0" i="0" u="none" strike="noStrike">
                        <a:solidFill>
                          <a:schemeClr val="bg1"/>
                        </a:solidFill>
                        <a:latin typeface="Arial"/>
                      </a:defRPr>
                    </a:pPr>
                    <a:fld id="{FBE36667-E386-477C-BFC0-4A5C176D4FB8}" type="PERCENTAGE">
                      <a:rPr lang="en-US" b="1" i="0">
                        <a:solidFill>
                          <a:schemeClr val="bg1"/>
                        </a:solidFill>
                        <a:latin typeface="Arial" panose="020B0604020202020204" pitchFamily="34" charset="0"/>
                      </a:rPr>
                      <a:pPr>
                        <a:defRPr sz="2200" b="0" i="0" u="none" strike="noStrike">
                          <a:solidFill>
                            <a:schemeClr val="bg1"/>
                          </a:solidFill>
                          <a:latin typeface="Arial"/>
                        </a:defRPr>
                      </a:pPr>
                      <a:t>[ПРОЦЕНТ]</a:t>
                    </a:fld>
                    <a:endParaRPr lang="ru-RU"/>
                  </a:p>
                </c:rich>
              </c:tx>
              <c:numFmt formatCode="#,##0%" sourceLinked="0"/>
              <c:spPr/>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1FD4-3748-9F4F-51B9861359AD}"/>
                </c:ext>
              </c:extLst>
            </c:dLbl>
            <c:dLbl>
              <c:idx val="2"/>
              <c:tx>
                <c:rich>
                  <a:bodyPr/>
                  <a:lstStyle/>
                  <a:p>
                    <a:pPr>
                      <a:defRPr sz="2200" b="0" i="0" u="none" strike="noStrike">
                        <a:solidFill>
                          <a:schemeClr val="bg2"/>
                        </a:solidFill>
                        <a:latin typeface="Arial"/>
                      </a:defRPr>
                    </a:pPr>
                    <a:fld id="{3419CD99-5968-4A17-A889-3BFFBAF18BA9}" type="PERCENTAGE">
                      <a:rPr lang="en-US" b="1" i="0">
                        <a:latin typeface="Arial" panose="020B0604020202020204" pitchFamily="34" charset="0"/>
                      </a:rPr>
                      <a:pPr>
                        <a:defRPr sz="2200" b="0" i="0" u="none" strike="noStrike">
                          <a:solidFill>
                            <a:schemeClr val="bg2"/>
                          </a:solidFill>
                          <a:latin typeface="Arial"/>
                        </a:defRPr>
                      </a:pPr>
                      <a:t>[ПРОЦЕНТ]</a:t>
                    </a:fld>
                    <a:endParaRPr lang="ru-RU"/>
                  </a:p>
                </c:rich>
              </c:tx>
              <c:numFmt formatCode="#,##0%" sourceLinked="0"/>
              <c:spPr/>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1FD4-3748-9F4F-51B9861359AD}"/>
                </c:ext>
              </c:extLst>
            </c:dLbl>
            <c:dLbl>
              <c:idx val="3"/>
              <c:tx>
                <c:rich>
                  <a:bodyPr/>
                  <a:lstStyle/>
                  <a:p>
                    <a:pPr>
                      <a:defRPr sz="2200" b="0" i="0" u="none" strike="noStrike">
                        <a:solidFill>
                          <a:schemeClr val="bg1"/>
                        </a:solidFill>
                        <a:latin typeface="Arial"/>
                      </a:defRPr>
                    </a:pPr>
                    <a:fld id="{FC4F01C3-4301-450E-83BA-6143EEE0C3C7}" type="PERCENTAGE">
                      <a:rPr lang="en-US" b="1" i="0">
                        <a:solidFill>
                          <a:schemeClr val="bg1"/>
                        </a:solidFill>
                        <a:latin typeface="Arial" panose="020B0604020202020204" pitchFamily="34" charset="0"/>
                      </a:rPr>
                      <a:pPr>
                        <a:defRPr sz="2200" b="0" i="0" u="none" strike="noStrike">
                          <a:solidFill>
                            <a:schemeClr val="bg1"/>
                          </a:solidFill>
                          <a:latin typeface="Arial"/>
                        </a:defRPr>
                      </a:pPr>
                      <a:t>[ПРОЦЕНТ]</a:t>
                    </a:fld>
                    <a:endParaRPr lang="ru-RU"/>
                  </a:p>
                </c:rich>
              </c:tx>
              <c:numFmt formatCode="#,##0%" sourceLinked="0"/>
              <c:spPr/>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1FD4-3748-9F4F-51B9861359AD}"/>
                </c:ext>
              </c:extLst>
            </c:dLbl>
            <c:dLbl>
              <c:idx val="4"/>
              <c:tx>
                <c:rich>
                  <a:bodyPr/>
                  <a:lstStyle/>
                  <a:p>
                    <a:pPr>
                      <a:defRPr sz="2200" b="0" i="0" u="none" strike="noStrike">
                        <a:solidFill>
                          <a:schemeClr val="bg2"/>
                        </a:solidFill>
                        <a:latin typeface="Arial"/>
                      </a:defRPr>
                    </a:pPr>
                    <a:fld id="{1019DDEB-2B9E-44E8-B6C0-29B10EF774BB}" type="PERCENTAGE">
                      <a:rPr lang="en-US" b="1" i="0">
                        <a:latin typeface="Arial" panose="020B0604020202020204" pitchFamily="34" charset="0"/>
                      </a:rPr>
                      <a:pPr>
                        <a:defRPr sz="2200" b="0" i="0" u="none" strike="noStrike">
                          <a:solidFill>
                            <a:schemeClr val="bg2"/>
                          </a:solidFill>
                          <a:latin typeface="Arial"/>
                        </a:defRPr>
                      </a:pPr>
                      <a:t>[ПРОЦЕНТ]</a:t>
                    </a:fld>
                    <a:endParaRPr lang="ru-RU"/>
                  </a:p>
                </c:rich>
              </c:tx>
              <c:numFmt formatCode="#,##0%" sourceLinked="0"/>
              <c:spPr/>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1FD4-3748-9F4F-51B9861359AD}"/>
                </c:ext>
              </c:extLst>
            </c:dLbl>
            <c:numFmt formatCode="#,##0%" sourceLinked="0"/>
            <c:spPr>
              <a:noFill/>
              <a:ln>
                <a:noFill/>
              </a:ln>
              <a:effectLst/>
            </c:spPr>
            <c:txPr>
              <a:bodyPr/>
              <a:lstStyle/>
              <a:p>
                <a:pPr>
                  <a:defRPr sz="2200" b="0" i="0" u="none" strike="noStrike">
                    <a:solidFill>
                      <a:srgbClr val="F0F0F0"/>
                    </a:solidFill>
                    <a:latin typeface="Arial"/>
                  </a:defRPr>
                </a:pPr>
                <a:endParaRPr lang="en-RU"/>
              </a:p>
            </c:txPr>
            <c:dLblPos val="ctr"/>
            <c:showLegendKey val="0"/>
            <c:showVal val="0"/>
            <c:showCatName val="0"/>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Sheet1!$B$1:$F$1</c:f>
              <c:strCache>
                <c:ptCount val="5"/>
                <c:pt idx="0">
                  <c:v>April</c:v>
                </c:pt>
                <c:pt idx="1">
                  <c:v>May</c:v>
                </c:pt>
                <c:pt idx="2">
                  <c:v>June</c:v>
                </c:pt>
                <c:pt idx="3">
                  <c:v>July</c:v>
                </c:pt>
                <c:pt idx="4">
                  <c:v>August</c:v>
                </c:pt>
              </c:strCache>
            </c:strRef>
          </c:cat>
          <c:val>
            <c:numRef>
              <c:f>Sheet1!$B$2:$F$2</c:f>
              <c:numCache>
                <c:formatCode>General</c:formatCode>
                <c:ptCount val="5"/>
                <c:pt idx="0">
                  <c:v>91</c:v>
                </c:pt>
                <c:pt idx="1">
                  <c:v>76</c:v>
                </c:pt>
                <c:pt idx="2">
                  <c:v>28</c:v>
                </c:pt>
                <c:pt idx="3">
                  <c:v>26</c:v>
                </c:pt>
                <c:pt idx="4">
                  <c:v>21</c:v>
                </c:pt>
              </c:numCache>
            </c:numRef>
          </c:val>
          <c:extLst>
            <c:ext xmlns:c16="http://schemas.microsoft.com/office/drawing/2014/chart" uri="{C3380CC4-5D6E-409C-BE32-E72D297353CC}">
              <c16:uniqueId val="{0000000A-1FD4-3748-9F4F-51B9861359AD}"/>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legend>
      <c:legendPos val="r"/>
      <c:layout>
        <c:manualLayout>
          <c:xMode val="edge"/>
          <c:yMode val="edge"/>
          <c:x val="0.47174004209530279"/>
          <c:y val="0.90951018869382716"/>
          <c:w val="0.50751400000000002"/>
          <c:h val="5.6171699999999998E-2"/>
        </c:manualLayout>
      </c:layout>
      <c:overlay val="1"/>
      <c:spPr>
        <a:noFill/>
        <a:ln w="12700" cap="flat">
          <a:noFill/>
          <a:miter lim="400000"/>
        </a:ln>
        <a:effectLst/>
      </c:spPr>
      <c:txPr>
        <a:bodyPr rot="0"/>
        <a:lstStyle/>
        <a:p>
          <a:pPr>
            <a:defRPr sz="2200" b="1" i="0" u="none" strike="noStrike">
              <a:solidFill>
                <a:schemeClr val="tx1"/>
              </a:solidFill>
              <a:latin typeface="Arial"/>
            </a:defRPr>
          </a:pPr>
          <a:endParaRPr lang="en-RU"/>
        </a:p>
      </c:txPr>
    </c:legend>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Project Name</c:v>
                </c:pt>
              </c:strCache>
            </c:strRef>
          </c:tx>
          <c:spPr>
            <a:solidFill>
              <a:srgbClr val="EFDD66"/>
            </a:solidFill>
            <a:ln w="12700" cap="flat">
              <a:noFill/>
              <a:miter lim="400000"/>
            </a:ln>
            <a:effectLst/>
          </c:spPr>
          <c:dPt>
            <c:idx val="0"/>
            <c:bubble3D val="0"/>
            <c:spPr>
              <a:gradFill>
                <a:gsLst>
                  <a:gs pos="1000">
                    <a:srgbClr val="C80D3F"/>
                  </a:gs>
                  <a:gs pos="51000">
                    <a:srgbClr val="DF2935"/>
                  </a:gs>
                  <a:gs pos="100000">
                    <a:srgbClr val="FF5E62"/>
                  </a:gs>
                </a:gsLst>
                <a:lin ang="0" scaled="0"/>
              </a:gradFill>
              <a:ln w="12700" cap="flat">
                <a:noFill/>
                <a:miter lim="400000"/>
              </a:ln>
              <a:effectLst/>
            </c:spPr>
            <c:extLst>
              <c:ext xmlns:c16="http://schemas.microsoft.com/office/drawing/2014/chart" uri="{C3380CC4-5D6E-409C-BE32-E72D297353CC}">
                <c16:uniqueId val="{00000001-AF16-DB44-B9D6-B058EF1C7056}"/>
              </c:ext>
            </c:extLst>
          </c:dPt>
          <c:dPt>
            <c:idx val="1"/>
            <c:bubble3D val="0"/>
            <c:spPr>
              <a:solidFill>
                <a:schemeClr val="accent5"/>
              </a:solidFill>
              <a:ln w="12700" cap="flat">
                <a:noFill/>
                <a:miter lim="400000"/>
              </a:ln>
              <a:effectLst/>
            </c:spPr>
            <c:extLst>
              <c:ext xmlns:c16="http://schemas.microsoft.com/office/drawing/2014/chart" uri="{C3380CC4-5D6E-409C-BE32-E72D297353CC}">
                <c16:uniqueId val="{00000003-AF16-DB44-B9D6-B058EF1C7056}"/>
              </c:ext>
            </c:extLst>
          </c:dPt>
          <c:dLbls>
            <c:dLbl>
              <c:idx val="0"/>
              <c:tx>
                <c:rich>
                  <a:bodyPr/>
                  <a:lstStyle/>
                  <a:p>
                    <a:pPr>
                      <a:defRPr sz="2200" b="0" i="0" u="none" strike="noStrike">
                        <a:solidFill>
                          <a:schemeClr val="bg1"/>
                        </a:solidFill>
                        <a:latin typeface="Arial"/>
                      </a:defRPr>
                    </a:pPr>
                    <a:fld id="{07C14123-640F-5449-B67A-60D9E0742596}" type="PERCENTAGE">
                      <a:rPr lang="en-US" b="1" i="0">
                        <a:solidFill>
                          <a:schemeClr val="bg1"/>
                        </a:solidFill>
                        <a:latin typeface="Arial" panose="020B0604020202020204" pitchFamily="34" charset="0"/>
                        <a:cs typeface="Arial Black" panose="020B0604020202020204" pitchFamily="34" charset="0"/>
                      </a:rPr>
                      <a:pPr>
                        <a:defRPr sz="2200" b="0" i="0" u="none" strike="noStrike">
                          <a:solidFill>
                            <a:schemeClr val="bg1"/>
                          </a:solidFill>
                          <a:latin typeface="Arial"/>
                        </a:defRPr>
                      </a:pPr>
                      <a:t>[ПРОЦЕНТ]</a:t>
                    </a:fld>
                    <a:endParaRPr lang="ru-RU"/>
                  </a:p>
                </c:rich>
              </c:tx>
              <c:numFmt formatCode="#,##0%" sourceLinked="0"/>
              <c:spPr/>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F16-DB44-B9D6-B058EF1C7056}"/>
                </c:ext>
              </c:extLst>
            </c:dLbl>
            <c:dLbl>
              <c:idx val="1"/>
              <c:tx>
                <c:rich>
                  <a:bodyPr/>
                  <a:lstStyle/>
                  <a:p>
                    <a:pPr>
                      <a:defRPr sz="2200" b="0" i="0" u="none" strike="noStrike">
                        <a:solidFill>
                          <a:schemeClr val="bg2"/>
                        </a:solidFill>
                        <a:latin typeface="Arial"/>
                      </a:defRPr>
                    </a:pPr>
                    <a:fld id="{8E0702CA-1776-1F41-995F-6A0E6E732ABD}" type="PERCENTAGE">
                      <a:rPr lang="en-US" b="1" i="0">
                        <a:latin typeface="Arial" panose="020B0604020202020204" pitchFamily="34" charset="0"/>
                        <a:cs typeface="Arial Black" panose="020B0604020202020204" pitchFamily="34" charset="0"/>
                      </a:rPr>
                      <a:pPr>
                        <a:defRPr sz="2200" b="0" i="0" u="none" strike="noStrike">
                          <a:solidFill>
                            <a:schemeClr val="bg2"/>
                          </a:solidFill>
                          <a:latin typeface="Arial"/>
                        </a:defRPr>
                      </a:pPr>
                      <a:t>[ПРОЦЕНТ]</a:t>
                    </a:fld>
                    <a:endParaRPr lang="ru-RU"/>
                  </a:p>
                </c:rich>
              </c:tx>
              <c:numFmt formatCode="#,##0%" sourceLinked="0"/>
              <c:spPr/>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F16-DB44-B9D6-B058EF1C7056}"/>
                </c:ext>
              </c:extLst>
            </c:dLbl>
            <c:numFmt formatCode="#,##0%" sourceLinked="0"/>
            <c:spPr>
              <a:noFill/>
              <a:ln>
                <a:noFill/>
              </a:ln>
              <a:effectLst/>
            </c:spPr>
            <c:txPr>
              <a:bodyPr/>
              <a:lstStyle/>
              <a:p>
                <a:pPr>
                  <a:defRPr sz="2200" b="0" i="0" u="none" strike="noStrike">
                    <a:solidFill>
                      <a:srgbClr val="242423"/>
                    </a:solidFill>
                    <a:latin typeface="Arial"/>
                  </a:defRPr>
                </a:pPr>
                <a:endParaRPr lang="en-RU"/>
              </a:p>
            </c:txPr>
            <c:dLblPos val="ctr"/>
            <c:showLegendKey val="0"/>
            <c:showVal val="0"/>
            <c:showCatName val="0"/>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Sheet1!$B$1:$C$1</c:f>
              <c:strCache>
                <c:ptCount val="2"/>
                <c:pt idx="0">
                  <c:v>April</c:v>
                </c:pt>
                <c:pt idx="1">
                  <c:v>May</c:v>
                </c:pt>
              </c:strCache>
            </c:strRef>
          </c:cat>
          <c:val>
            <c:numRef>
              <c:f>Sheet1!$B$2:$C$2</c:f>
              <c:numCache>
                <c:formatCode>General</c:formatCode>
                <c:ptCount val="2"/>
                <c:pt idx="0">
                  <c:v>91</c:v>
                </c:pt>
                <c:pt idx="1">
                  <c:v>76</c:v>
                </c:pt>
              </c:numCache>
            </c:numRef>
          </c:val>
          <c:extLst>
            <c:ext xmlns:c16="http://schemas.microsoft.com/office/drawing/2014/chart" uri="{C3380CC4-5D6E-409C-BE32-E72D297353CC}">
              <c16:uniqueId val="{00000004-AF16-DB44-B9D6-B058EF1C7056}"/>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Project Name</c:v>
                </c:pt>
              </c:strCache>
            </c:strRef>
          </c:tx>
          <c:spPr>
            <a:solidFill>
              <a:srgbClr val="EFDD66"/>
            </a:solidFill>
            <a:ln w="12700" cap="flat">
              <a:noFill/>
              <a:miter lim="400000"/>
            </a:ln>
            <a:effectLst/>
          </c:spPr>
          <c:dPt>
            <c:idx val="0"/>
            <c:bubble3D val="0"/>
            <c:spPr>
              <a:gradFill>
                <a:gsLst>
                  <a:gs pos="1000">
                    <a:srgbClr val="C80D3F"/>
                  </a:gs>
                  <a:gs pos="51000">
                    <a:srgbClr val="DF2935"/>
                  </a:gs>
                  <a:gs pos="100000">
                    <a:srgbClr val="FF5E62"/>
                  </a:gs>
                </a:gsLst>
                <a:lin ang="0" scaled="0"/>
              </a:gradFill>
              <a:ln w="12700" cap="flat">
                <a:noFill/>
                <a:miter lim="400000"/>
              </a:ln>
              <a:effectLst/>
            </c:spPr>
            <c:extLst>
              <c:ext xmlns:c16="http://schemas.microsoft.com/office/drawing/2014/chart" uri="{C3380CC4-5D6E-409C-BE32-E72D297353CC}">
                <c16:uniqueId val="{00000001-90AA-4040-8432-57F5554E41F7}"/>
              </c:ext>
            </c:extLst>
          </c:dPt>
          <c:dPt>
            <c:idx val="1"/>
            <c:bubble3D val="0"/>
            <c:explosion val="1"/>
            <c:spPr>
              <a:solidFill>
                <a:schemeClr val="accent5"/>
              </a:solidFill>
              <a:ln w="12700" cap="flat">
                <a:noFill/>
                <a:miter lim="400000"/>
              </a:ln>
              <a:effectLst/>
            </c:spPr>
            <c:extLst>
              <c:ext xmlns:c16="http://schemas.microsoft.com/office/drawing/2014/chart" uri="{C3380CC4-5D6E-409C-BE32-E72D297353CC}">
                <c16:uniqueId val="{00000003-90AA-4040-8432-57F5554E41F7}"/>
              </c:ext>
            </c:extLst>
          </c:dPt>
          <c:dLbls>
            <c:dLbl>
              <c:idx val="0"/>
              <c:layout>
                <c:manualLayout>
                  <c:x val="-0.20810048463036496"/>
                  <c:y val="8.2989343004847824E-2"/>
                </c:manualLayout>
              </c:layout>
              <c:tx>
                <c:rich>
                  <a:bodyPr/>
                  <a:lstStyle/>
                  <a:p>
                    <a:pPr>
                      <a:defRPr sz="2200" b="0" i="0" u="none" strike="noStrike">
                        <a:solidFill>
                          <a:schemeClr val="bg1"/>
                        </a:solidFill>
                        <a:latin typeface="Arial"/>
                      </a:defRPr>
                    </a:pPr>
                    <a:fld id="{AB1C6D1E-2EBD-DD49-9A47-B3FE690B6876}" type="PERCENTAGE">
                      <a:rPr lang="en-US" b="1" i="0">
                        <a:solidFill>
                          <a:schemeClr val="bg1"/>
                        </a:solidFill>
                        <a:latin typeface="Arial" panose="020B0604020202020204" pitchFamily="34" charset="0"/>
                        <a:cs typeface="Arial Black" panose="020B0604020202020204" pitchFamily="34" charset="0"/>
                      </a:rPr>
                      <a:pPr>
                        <a:defRPr sz="2200" b="0" i="0" u="none" strike="noStrike">
                          <a:solidFill>
                            <a:schemeClr val="bg1"/>
                          </a:solidFill>
                          <a:latin typeface="Arial"/>
                        </a:defRPr>
                      </a:pPr>
                      <a:t>[ПРОЦЕНТ]</a:t>
                    </a:fld>
                    <a:endParaRPr lang="ru-RU"/>
                  </a:p>
                </c:rich>
              </c:tx>
              <c:numFmt formatCode="#,##0%" sourceLinked="0"/>
              <c:spPr/>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0AA-4040-8432-57F5554E41F7}"/>
                </c:ext>
              </c:extLst>
            </c:dLbl>
            <c:dLbl>
              <c:idx val="1"/>
              <c:tx>
                <c:rich>
                  <a:bodyPr/>
                  <a:lstStyle/>
                  <a:p>
                    <a:pPr>
                      <a:defRPr sz="2200" b="0" i="0" u="none" strike="noStrike">
                        <a:solidFill>
                          <a:schemeClr val="bg2"/>
                        </a:solidFill>
                        <a:latin typeface="Arial"/>
                      </a:defRPr>
                    </a:pPr>
                    <a:fld id="{A985A5C6-D096-3242-B869-22E8C9AEEE80}" type="PERCENTAGE">
                      <a:rPr lang="en-US" b="1" i="0">
                        <a:latin typeface="Arial" panose="020B0604020202020204" pitchFamily="34" charset="0"/>
                        <a:cs typeface="Arial Black" panose="020B0604020202020204" pitchFamily="34" charset="0"/>
                      </a:rPr>
                      <a:pPr>
                        <a:defRPr sz="2200" b="0" i="0" u="none" strike="noStrike">
                          <a:solidFill>
                            <a:schemeClr val="bg2"/>
                          </a:solidFill>
                          <a:latin typeface="Arial"/>
                        </a:defRPr>
                      </a:pPr>
                      <a:t>[ПРОЦЕНТ]</a:t>
                    </a:fld>
                    <a:endParaRPr lang="ru-RU"/>
                  </a:p>
                </c:rich>
              </c:tx>
              <c:numFmt formatCode="#,##0%" sourceLinked="0"/>
              <c:spPr/>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0AA-4040-8432-57F5554E41F7}"/>
                </c:ext>
              </c:extLst>
            </c:dLbl>
            <c:numFmt formatCode="#,##0%" sourceLinked="0"/>
            <c:spPr>
              <a:noFill/>
              <a:ln>
                <a:noFill/>
              </a:ln>
              <a:effectLst/>
            </c:spPr>
            <c:txPr>
              <a:bodyPr/>
              <a:lstStyle/>
              <a:p>
                <a:pPr>
                  <a:defRPr sz="2200" b="0" i="0" u="none" strike="noStrike">
                    <a:solidFill>
                      <a:srgbClr val="242423"/>
                    </a:solidFill>
                    <a:latin typeface="Arial"/>
                  </a:defRPr>
                </a:pPr>
                <a:endParaRPr lang="en-RU"/>
              </a:p>
            </c:txPr>
            <c:dLblPos val="ctr"/>
            <c:showLegendKey val="0"/>
            <c:showVal val="0"/>
            <c:showCatName val="0"/>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Sheet1!$B$1:$C$1</c:f>
              <c:strCache>
                <c:ptCount val="2"/>
                <c:pt idx="0">
                  <c:v>April</c:v>
                </c:pt>
                <c:pt idx="1">
                  <c:v>May</c:v>
                </c:pt>
              </c:strCache>
            </c:strRef>
          </c:cat>
          <c:val>
            <c:numRef>
              <c:f>Sheet1!$B$2:$C$2</c:f>
              <c:numCache>
                <c:formatCode>General</c:formatCode>
                <c:ptCount val="2"/>
                <c:pt idx="0">
                  <c:v>14</c:v>
                </c:pt>
                <c:pt idx="1">
                  <c:v>76</c:v>
                </c:pt>
              </c:numCache>
            </c:numRef>
          </c:val>
          <c:extLst>
            <c:ext xmlns:c16="http://schemas.microsoft.com/office/drawing/2014/chart" uri="{C3380CC4-5D6E-409C-BE32-E72D297353CC}">
              <c16:uniqueId val="{00000004-90AA-4040-8432-57F5554E41F7}"/>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Project Name</c:v>
                </c:pt>
              </c:strCache>
            </c:strRef>
          </c:tx>
          <c:spPr>
            <a:solidFill>
              <a:srgbClr val="242423"/>
            </a:solidFill>
            <a:ln w="12700" cap="flat">
              <a:noFill/>
              <a:miter lim="400000"/>
            </a:ln>
            <a:effectLst/>
          </c:spPr>
          <c:dPt>
            <c:idx val="0"/>
            <c:bubble3D val="0"/>
            <c:spPr>
              <a:solidFill>
                <a:schemeClr val="tx1"/>
              </a:solidFill>
              <a:ln w="12700" cap="flat">
                <a:noFill/>
                <a:miter lim="400000"/>
              </a:ln>
              <a:effectLst/>
            </c:spPr>
            <c:extLst>
              <c:ext xmlns:c16="http://schemas.microsoft.com/office/drawing/2014/chart" uri="{C3380CC4-5D6E-409C-BE32-E72D297353CC}">
                <c16:uniqueId val="{00000001-5B8C-AD42-BF04-B45902E7AB7C}"/>
              </c:ext>
            </c:extLst>
          </c:dPt>
          <c:dPt>
            <c:idx val="1"/>
            <c:bubble3D val="0"/>
            <c:spPr>
              <a:solidFill>
                <a:schemeClr val="accent5"/>
              </a:solidFill>
              <a:ln w="12700" cap="flat">
                <a:noFill/>
                <a:miter lim="400000"/>
              </a:ln>
              <a:effectLst/>
            </c:spPr>
            <c:extLst>
              <c:ext xmlns:c16="http://schemas.microsoft.com/office/drawing/2014/chart" uri="{C3380CC4-5D6E-409C-BE32-E72D297353CC}">
                <c16:uniqueId val="{00000003-5B8C-AD42-BF04-B45902E7AB7C}"/>
              </c:ext>
            </c:extLst>
          </c:dPt>
          <c:dLbls>
            <c:dLbl>
              <c:idx val="0"/>
              <c:tx>
                <c:rich>
                  <a:bodyPr/>
                  <a:lstStyle/>
                  <a:p>
                    <a:pPr>
                      <a:defRPr sz="2200" b="0" i="0" u="none" strike="noStrike">
                        <a:solidFill>
                          <a:schemeClr val="bg2"/>
                        </a:solidFill>
                        <a:latin typeface="Arial"/>
                      </a:defRPr>
                    </a:pPr>
                    <a:fld id="{CB023816-7B21-164B-8341-DD9B9EB9FEB4}" type="PERCENTAGE">
                      <a:rPr lang="en-US" b="1" i="0">
                        <a:latin typeface="Arial" panose="020B0604020202020204" pitchFamily="34" charset="0"/>
                        <a:cs typeface="Arial Black" panose="020B0604020202020204" pitchFamily="34" charset="0"/>
                      </a:rPr>
                      <a:pPr>
                        <a:defRPr sz="2200" b="0" i="0" u="none" strike="noStrike">
                          <a:solidFill>
                            <a:schemeClr val="bg2"/>
                          </a:solidFill>
                          <a:latin typeface="Arial"/>
                        </a:defRPr>
                      </a:pPr>
                      <a:t>[ПРОЦЕНТ]</a:t>
                    </a:fld>
                    <a:endParaRPr lang="ru-RU"/>
                  </a:p>
                </c:rich>
              </c:tx>
              <c:numFmt formatCode="#,##0%" sourceLinked="0"/>
              <c:spPr/>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5B8C-AD42-BF04-B45902E7AB7C}"/>
                </c:ext>
              </c:extLst>
            </c:dLbl>
            <c:dLbl>
              <c:idx val="1"/>
              <c:tx>
                <c:rich>
                  <a:bodyPr/>
                  <a:lstStyle/>
                  <a:p>
                    <a:pPr>
                      <a:defRPr sz="2200" b="0" i="0" u="none" strike="noStrike">
                        <a:solidFill>
                          <a:schemeClr val="bg2"/>
                        </a:solidFill>
                        <a:latin typeface="Arial"/>
                      </a:defRPr>
                    </a:pPr>
                    <a:fld id="{D16ACC76-EDEA-AC4B-BB7B-A97413C191B6}" type="PERCENTAGE">
                      <a:rPr lang="en-US" b="1" i="0">
                        <a:latin typeface="Arial" panose="020B0604020202020204" pitchFamily="34" charset="0"/>
                        <a:cs typeface="Arial Black" panose="020B0604020202020204" pitchFamily="34" charset="0"/>
                      </a:rPr>
                      <a:pPr>
                        <a:defRPr sz="2200" b="0" i="0" u="none" strike="noStrike">
                          <a:solidFill>
                            <a:schemeClr val="bg2"/>
                          </a:solidFill>
                          <a:latin typeface="Arial"/>
                        </a:defRPr>
                      </a:pPr>
                      <a:t>[ПРОЦЕНТ]</a:t>
                    </a:fld>
                    <a:endParaRPr lang="ru-RU"/>
                  </a:p>
                </c:rich>
              </c:tx>
              <c:numFmt formatCode="#,##0%" sourceLinked="0"/>
              <c:spPr/>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B8C-AD42-BF04-B45902E7AB7C}"/>
                </c:ext>
              </c:extLst>
            </c:dLbl>
            <c:numFmt formatCode="#,##0%" sourceLinked="0"/>
            <c:spPr>
              <a:noFill/>
              <a:ln>
                <a:noFill/>
              </a:ln>
              <a:effectLst/>
            </c:spPr>
            <c:txPr>
              <a:bodyPr/>
              <a:lstStyle/>
              <a:p>
                <a:pPr>
                  <a:defRPr sz="2200" b="0" i="0" u="none" strike="noStrike">
                    <a:solidFill>
                      <a:srgbClr val="F0F0F0"/>
                    </a:solidFill>
                    <a:latin typeface="Arial"/>
                  </a:defRPr>
                </a:pPr>
                <a:endParaRPr lang="en-RU"/>
              </a:p>
            </c:txPr>
            <c:dLblPos val="ctr"/>
            <c:showLegendKey val="0"/>
            <c:showVal val="0"/>
            <c:showCatName val="0"/>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Sheet1!$B$1:$C$1</c:f>
              <c:strCache>
                <c:ptCount val="2"/>
                <c:pt idx="0">
                  <c:v>April</c:v>
                </c:pt>
                <c:pt idx="1">
                  <c:v>May</c:v>
                </c:pt>
              </c:strCache>
            </c:strRef>
          </c:cat>
          <c:val>
            <c:numRef>
              <c:f>Sheet1!$B$2:$C$2</c:f>
              <c:numCache>
                <c:formatCode>General</c:formatCode>
                <c:ptCount val="2"/>
                <c:pt idx="0">
                  <c:v>45</c:v>
                </c:pt>
                <c:pt idx="1">
                  <c:v>76</c:v>
                </c:pt>
              </c:numCache>
            </c:numRef>
          </c:val>
          <c:extLst>
            <c:ext xmlns:c16="http://schemas.microsoft.com/office/drawing/2014/chart" uri="{C3380CC4-5D6E-409C-BE32-E72D297353CC}">
              <c16:uniqueId val="{00000004-5B8C-AD42-BF04-B45902E7AB7C}"/>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Project Name</c:v>
                </c:pt>
              </c:strCache>
            </c:strRef>
          </c:tx>
          <c:spPr>
            <a:solidFill>
              <a:srgbClr val="EFDD66"/>
            </a:solidFill>
            <a:ln w="12700" cap="flat">
              <a:noFill/>
              <a:miter lim="400000"/>
            </a:ln>
            <a:effectLst/>
          </c:spPr>
          <c:dPt>
            <c:idx val="0"/>
            <c:bubble3D val="0"/>
            <c:spPr>
              <a:gradFill>
                <a:gsLst>
                  <a:gs pos="1000">
                    <a:srgbClr val="C80D3F"/>
                  </a:gs>
                  <a:gs pos="51000">
                    <a:srgbClr val="DF2935"/>
                  </a:gs>
                  <a:gs pos="100000">
                    <a:srgbClr val="FF5E62"/>
                  </a:gs>
                </a:gsLst>
                <a:lin ang="0" scaled="0"/>
              </a:gradFill>
              <a:ln w="12700" cap="flat">
                <a:noFill/>
                <a:miter lim="400000"/>
              </a:ln>
              <a:effectLst/>
            </c:spPr>
            <c:extLst>
              <c:ext xmlns:c16="http://schemas.microsoft.com/office/drawing/2014/chart" uri="{C3380CC4-5D6E-409C-BE32-E72D297353CC}">
                <c16:uniqueId val="{00000001-A016-1C42-A187-35AA9A21AC48}"/>
              </c:ext>
            </c:extLst>
          </c:dPt>
          <c:dPt>
            <c:idx val="1"/>
            <c:bubble3D val="0"/>
            <c:spPr>
              <a:solidFill>
                <a:schemeClr val="accent5"/>
              </a:solidFill>
              <a:ln w="12700" cap="flat">
                <a:noFill/>
                <a:miter lim="400000"/>
              </a:ln>
              <a:effectLst/>
            </c:spPr>
            <c:extLst>
              <c:ext xmlns:c16="http://schemas.microsoft.com/office/drawing/2014/chart" uri="{C3380CC4-5D6E-409C-BE32-E72D297353CC}">
                <c16:uniqueId val="{00000003-A016-1C42-A187-35AA9A21AC48}"/>
              </c:ext>
            </c:extLst>
          </c:dPt>
          <c:dLbls>
            <c:dLbl>
              <c:idx val="0"/>
              <c:tx>
                <c:rich>
                  <a:bodyPr/>
                  <a:lstStyle/>
                  <a:p>
                    <a:pPr>
                      <a:defRPr sz="2200" b="0" i="0" u="none" strike="noStrike">
                        <a:solidFill>
                          <a:schemeClr val="bg1"/>
                        </a:solidFill>
                        <a:latin typeface="Arial"/>
                      </a:defRPr>
                    </a:pPr>
                    <a:fld id="{85F44030-96BD-4F4C-9C01-2DCAFD324E19}" type="PERCENTAGE">
                      <a:rPr lang="en-US" b="1" i="0">
                        <a:solidFill>
                          <a:schemeClr val="bg1"/>
                        </a:solidFill>
                        <a:latin typeface="Arial" panose="020B0604020202020204" pitchFamily="34" charset="0"/>
                        <a:cs typeface="Arial Black" panose="020B0604020202020204" pitchFamily="34" charset="0"/>
                      </a:rPr>
                      <a:pPr>
                        <a:defRPr sz="2200" b="0" i="0" u="none" strike="noStrike">
                          <a:solidFill>
                            <a:schemeClr val="bg1"/>
                          </a:solidFill>
                          <a:latin typeface="Arial"/>
                        </a:defRPr>
                      </a:pPr>
                      <a:t>[ПРОЦЕНТ]</a:t>
                    </a:fld>
                    <a:endParaRPr lang="ru-RU"/>
                  </a:p>
                </c:rich>
              </c:tx>
              <c:numFmt formatCode="#,##0%" sourceLinked="0"/>
              <c:spPr/>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016-1C42-A187-35AA9A21AC48}"/>
                </c:ext>
              </c:extLst>
            </c:dLbl>
            <c:dLbl>
              <c:idx val="1"/>
              <c:tx>
                <c:rich>
                  <a:bodyPr/>
                  <a:lstStyle/>
                  <a:p>
                    <a:pPr>
                      <a:defRPr sz="2200" b="0" i="0" u="none" strike="noStrike">
                        <a:solidFill>
                          <a:schemeClr val="bg2"/>
                        </a:solidFill>
                        <a:latin typeface="Arial"/>
                      </a:defRPr>
                    </a:pPr>
                    <a:fld id="{88C2254E-4825-9647-9F8E-B0C5F514B927}" type="PERCENTAGE">
                      <a:rPr lang="en-US" b="1" i="0">
                        <a:latin typeface="Arial" panose="020B0604020202020204" pitchFamily="34" charset="0"/>
                        <a:cs typeface="Arial Black" panose="020B0604020202020204" pitchFamily="34" charset="0"/>
                      </a:rPr>
                      <a:pPr>
                        <a:defRPr sz="2200" b="0" i="0" u="none" strike="noStrike">
                          <a:solidFill>
                            <a:schemeClr val="bg2"/>
                          </a:solidFill>
                          <a:latin typeface="Arial"/>
                        </a:defRPr>
                      </a:pPr>
                      <a:t>[ПРОЦЕНТ]</a:t>
                    </a:fld>
                    <a:endParaRPr lang="ru-RU"/>
                  </a:p>
                </c:rich>
              </c:tx>
              <c:numFmt formatCode="#,##0%" sourceLinked="0"/>
              <c:spPr/>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A016-1C42-A187-35AA9A21AC48}"/>
                </c:ext>
              </c:extLst>
            </c:dLbl>
            <c:numFmt formatCode="#,##0%" sourceLinked="0"/>
            <c:spPr>
              <a:noFill/>
              <a:ln>
                <a:noFill/>
              </a:ln>
              <a:effectLst/>
            </c:spPr>
            <c:txPr>
              <a:bodyPr/>
              <a:lstStyle/>
              <a:p>
                <a:pPr>
                  <a:defRPr sz="2200" b="0" i="0" u="none" strike="noStrike">
                    <a:solidFill>
                      <a:srgbClr val="242423"/>
                    </a:solidFill>
                    <a:latin typeface="Arial"/>
                  </a:defRPr>
                </a:pPr>
                <a:endParaRPr lang="en-RU"/>
              </a:p>
            </c:txPr>
            <c:dLblPos val="ctr"/>
            <c:showLegendKey val="0"/>
            <c:showVal val="0"/>
            <c:showCatName val="0"/>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Sheet1!$B$1:$C$1</c:f>
              <c:strCache>
                <c:ptCount val="2"/>
                <c:pt idx="0">
                  <c:v>April</c:v>
                </c:pt>
                <c:pt idx="1">
                  <c:v>May</c:v>
                </c:pt>
              </c:strCache>
            </c:strRef>
          </c:cat>
          <c:val>
            <c:numRef>
              <c:f>Sheet1!$B$2:$C$2</c:f>
              <c:numCache>
                <c:formatCode>General</c:formatCode>
                <c:ptCount val="2"/>
                <c:pt idx="0">
                  <c:v>57</c:v>
                </c:pt>
                <c:pt idx="1">
                  <c:v>76</c:v>
                </c:pt>
              </c:numCache>
            </c:numRef>
          </c:val>
          <c:extLst>
            <c:ext xmlns:c16="http://schemas.microsoft.com/office/drawing/2014/chart" uri="{C3380CC4-5D6E-409C-BE32-E72D297353CC}">
              <c16:uniqueId val="{00000004-A016-1C42-A187-35AA9A21AC48}"/>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ru-RU"/>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Project Name</c:v>
                </c:pt>
              </c:strCache>
            </c:strRef>
          </c:tx>
          <c:spPr>
            <a:solidFill>
              <a:srgbClr val="EFDD66"/>
            </a:solidFill>
            <a:ln w="12700" cap="flat">
              <a:noFill/>
              <a:miter lim="400000"/>
            </a:ln>
            <a:effectLst/>
          </c:spPr>
          <c:dPt>
            <c:idx val="0"/>
            <c:bubble3D val="0"/>
            <c:spPr>
              <a:gradFill>
                <a:gsLst>
                  <a:gs pos="1000">
                    <a:srgbClr val="C80D3F"/>
                  </a:gs>
                  <a:gs pos="51000">
                    <a:srgbClr val="DF2935"/>
                  </a:gs>
                  <a:gs pos="100000">
                    <a:srgbClr val="FF5E62"/>
                  </a:gs>
                </a:gsLst>
                <a:lin ang="0" scaled="0"/>
              </a:gradFill>
              <a:ln w="12700" cap="flat">
                <a:noFill/>
                <a:miter lim="400000"/>
              </a:ln>
              <a:effectLst/>
            </c:spPr>
            <c:extLst>
              <c:ext xmlns:c16="http://schemas.microsoft.com/office/drawing/2014/chart" uri="{C3380CC4-5D6E-409C-BE32-E72D297353CC}">
                <c16:uniqueId val="{00000001-08FC-824D-A3FE-E0DFDE88EE24}"/>
              </c:ext>
            </c:extLst>
          </c:dPt>
          <c:dPt>
            <c:idx val="1"/>
            <c:bubble3D val="0"/>
            <c:spPr>
              <a:solidFill>
                <a:schemeClr val="accent5"/>
              </a:solidFill>
              <a:ln w="12700" cap="flat">
                <a:noFill/>
                <a:miter lim="400000"/>
              </a:ln>
              <a:effectLst/>
            </c:spPr>
            <c:extLst>
              <c:ext xmlns:c16="http://schemas.microsoft.com/office/drawing/2014/chart" uri="{C3380CC4-5D6E-409C-BE32-E72D297353CC}">
                <c16:uniqueId val="{00000003-08FC-824D-A3FE-E0DFDE88EE24}"/>
              </c:ext>
            </c:extLst>
          </c:dPt>
          <c:dLbls>
            <c:dLbl>
              <c:idx val="0"/>
              <c:tx>
                <c:rich>
                  <a:bodyPr/>
                  <a:lstStyle/>
                  <a:p>
                    <a:pPr>
                      <a:defRPr sz="2200" b="0" i="0" u="none" strike="noStrike">
                        <a:solidFill>
                          <a:schemeClr val="bg1"/>
                        </a:solidFill>
                        <a:latin typeface="Arial"/>
                      </a:defRPr>
                    </a:pPr>
                    <a:fld id="{FF9A3465-D0FA-684B-9D70-F127B1A609F4}" type="PERCENTAGE">
                      <a:rPr lang="en-US" b="1" i="0">
                        <a:solidFill>
                          <a:schemeClr val="bg1"/>
                        </a:solidFill>
                        <a:latin typeface="Arial" panose="020B0604020202020204" pitchFamily="34" charset="0"/>
                        <a:cs typeface="Arial Black" panose="020B0604020202020204" pitchFamily="34" charset="0"/>
                      </a:rPr>
                      <a:pPr>
                        <a:defRPr sz="2200" b="0" i="0" u="none" strike="noStrike">
                          <a:solidFill>
                            <a:schemeClr val="bg1"/>
                          </a:solidFill>
                          <a:latin typeface="Arial"/>
                        </a:defRPr>
                      </a:pPr>
                      <a:t>[ПРОЦЕНТ]</a:t>
                    </a:fld>
                    <a:endParaRPr lang="ru-RU"/>
                  </a:p>
                </c:rich>
              </c:tx>
              <c:numFmt formatCode="#,##0%" sourceLinked="0"/>
              <c:spPr/>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8FC-824D-A3FE-E0DFDE88EE24}"/>
                </c:ext>
              </c:extLst>
            </c:dLbl>
            <c:dLbl>
              <c:idx val="1"/>
              <c:tx>
                <c:rich>
                  <a:bodyPr/>
                  <a:lstStyle/>
                  <a:p>
                    <a:pPr>
                      <a:defRPr sz="2200" b="0" i="0" u="none" strike="noStrike">
                        <a:solidFill>
                          <a:schemeClr val="bg2"/>
                        </a:solidFill>
                        <a:latin typeface="Arial"/>
                      </a:defRPr>
                    </a:pPr>
                    <a:fld id="{B1500C20-04FE-914B-8DFE-BA6861680029}" type="PERCENTAGE">
                      <a:rPr lang="en-US" b="1" i="0">
                        <a:latin typeface="Arial" panose="020B0604020202020204" pitchFamily="34" charset="0"/>
                        <a:cs typeface="Arial Black" panose="020B0604020202020204" pitchFamily="34" charset="0"/>
                      </a:rPr>
                      <a:pPr>
                        <a:defRPr sz="2200" b="0" i="0" u="none" strike="noStrike">
                          <a:solidFill>
                            <a:schemeClr val="bg2"/>
                          </a:solidFill>
                          <a:latin typeface="Arial"/>
                        </a:defRPr>
                      </a:pPr>
                      <a:t>[ПРОЦЕНТ]</a:t>
                    </a:fld>
                    <a:endParaRPr lang="ru-RU"/>
                  </a:p>
                </c:rich>
              </c:tx>
              <c:numFmt formatCode="#,##0%" sourceLinked="0"/>
              <c:spPr/>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08FC-824D-A3FE-E0DFDE88EE24}"/>
                </c:ext>
              </c:extLst>
            </c:dLbl>
            <c:numFmt formatCode="#,##0%" sourceLinked="0"/>
            <c:spPr>
              <a:noFill/>
              <a:ln>
                <a:noFill/>
              </a:ln>
              <a:effectLst/>
            </c:spPr>
            <c:txPr>
              <a:bodyPr/>
              <a:lstStyle/>
              <a:p>
                <a:pPr>
                  <a:defRPr sz="2200" b="0" i="0" u="none" strike="noStrike">
                    <a:solidFill>
                      <a:srgbClr val="242423"/>
                    </a:solidFill>
                    <a:latin typeface="Arial"/>
                  </a:defRPr>
                </a:pPr>
                <a:endParaRPr lang="en-RU"/>
              </a:p>
            </c:txPr>
            <c:dLblPos val="ctr"/>
            <c:showLegendKey val="0"/>
            <c:showVal val="0"/>
            <c:showCatName val="0"/>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Sheet1!$B$1:$C$1</c:f>
              <c:strCache>
                <c:ptCount val="2"/>
                <c:pt idx="0">
                  <c:v>April</c:v>
                </c:pt>
                <c:pt idx="1">
                  <c:v>May</c:v>
                </c:pt>
              </c:strCache>
            </c:strRef>
          </c:cat>
          <c:val>
            <c:numRef>
              <c:f>Sheet1!$B$2:$C$2</c:f>
              <c:numCache>
                <c:formatCode>General</c:formatCode>
                <c:ptCount val="2"/>
                <c:pt idx="0">
                  <c:v>29</c:v>
                </c:pt>
                <c:pt idx="1">
                  <c:v>76</c:v>
                </c:pt>
              </c:numCache>
            </c:numRef>
          </c:val>
          <c:extLst>
            <c:ext xmlns:c16="http://schemas.microsoft.com/office/drawing/2014/chart" uri="{C3380CC4-5D6E-409C-BE32-E72D297353CC}">
              <c16:uniqueId val="{00000004-08FC-824D-A3FE-E0DFDE88EE24}"/>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Shape 44"/>
          <p:cNvSpPr>
            <a:spLocks noGrp="1" noRot="1" noChangeAspect="1"/>
          </p:cNvSpPr>
          <p:nvPr>
            <p:ph type="sldImg"/>
          </p:nvPr>
        </p:nvSpPr>
        <p:spPr>
          <a:xfrm>
            <a:off x="2697163" y="509588"/>
            <a:ext cx="4533900" cy="2549525"/>
          </a:xfrm>
          <a:prstGeom prst="rect">
            <a:avLst/>
          </a:prstGeom>
        </p:spPr>
        <p:txBody>
          <a:bodyPr/>
          <a:lstStyle/>
          <a:p>
            <a:endParaRPr dirty="0"/>
          </a:p>
        </p:txBody>
      </p:sp>
      <p:sp>
        <p:nvSpPr>
          <p:cNvPr id="45" name="Shape 45"/>
          <p:cNvSpPr>
            <a:spLocks noGrp="1"/>
          </p:cNvSpPr>
          <p:nvPr>
            <p:ph type="body" sz="quarter" idx="1"/>
          </p:nvPr>
        </p:nvSpPr>
        <p:spPr>
          <a:xfrm>
            <a:off x="1323764" y="3228896"/>
            <a:ext cx="7280698" cy="3058954"/>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defTabSz="457195" latinLnBrk="0">
      <a:lnSpc>
        <a:spcPct val="117999"/>
      </a:lnSpc>
      <a:defRPr sz="2200" b="1" i="0">
        <a:latin typeface="Arial" panose="020B0604020202020204" pitchFamily="34" charset="0"/>
        <a:ea typeface="Helvetica Neue"/>
        <a:cs typeface="Arial" panose="020B0604020202020204" pitchFamily="34" charset="0"/>
        <a:sym typeface="Helvetica Neue"/>
      </a:defRPr>
    </a:lvl1pPr>
    <a:lvl2pPr indent="228597" defTabSz="457195" latinLnBrk="0">
      <a:lnSpc>
        <a:spcPct val="117999"/>
      </a:lnSpc>
      <a:defRPr sz="2200">
        <a:latin typeface="Helvetica Neue"/>
        <a:ea typeface="Helvetica Neue"/>
        <a:cs typeface="Helvetica Neue"/>
        <a:sym typeface="Helvetica Neue"/>
      </a:defRPr>
    </a:lvl2pPr>
    <a:lvl3pPr indent="457195" defTabSz="457195" latinLnBrk="0">
      <a:lnSpc>
        <a:spcPct val="117999"/>
      </a:lnSpc>
      <a:defRPr sz="2200">
        <a:latin typeface="Helvetica Neue"/>
        <a:ea typeface="Helvetica Neue"/>
        <a:cs typeface="Helvetica Neue"/>
        <a:sym typeface="Helvetica Neue"/>
      </a:defRPr>
    </a:lvl3pPr>
    <a:lvl4pPr indent="685792" defTabSz="457195" latinLnBrk="0">
      <a:lnSpc>
        <a:spcPct val="117999"/>
      </a:lnSpc>
      <a:defRPr sz="2200">
        <a:latin typeface="Helvetica Neue"/>
        <a:ea typeface="Helvetica Neue"/>
        <a:cs typeface="Helvetica Neue"/>
        <a:sym typeface="Helvetica Neue"/>
      </a:defRPr>
    </a:lvl4pPr>
    <a:lvl5pPr indent="914389" defTabSz="457195" latinLnBrk="0">
      <a:lnSpc>
        <a:spcPct val="117999"/>
      </a:lnSpc>
      <a:defRPr sz="2200">
        <a:latin typeface="Helvetica Neue"/>
        <a:ea typeface="Helvetica Neue"/>
        <a:cs typeface="Helvetica Neue"/>
        <a:sym typeface="Helvetica Neue"/>
      </a:defRPr>
    </a:lvl5pPr>
    <a:lvl6pPr indent="1142986" defTabSz="457195" latinLnBrk="0">
      <a:lnSpc>
        <a:spcPct val="117999"/>
      </a:lnSpc>
      <a:defRPr sz="2200">
        <a:latin typeface="Helvetica Neue"/>
        <a:ea typeface="Helvetica Neue"/>
        <a:cs typeface="Helvetica Neue"/>
        <a:sym typeface="Helvetica Neue"/>
      </a:defRPr>
    </a:lvl6pPr>
    <a:lvl7pPr indent="1371584" defTabSz="457195" latinLnBrk="0">
      <a:lnSpc>
        <a:spcPct val="117999"/>
      </a:lnSpc>
      <a:defRPr sz="2200">
        <a:latin typeface="Helvetica Neue"/>
        <a:ea typeface="Helvetica Neue"/>
        <a:cs typeface="Helvetica Neue"/>
        <a:sym typeface="Helvetica Neue"/>
      </a:defRPr>
    </a:lvl7pPr>
    <a:lvl8pPr indent="1600181" defTabSz="457195" latinLnBrk="0">
      <a:lnSpc>
        <a:spcPct val="117999"/>
      </a:lnSpc>
      <a:defRPr sz="2200">
        <a:latin typeface="Helvetica Neue"/>
        <a:ea typeface="Helvetica Neue"/>
        <a:cs typeface="Helvetica Neue"/>
        <a:sym typeface="Helvetica Neue"/>
      </a:defRPr>
    </a:lvl8pPr>
    <a:lvl9pPr indent="1828778" defTabSz="457195"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750" y="509588"/>
            <a:ext cx="4530725" cy="2549525"/>
          </a:xfrm>
        </p:spPr>
      </p:sp>
      <p:sp>
        <p:nvSpPr>
          <p:cNvPr id="3" name="Notes Placeholder 2"/>
          <p:cNvSpPr>
            <a:spLocks noGrp="1"/>
          </p:cNvSpPr>
          <p:nvPr>
            <p:ph type="body" idx="1"/>
          </p:nvPr>
        </p:nvSpPr>
        <p:spPr/>
        <p:txBody>
          <a:bodyPr/>
          <a:lstStyle/>
          <a:p>
            <a:endParaRPr lang="en-RU" dirty="0"/>
          </a:p>
        </p:txBody>
      </p:sp>
    </p:spTree>
    <p:extLst>
      <p:ext uri="{BB962C8B-B14F-4D97-AF65-F5344CB8AC3E}">
        <p14:creationId xmlns:p14="http://schemas.microsoft.com/office/powerpoint/2010/main" val="12699556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bg>
      <p:bgPr>
        <a:solidFill>
          <a:schemeClr val="bg2"/>
        </a:solidFill>
        <a:effectLst/>
      </p:bgPr>
    </p:bg>
    <p:spTree>
      <p:nvGrpSpPr>
        <p:cNvPr id="1" name=""/>
        <p:cNvGrpSpPr/>
        <p:nvPr/>
      </p:nvGrpSpPr>
      <p:grpSpPr>
        <a:xfrm>
          <a:off x="0" y="0"/>
          <a:ext cx="0" cy="0"/>
          <a:chOff x="0" y="0"/>
          <a:chExt cx="0" cy="0"/>
        </a:xfrm>
      </p:grpSpPr>
      <p:sp>
        <p:nvSpPr>
          <p:cNvPr id="10" name="Circle">
            <a:extLst>
              <a:ext uri="{FF2B5EF4-FFF2-40B4-BE49-F238E27FC236}">
                <a16:creationId xmlns:a16="http://schemas.microsoft.com/office/drawing/2014/main" id="{F45B0D71-897C-4EB0-46E0-FB6CB6B7B520}"/>
              </a:ext>
            </a:extLst>
          </p:cNvPr>
          <p:cNvSpPr/>
          <p:nvPr userDrawn="1"/>
        </p:nvSpPr>
        <p:spPr>
          <a:xfrm>
            <a:off x="22441118" y="11878734"/>
            <a:ext cx="571500" cy="571500"/>
          </a:xfrm>
          <a:prstGeom prst="ellipse">
            <a:avLst/>
          </a:prstGeom>
          <a:gradFill>
            <a:gsLst>
              <a:gs pos="0">
                <a:srgbClr val="C80D3F"/>
              </a:gs>
              <a:gs pos="100000">
                <a:srgbClr val="FF5E62"/>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4" name="TextBox 13">
            <a:extLst>
              <a:ext uri="{FF2B5EF4-FFF2-40B4-BE49-F238E27FC236}">
                <a16:creationId xmlns:a16="http://schemas.microsoft.com/office/drawing/2014/main" id="{8B6A0843-726A-3A59-EE52-9E2E5CFD50FB}"/>
              </a:ext>
            </a:extLst>
          </p:cNvPr>
          <p:cNvSpPr txBox="1"/>
          <p:nvPr userDrawn="1"/>
        </p:nvSpPr>
        <p:spPr>
          <a:xfrm>
            <a:off x="21945599" y="11989137"/>
            <a:ext cx="158387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fld id="{237BFCC7-0462-204F-8CFA-53F012517568}" type="slidenum">
              <a:rPr kumimoji="0" lang="en-RU" sz="1400" b="1" i="0" u="none" strike="noStrike" cap="none" spc="0" normalizeH="0" baseline="0" smtClean="0">
                <a:ln>
                  <a:noFill/>
                </a:ln>
                <a:solidFill>
                  <a:schemeClr val="bg1"/>
                </a:solidFill>
                <a:effectLst/>
                <a:uFillTx/>
                <a:latin typeface="Arial" panose="020B0604020202020204" pitchFamily="34" charset="0"/>
                <a:ea typeface="Helvetica Neue"/>
                <a:cs typeface="Arial" panose="020B0604020202020204" pitchFamily="34" charset="0"/>
                <a:sym typeface="Helvetica Neue"/>
              </a:rPr>
              <a:t>‹#›</a:t>
            </a:fld>
            <a:endParaRPr kumimoji="0" lang="en-RU" sz="1400" b="1"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endParaRPr>
          </a:p>
        </p:txBody>
      </p:sp>
      <p:pic>
        <p:nvPicPr>
          <p:cNvPr id="4" name="Рисунок 3" descr="Изображение выглядит как Карминный цвет, мультфильм&#10;&#10;Контент, сгенерированный ИИ, может содержать ошибки.">
            <a:extLst>
              <a:ext uri="{FF2B5EF4-FFF2-40B4-BE49-F238E27FC236}">
                <a16:creationId xmlns:a16="http://schemas.microsoft.com/office/drawing/2014/main" id="{944B00DE-C1FA-102F-552E-D760EB3BD47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62320" y="-2306"/>
            <a:ext cx="5693664" cy="2536144"/>
          </a:xfrm>
          <a:prstGeom prst="rect">
            <a:avLst/>
          </a:prstGeom>
        </p:spPr>
      </p:pic>
    </p:spTree>
  </p:cSld>
  <p:clrMapOvr>
    <a:masterClrMapping/>
  </p:clrMapOvr>
  <p:transition spd="med"/>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0_Red">
    <p:bg>
      <p:bgPr>
        <a:solidFill>
          <a:schemeClr val="bg2"/>
        </a:solidFill>
        <a:effectLst/>
      </p:bgPr>
    </p:bg>
    <p:spTree>
      <p:nvGrpSpPr>
        <p:cNvPr id="1" name=""/>
        <p:cNvGrpSpPr/>
        <p:nvPr/>
      </p:nvGrpSpPr>
      <p:grpSpPr>
        <a:xfrm>
          <a:off x="0" y="0"/>
          <a:ext cx="0" cy="0"/>
          <a:chOff x="0" y="0"/>
          <a:chExt cx="0" cy="0"/>
        </a:xfrm>
      </p:grpSpPr>
      <p:sp>
        <p:nvSpPr>
          <p:cNvPr id="7" name="Rectangle">
            <a:extLst>
              <a:ext uri="{FF2B5EF4-FFF2-40B4-BE49-F238E27FC236}">
                <a16:creationId xmlns:a16="http://schemas.microsoft.com/office/drawing/2014/main" id="{EE11BFFA-23E6-49E3-A942-F58919D39390}"/>
              </a:ext>
            </a:extLst>
          </p:cNvPr>
          <p:cNvSpPr/>
          <p:nvPr userDrawn="1"/>
        </p:nvSpPr>
        <p:spPr>
          <a:xfrm>
            <a:off x="0" y="0"/>
            <a:ext cx="24400935" cy="4122057"/>
          </a:xfrm>
          <a:prstGeom prst="rect">
            <a:avLst/>
          </a:prstGeom>
          <a:gradFill>
            <a:gsLst>
              <a:gs pos="1000">
                <a:srgbClr val="C80D3F"/>
              </a:gs>
              <a:gs pos="51000">
                <a:srgbClr val="DF2935"/>
              </a:gs>
              <a:gs pos="100000">
                <a:srgbClr val="FF5E62"/>
              </a:gs>
            </a:gsLst>
            <a:lin ang="0" scaled="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2" name="Circle">
            <a:extLst>
              <a:ext uri="{FF2B5EF4-FFF2-40B4-BE49-F238E27FC236}">
                <a16:creationId xmlns:a16="http://schemas.microsoft.com/office/drawing/2014/main" id="{C8EC8FE0-0138-72CC-F050-6504FAB4FA84}"/>
              </a:ext>
            </a:extLst>
          </p:cNvPr>
          <p:cNvSpPr/>
          <p:nvPr userDrawn="1"/>
        </p:nvSpPr>
        <p:spPr>
          <a:xfrm>
            <a:off x="22441118" y="11878734"/>
            <a:ext cx="571500" cy="571500"/>
          </a:xfrm>
          <a:prstGeom prst="ellipse">
            <a:avLst/>
          </a:prstGeom>
          <a:gradFill>
            <a:gsLst>
              <a:gs pos="0">
                <a:srgbClr val="C80D3F"/>
              </a:gs>
              <a:gs pos="100000">
                <a:srgbClr val="FF5E62"/>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 name="TextBox 2">
            <a:extLst>
              <a:ext uri="{FF2B5EF4-FFF2-40B4-BE49-F238E27FC236}">
                <a16:creationId xmlns:a16="http://schemas.microsoft.com/office/drawing/2014/main" id="{39DB37BF-5AF1-C89B-8019-3577DB4285F9}"/>
              </a:ext>
            </a:extLst>
          </p:cNvPr>
          <p:cNvSpPr txBox="1"/>
          <p:nvPr userDrawn="1"/>
        </p:nvSpPr>
        <p:spPr>
          <a:xfrm>
            <a:off x="21945599" y="11989137"/>
            <a:ext cx="158387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fld id="{237BFCC7-0462-204F-8CFA-53F012517568}" type="slidenum">
              <a:rPr kumimoji="0" lang="en-RU" sz="1400" b="1" i="0" u="none" strike="noStrike" cap="none" spc="0" normalizeH="0" baseline="0" smtClean="0">
                <a:ln>
                  <a:noFill/>
                </a:ln>
                <a:solidFill>
                  <a:schemeClr val="bg1"/>
                </a:solidFill>
                <a:effectLst/>
                <a:uFillTx/>
                <a:latin typeface="Arial" panose="020B0604020202020204" pitchFamily="34" charset="0"/>
                <a:ea typeface="Helvetica Neue"/>
                <a:cs typeface="Arial" panose="020B0604020202020204" pitchFamily="34" charset="0"/>
                <a:sym typeface="Helvetica Neue"/>
              </a:rPr>
              <a:t>‹#›</a:t>
            </a:fld>
            <a:endParaRPr kumimoji="0" lang="en-RU" sz="1400" b="1"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endParaRPr>
          </a:p>
        </p:txBody>
      </p:sp>
      <p:pic>
        <p:nvPicPr>
          <p:cNvPr id="6" name="Рисунок 5" descr="Изображение выглядит как текст, Шрифт, Графика, графический дизайн&#10;&#10;Контент, сгенерированный ИИ, может содержать ошибки.">
            <a:extLst>
              <a:ext uri="{FF2B5EF4-FFF2-40B4-BE49-F238E27FC236}">
                <a16:creationId xmlns:a16="http://schemas.microsoft.com/office/drawing/2014/main" id="{E34F4C7B-251F-7988-6535-EEC0B342129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909791" y="0"/>
            <a:ext cx="5318083" cy="2368847"/>
          </a:xfrm>
          <a:prstGeom prst="rect">
            <a:avLst/>
          </a:prstGeom>
        </p:spPr>
      </p:pic>
    </p:spTree>
    <p:extLst>
      <p:ext uri="{BB962C8B-B14F-4D97-AF65-F5344CB8AC3E}">
        <p14:creationId xmlns:p14="http://schemas.microsoft.com/office/powerpoint/2010/main" val="1745793652"/>
      </p:ext>
    </p:extLst>
  </p:cSld>
  <p:clrMapOvr>
    <a:masterClrMapping/>
  </p:clrMapOvr>
  <p:transition spd="med"/>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Subtitle + Photos">
    <p:bg>
      <p:bgPr>
        <a:solidFill>
          <a:schemeClr val="bg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45D3E87-3C0B-F341-A27B-E2D273F59996}"/>
              </a:ext>
            </a:extLst>
          </p:cNvPr>
          <p:cNvSpPr>
            <a:spLocks noGrp="1"/>
          </p:cNvSpPr>
          <p:nvPr>
            <p:ph type="pic" sz="quarter" idx="10"/>
          </p:nvPr>
        </p:nvSpPr>
        <p:spPr>
          <a:xfrm>
            <a:off x="4412413"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8" name="Picture Placeholder 2">
            <a:extLst>
              <a:ext uri="{FF2B5EF4-FFF2-40B4-BE49-F238E27FC236}">
                <a16:creationId xmlns:a16="http://schemas.microsoft.com/office/drawing/2014/main" id="{5E391CB4-F622-EE43-B7C0-C3795A8A817F}"/>
              </a:ext>
            </a:extLst>
          </p:cNvPr>
          <p:cNvSpPr>
            <a:spLocks noGrp="1"/>
          </p:cNvSpPr>
          <p:nvPr>
            <p:ph type="pic" sz="quarter" idx="11"/>
          </p:nvPr>
        </p:nvSpPr>
        <p:spPr>
          <a:xfrm>
            <a:off x="7735451"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9" name="Picture Placeholder 2">
            <a:extLst>
              <a:ext uri="{FF2B5EF4-FFF2-40B4-BE49-F238E27FC236}">
                <a16:creationId xmlns:a16="http://schemas.microsoft.com/office/drawing/2014/main" id="{8DCDBF16-3682-A242-9C9E-476989CD5EA2}"/>
              </a:ext>
            </a:extLst>
          </p:cNvPr>
          <p:cNvSpPr>
            <a:spLocks noGrp="1"/>
          </p:cNvSpPr>
          <p:nvPr>
            <p:ph type="pic" sz="quarter" idx="12"/>
          </p:nvPr>
        </p:nvSpPr>
        <p:spPr>
          <a:xfrm>
            <a:off x="11058488"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0" name="Picture Placeholder 2">
            <a:extLst>
              <a:ext uri="{FF2B5EF4-FFF2-40B4-BE49-F238E27FC236}">
                <a16:creationId xmlns:a16="http://schemas.microsoft.com/office/drawing/2014/main" id="{3456F4FF-644F-E34F-AC43-D48D8A05DF1E}"/>
              </a:ext>
            </a:extLst>
          </p:cNvPr>
          <p:cNvSpPr>
            <a:spLocks noGrp="1"/>
          </p:cNvSpPr>
          <p:nvPr>
            <p:ph type="pic" sz="quarter" idx="13"/>
          </p:nvPr>
        </p:nvSpPr>
        <p:spPr>
          <a:xfrm>
            <a:off x="14381526"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5" name="Picture Placeholder 2">
            <a:extLst>
              <a:ext uri="{FF2B5EF4-FFF2-40B4-BE49-F238E27FC236}">
                <a16:creationId xmlns:a16="http://schemas.microsoft.com/office/drawing/2014/main" id="{6E67A86B-D2D7-4448-8557-A3A39BC9F7FD}"/>
              </a:ext>
            </a:extLst>
          </p:cNvPr>
          <p:cNvSpPr>
            <a:spLocks noGrp="1"/>
          </p:cNvSpPr>
          <p:nvPr>
            <p:ph type="pic" sz="quarter" idx="14"/>
          </p:nvPr>
        </p:nvSpPr>
        <p:spPr>
          <a:xfrm>
            <a:off x="17704564"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6" name="Picture Placeholder 2">
            <a:extLst>
              <a:ext uri="{FF2B5EF4-FFF2-40B4-BE49-F238E27FC236}">
                <a16:creationId xmlns:a16="http://schemas.microsoft.com/office/drawing/2014/main" id="{13B8D20F-D046-D946-99FE-1E81A88B9B31}"/>
              </a:ext>
            </a:extLst>
          </p:cNvPr>
          <p:cNvSpPr>
            <a:spLocks noGrp="1"/>
          </p:cNvSpPr>
          <p:nvPr>
            <p:ph type="pic" sz="quarter" idx="15"/>
          </p:nvPr>
        </p:nvSpPr>
        <p:spPr>
          <a:xfrm>
            <a:off x="4412413"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7" name="Picture Placeholder 2">
            <a:extLst>
              <a:ext uri="{FF2B5EF4-FFF2-40B4-BE49-F238E27FC236}">
                <a16:creationId xmlns:a16="http://schemas.microsoft.com/office/drawing/2014/main" id="{7C0CB0D5-2B46-DD4D-8C04-40F9D2008D42}"/>
              </a:ext>
            </a:extLst>
          </p:cNvPr>
          <p:cNvSpPr>
            <a:spLocks noGrp="1"/>
          </p:cNvSpPr>
          <p:nvPr>
            <p:ph type="pic" sz="quarter" idx="16"/>
          </p:nvPr>
        </p:nvSpPr>
        <p:spPr>
          <a:xfrm>
            <a:off x="7735451"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8" name="Picture Placeholder 2">
            <a:extLst>
              <a:ext uri="{FF2B5EF4-FFF2-40B4-BE49-F238E27FC236}">
                <a16:creationId xmlns:a16="http://schemas.microsoft.com/office/drawing/2014/main" id="{15A5B861-B62C-8042-958E-38453E093450}"/>
              </a:ext>
            </a:extLst>
          </p:cNvPr>
          <p:cNvSpPr>
            <a:spLocks noGrp="1"/>
          </p:cNvSpPr>
          <p:nvPr>
            <p:ph type="pic" sz="quarter" idx="17"/>
          </p:nvPr>
        </p:nvSpPr>
        <p:spPr>
          <a:xfrm>
            <a:off x="11058488"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9" name="Picture Placeholder 2">
            <a:extLst>
              <a:ext uri="{FF2B5EF4-FFF2-40B4-BE49-F238E27FC236}">
                <a16:creationId xmlns:a16="http://schemas.microsoft.com/office/drawing/2014/main" id="{4E68379E-C006-DE43-A791-6269DC771BBC}"/>
              </a:ext>
            </a:extLst>
          </p:cNvPr>
          <p:cNvSpPr>
            <a:spLocks noGrp="1"/>
          </p:cNvSpPr>
          <p:nvPr>
            <p:ph type="pic" sz="quarter" idx="18"/>
          </p:nvPr>
        </p:nvSpPr>
        <p:spPr>
          <a:xfrm>
            <a:off x="14381526"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20" name="Picture Placeholder 2">
            <a:extLst>
              <a:ext uri="{FF2B5EF4-FFF2-40B4-BE49-F238E27FC236}">
                <a16:creationId xmlns:a16="http://schemas.microsoft.com/office/drawing/2014/main" id="{D2AFC5A0-9BEF-D44B-9C18-CB175E90F418}"/>
              </a:ext>
            </a:extLst>
          </p:cNvPr>
          <p:cNvSpPr>
            <a:spLocks noGrp="1"/>
          </p:cNvSpPr>
          <p:nvPr>
            <p:ph type="pic" sz="quarter" idx="19"/>
          </p:nvPr>
        </p:nvSpPr>
        <p:spPr>
          <a:xfrm>
            <a:off x="17704564"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2" name="Circle">
            <a:extLst>
              <a:ext uri="{FF2B5EF4-FFF2-40B4-BE49-F238E27FC236}">
                <a16:creationId xmlns:a16="http://schemas.microsoft.com/office/drawing/2014/main" id="{1780EDDA-258C-931F-B0A1-E4E70C698017}"/>
              </a:ext>
            </a:extLst>
          </p:cNvPr>
          <p:cNvSpPr/>
          <p:nvPr userDrawn="1"/>
        </p:nvSpPr>
        <p:spPr>
          <a:xfrm>
            <a:off x="22441118" y="11878734"/>
            <a:ext cx="571500" cy="571500"/>
          </a:xfrm>
          <a:prstGeom prst="ellipse">
            <a:avLst/>
          </a:prstGeom>
          <a:gradFill>
            <a:gsLst>
              <a:gs pos="0">
                <a:srgbClr val="C80D3F"/>
              </a:gs>
              <a:gs pos="100000">
                <a:srgbClr val="FF5E62"/>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4" name="TextBox 3">
            <a:extLst>
              <a:ext uri="{FF2B5EF4-FFF2-40B4-BE49-F238E27FC236}">
                <a16:creationId xmlns:a16="http://schemas.microsoft.com/office/drawing/2014/main" id="{45A778B2-1FAE-607E-FE4E-E79180AC544D}"/>
              </a:ext>
            </a:extLst>
          </p:cNvPr>
          <p:cNvSpPr txBox="1"/>
          <p:nvPr userDrawn="1"/>
        </p:nvSpPr>
        <p:spPr>
          <a:xfrm>
            <a:off x="21945599" y="11989137"/>
            <a:ext cx="158387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fld id="{237BFCC7-0462-204F-8CFA-53F012517568}" type="slidenum">
              <a:rPr kumimoji="0" lang="en-RU" sz="1400" b="1" i="0" u="none" strike="noStrike" cap="none" spc="0" normalizeH="0" baseline="0" smtClean="0">
                <a:ln>
                  <a:noFill/>
                </a:ln>
                <a:solidFill>
                  <a:schemeClr val="bg1"/>
                </a:solidFill>
                <a:effectLst/>
                <a:uFillTx/>
                <a:latin typeface="Arial" panose="020B0604020202020204" pitchFamily="34" charset="0"/>
                <a:ea typeface="Helvetica Neue"/>
                <a:cs typeface="Arial" panose="020B0604020202020204" pitchFamily="34" charset="0"/>
                <a:sym typeface="Helvetica Neue"/>
              </a:rPr>
              <a:t>‹#›</a:t>
            </a:fld>
            <a:endParaRPr kumimoji="0" lang="en-RU" sz="1400" b="1"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endParaRPr>
          </a:p>
        </p:txBody>
      </p:sp>
      <p:pic>
        <p:nvPicPr>
          <p:cNvPr id="5" name="Рисунок 4" descr="Изображение выглядит как Карминный цвет, мультфильм&#10;&#10;Контент, сгенерированный ИИ, может содержать ошибки.">
            <a:extLst>
              <a:ext uri="{FF2B5EF4-FFF2-40B4-BE49-F238E27FC236}">
                <a16:creationId xmlns:a16="http://schemas.microsoft.com/office/drawing/2014/main" id="{F0D81388-F8C9-897E-6B95-2870DED8CAF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62320" y="-2306"/>
            <a:ext cx="5693664" cy="2536144"/>
          </a:xfrm>
          <a:prstGeom prst="rect">
            <a:avLst/>
          </a:prstGeom>
        </p:spPr>
      </p:pic>
    </p:spTree>
    <p:extLst>
      <p:ext uri="{BB962C8B-B14F-4D97-AF65-F5344CB8AC3E}">
        <p14:creationId xmlns:p14="http://schemas.microsoft.com/office/powerpoint/2010/main" val="1021012141"/>
      </p:ext>
    </p:extLst>
  </p:cSld>
  <p:clrMapOvr>
    <a:masterClrMapping/>
  </p:clrMapOvr>
  <p:transition spd="med"/>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no page number">
    <p:bg>
      <p:bgPr>
        <a:solidFill>
          <a:schemeClr val="bg2"/>
        </a:solidFill>
        <a:effectLst/>
      </p:bgPr>
    </p:bg>
    <p:spTree>
      <p:nvGrpSpPr>
        <p:cNvPr id="1" name=""/>
        <p:cNvGrpSpPr/>
        <p:nvPr/>
      </p:nvGrpSpPr>
      <p:grpSpPr>
        <a:xfrm>
          <a:off x="0" y="0"/>
          <a:ext cx="0" cy="0"/>
          <a:chOff x="0" y="0"/>
          <a:chExt cx="0" cy="0"/>
        </a:xfrm>
      </p:grpSpPr>
      <p:pic>
        <p:nvPicPr>
          <p:cNvPr id="2" name="Рисунок 1" descr="Изображение выглядит как Карминный цвет, мультфильм&#10;&#10;Контент, сгенерированный ИИ, может содержать ошибки.">
            <a:extLst>
              <a:ext uri="{FF2B5EF4-FFF2-40B4-BE49-F238E27FC236}">
                <a16:creationId xmlns:a16="http://schemas.microsoft.com/office/drawing/2014/main" id="{AF0E7A20-E4D2-0097-A001-DF3CCC290DC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562320" y="-2306"/>
            <a:ext cx="5693664" cy="2536144"/>
          </a:xfrm>
          <a:prstGeom prst="rect">
            <a:avLst/>
          </a:prstGeom>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Subtitle (without header)">
    <p:bg>
      <p:bgPr>
        <a:solidFill>
          <a:schemeClr val="bg2"/>
        </a:solidFill>
        <a:effectLst/>
      </p:bgPr>
    </p:bg>
    <p:spTree>
      <p:nvGrpSpPr>
        <p:cNvPr id="1" name=""/>
        <p:cNvGrpSpPr/>
        <p:nvPr/>
      </p:nvGrpSpPr>
      <p:grpSpPr>
        <a:xfrm>
          <a:off x="0" y="0"/>
          <a:ext cx="0" cy="0"/>
          <a:chOff x="0" y="0"/>
          <a:chExt cx="0" cy="0"/>
        </a:xfrm>
      </p:grpSpPr>
      <p:sp>
        <p:nvSpPr>
          <p:cNvPr id="2" name="Circle">
            <a:extLst>
              <a:ext uri="{FF2B5EF4-FFF2-40B4-BE49-F238E27FC236}">
                <a16:creationId xmlns:a16="http://schemas.microsoft.com/office/drawing/2014/main" id="{43FBEB1F-7A76-9A45-261E-C90E40F044DB}"/>
              </a:ext>
            </a:extLst>
          </p:cNvPr>
          <p:cNvSpPr/>
          <p:nvPr userDrawn="1"/>
        </p:nvSpPr>
        <p:spPr>
          <a:xfrm>
            <a:off x="22441118" y="11878734"/>
            <a:ext cx="571500" cy="571500"/>
          </a:xfrm>
          <a:prstGeom prst="ellipse">
            <a:avLst/>
          </a:prstGeom>
          <a:gradFill>
            <a:gsLst>
              <a:gs pos="0">
                <a:srgbClr val="C80D3F"/>
              </a:gs>
              <a:gs pos="100000">
                <a:srgbClr val="FF5E62"/>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 name="TextBox 2">
            <a:extLst>
              <a:ext uri="{FF2B5EF4-FFF2-40B4-BE49-F238E27FC236}">
                <a16:creationId xmlns:a16="http://schemas.microsoft.com/office/drawing/2014/main" id="{79A3E8BA-B8F4-B639-5694-FC4340E808AD}"/>
              </a:ext>
            </a:extLst>
          </p:cNvPr>
          <p:cNvSpPr txBox="1"/>
          <p:nvPr userDrawn="1"/>
        </p:nvSpPr>
        <p:spPr>
          <a:xfrm>
            <a:off x="21945599" y="11989137"/>
            <a:ext cx="158387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fld id="{237BFCC7-0462-204F-8CFA-53F012517568}" type="slidenum">
              <a:rPr kumimoji="0" lang="en-RU" sz="1400" b="1" i="0" u="none" strike="noStrike" cap="none" spc="0" normalizeH="0" baseline="0" smtClean="0">
                <a:ln>
                  <a:noFill/>
                </a:ln>
                <a:solidFill>
                  <a:schemeClr val="bg1"/>
                </a:solidFill>
                <a:effectLst/>
                <a:uFillTx/>
                <a:latin typeface="Arial" panose="020B0604020202020204" pitchFamily="34" charset="0"/>
                <a:ea typeface="Helvetica Neue"/>
                <a:cs typeface="Arial" panose="020B0604020202020204" pitchFamily="34" charset="0"/>
                <a:sym typeface="Helvetica Neue"/>
              </a:rPr>
              <a:t>‹#›</a:t>
            </a:fld>
            <a:endParaRPr kumimoji="0" lang="en-RU" sz="1400" b="1"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Subtitle (without header) + Photos">
    <p:bg>
      <p:bgPr>
        <a:solidFill>
          <a:schemeClr val="bg2"/>
        </a:solidFill>
        <a:effectLst/>
      </p:bgPr>
    </p:bg>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FBAE1344-71FB-214A-985A-C79AE33BAD38}"/>
              </a:ext>
            </a:extLst>
          </p:cNvPr>
          <p:cNvSpPr>
            <a:spLocks noGrp="1"/>
          </p:cNvSpPr>
          <p:nvPr>
            <p:ph type="pic" sz="quarter" idx="10"/>
          </p:nvPr>
        </p:nvSpPr>
        <p:spPr>
          <a:xfrm>
            <a:off x="4412413"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5" name="Picture Placeholder 2">
            <a:extLst>
              <a:ext uri="{FF2B5EF4-FFF2-40B4-BE49-F238E27FC236}">
                <a16:creationId xmlns:a16="http://schemas.microsoft.com/office/drawing/2014/main" id="{3FAF2F12-F6A2-F94B-94A1-8FC535902C7B}"/>
              </a:ext>
            </a:extLst>
          </p:cNvPr>
          <p:cNvSpPr>
            <a:spLocks noGrp="1"/>
          </p:cNvSpPr>
          <p:nvPr>
            <p:ph type="pic" sz="quarter" idx="11"/>
          </p:nvPr>
        </p:nvSpPr>
        <p:spPr>
          <a:xfrm>
            <a:off x="7735451"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6" name="Picture Placeholder 2">
            <a:extLst>
              <a:ext uri="{FF2B5EF4-FFF2-40B4-BE49-F238E27FC236}">
                <a16:creationId xmlns:a16="http://schemas.microsoft.com/office/drawing/2014/main" id="{D2D72B2A-0AFA-E744-A788-3DBAB2334098}"/>
              </a:ext>
            </a:extLst>
          </p:cNvPr>
          <p:cNvSpPr>
            <a:spLocks noGrp="1"/>
          </p:cNvSpPr>
          <p:nvPr>
            <p:ph type="pic" sz="quarter" idx="12"/>
          </p:nvPr>
        </p:nvSpPr>
        <p:spPr>
          <a:xfrm>
            <a:off x="11058488"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7" name="Picture Placeholder 2">
            <a:extLst>
              <a:ext uri="{FF2B5EF4-FFF2-40B4-BE49-F238E27FC236}">
                <a16:creationId xmlns:a16="http://schemas.microsoft.com/office/drawing/2014/main" id="{C86CE5F9-F76C-5447-854F-C41CDBCF8B4D}"/>
              </a:ext>
            </a:extLst>
          </p:cNvPr>
          <p:cNvSpPr>
            <a:spLocks noGrp="1"/>
          </p:cNvSpPr>
          <p:nvPr>
            <p:ph type="pic" sz="quarter" idx="13"/>
          </p:nvPr>
        </p:nvSpPr>
        <p:spPr>
          <a:xfrm>
            <a:off x="14381526"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8" name="Picture Placeholder 2">
            <a:extLst>
              <a:ext uri="{FF2B5EF4-FFF2-40B4-BE49-F238E27FC236}">
                <a16:creationId xmlns:a16="http://schemas.microsoft.com/office/drawing/2014/main" id="{AD67D36D-1FCA-3A46-9B4A-5D1828C6D688}"/>
              </a:ext>
            </a:extLst>
          </p:cNvPr>
          <p:cNvSpPr>
            <a:spLocks noGrp="1"/>
          </p:cNvSpPr>
          <p:nvPr>
            <p:ph type="pic" sz="quarter" idx="14"/>
          </p:nvPr>
        </p:nvSpPr>
        <p:spPr>
          <a:xfrm>
            <a:off x="17704564"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9" name="Picture Placeholder 2">
            <a:extLst>
              <a:ext uri="{FF2B5EF4-FFF2-40B4-BE49-F238E27FC236}">
                <a16:creationId xmlns:a16="http://schemas.microsoft.com/office/drawing/2014/main" id="{486BE658-6D24-CA4C-AB3D-5A54CB356B30}"/>
              </a:ext>
            </a:extLst>
          </p:cNvPr>
          <p:cNvSpPr>
            <a:spLocks noGrp="1"/>
          </p:cNvSpPr>
          <p:nvPr>
            <p:ph type="pic" sz="quarter" idx="15"/>
          </p:nvPr>
        </p:nvSpPr>
        <p:spPr>
          <a:xfrm>
            <a:off x="4412413"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0" name="Picture Placeholder 2">
            <a:extLst>
              <a:ext uri="{FF2B5EF4-FFF2-40B4-BE49-F238E27FC236}">
                <a16:creationId xmlns:a16="http://schemas.microsoft.com/office/drawing/2014/main" id="{FFF242D3-B6C6-414A-84B9-697A2301F818}"/>
              </a:ext>
            </a:extLst>
          </p:cNvPr>
          <p:cNvSpPr>
            <a:spLocks noGrp="1"/>
          </p:cNvSpPr>
          <p:nvPr>
            <p:ph type="pic" sz="quarter" idx="16"/>
          </p:nvPr>
        </p:nvSpPr>
        <p:spPr>
          <a:xfrm>
            <a:off x="7735451"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1" name="Picture Placeholder 2">
            <a:extLst>
              <a:ext uri="{FF2B5EF4-FFF2-40B4-BE49-F238E27FC236}">
                <a16:creationId xmlns:a16="http://schemas.microsoft.com/office/drawing/2014/main" id="{D050F28B-8BAE-5B4C-B35C-E30F344D5141}"/>
              </a:ext>
            </a:extLst>
          </p:cNvPr>
          <p:cNvSpPr>
            <a:spLocks noGrp="1"/>
          </p:cNvSpPr>
          <p:nvPr>
            <p:ph type="pic" sz="quarter" idx="17"/>
          </p:nvPr>
        </p:nvSpPr>
        <p:spPr>
          <a:xfrm>
            <a:off x="11058488"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2" name="Picture Placeholder 2">
            <a:extLst>
              <a:ext uri="{FF2B5EF4-FFF2-40B4-BE49-F238E27FC236}">
                <a16:creationId xmlns:a16="http://schemas.microsoft.com/office/drawing/2014/main" id="{642DCAE9-9E18-4B47-A5A0-FB78038F0822}"/>
              </a:ext>
            </a:extLst>
          </p:cNvPr>
          <p:cNvSpPr>
            <a:spLocks noGrp="1"/>
          </p:cNvSpPr>
          <p:nvPr>
            <p:ph type="pic" sz="quarter" idx="18"/>
          </p:nvPr>
        </p:nvSpPr>
        <p:spPr>
          <a:xfrm>
            <a:off x="14381526"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3" name="Picture Placeholder 2">
            <a:extLst>
              <a:ext uri="{FF2B5EF4-FFF2-40B4-BE49-F238E27FC236}">
                <a16:creationId xmlns:a16="http://schemas.microsoft.com/office/drawing/2014/main" id="{F32F03F1-C50A-864C-B428-79231A186CED}"/>
              </a:ext>
            </a:extLst>
          </p:cNvPr>
          <p:cNvSpPr>
            <a:spLocks noGrp="1"/>
          </p:cNvSpPr>
          <p:nvPr>
            <p:ph type="pic" sz="quarter" idx="19"/>
          </p:nvPr>
        </p:nvSpPr>
        <p:spPr>
          <a:xfrm>
            <a:off x="17704564"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2" name="Circle">
            <a:extLst>
              <a:ext uri="{FF2B5EF4-FFF2-40B4-BE49-F238E27FC236}">
                <a16:creationId xmlns:a16="http://schemas.microsoft.com/office/drawing/2014/main" id="{C1EAAE23-95AD-ACA9-8D10-06E84970F323}"/>
              </a:ext>
            </a:extLst>
          </p:cNvPr>
          <p:cNvSpPr/>
          <p:nvPr userDrawn="1"/>
        </p:nvSpPr>
        <p:spPr>
          <a:xfrm>
            <a:off x="22441118" y="11878734"/>
            <a:ext cx="571500" cy="571500"/>
          </a:xfrm>
          <a:prstGeom prst="ellipse">
            <a:avLst/>
          </a:prstGeom>
          <a:gradFill>
            <a:gsLst>
              <a:gs pos="0">
                <a:srgbClr val="C80D3F"/>
              </a:gs>
              <a:gs pos="100000">
                <a:srgbClr val="FF5E62"/>
              </a:gs>
            </a:gsLst>
            <a:lin ang="5400000" scaled="1"/>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 name="TextBox 2">
            <a:extLst>
              <a:ext uri="{FF2B5EF4-FFF2-40B4-BE49-F238E27FC236}">
                <a16:creationId xmlns:a16="http://schemas.microsoft.com/office/drawing/2014/main" id="{0C2C4A6C-1FF9-8DE3-A5AF-C565B10E0D9D}"/>
              </a:ext>
            </a:extLst>
          </p:cNvPr>
          <p:cNvSpPr txBox="1"/>
          <p:nvPr userDrawn="1"/>
        </p:nvSpPr>
        <p:spPr>
          <a:xfrm>
            <a:off x="21945599" y="11989137"/>
            <a:ext cx="1583872" cy="3180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fld id="{237BFCC7-0462-204F-8CFA-53F012517568}" type="slidenum">
              <a:rPr kumimoji="0" lang="en-RU" sz="1400" b="1" i="0" u="none" strike="noStrike" cap="none" spc="0" normalizeH="0" baseline="0" smtClean="0">
                <a:ln>
                  <a:noFill/>
                </a:ln>
                <a:solidFill>
                  <a:schemeClr val="bg1"/>
                </a:solidFill>
                <a:effectLst/>
                <a:uFillTx/>
                <a:latin typeface="Arial" panose="020B0604020202020204" pitchFamily="34" charset="0"/>
                <a:ea typeface="Helvetica Neue"/>
                <a:cs typeface="Arial" panose="020B0604020202020204" pitchFamily="34" charset="0"/>
                <a:sym typeface="Helvetica Neue"/>
              </a:rPr>
              <a:t>‹#›</a:t>
            </a:fld>
            <a:endParaRPr kumimoji="0" lang="en-RU" sz="1400" b="1" i="0" u="none" strike="noStrike" cap="none" spc="0" normalizeH="0" baseline="0" dirty="0">
              <a:ln>
                <a:noFill/>
              </a:ln>
              <a:solidFill>
                <a:schemeClr val="bg1"/>
              </a:solidFill>
              <a:effectLst/>
              <a:uFillTx/>
              <a:latin typeface="Arial" panose="020B0604020202020204" pitchFamily="34" charset="0"/>
              <a:ea typeface="Helvetica Neue"/>
              <a:cs typeface="Arial" panose="020B0604020202020204" pitchFamily="34" charset="0"/>
              <a:sym typeface="Helvetica Neue"/>
            </a:endParaRPr>
          </a:p>
        </p:txBody>
      </p:sp>
    </p:spTree>
    <p:extLst>
      <p:ext uri="{BB962C8B-B14F-4D97-AF65-F5344CB8AC3E}">
        <p14:creationId xmlns:p14="http://schemas.microsoft.com/office/powerpoint/2010/main" val="74284329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 Photos">
    <p:bg>
      <p:bgPr>
        <a:solidFill>
          <a:schemeClr val="bg2"/>
        </a:solidFill>
        <a:effectLst/>
      </p:bgPr>
    </p:bg>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01F935C2-BB49-7F44-AA76-95F670099320}"/>
              </a:ext>
            </a:extLst>
          </p:cNvPr>
          <p:cNvSpPr>
            <a:spLocks noGrp="1"/>
          </p:cNvSpPr>
          <p:nvPr>
            <p:ph type="pic" sz="quarter" idx="10"/>
          </p:nvPr>
        </p:nvSpPr>
        <p:spPr>
          <a:xfrm>
            <a:off x="4412413"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3" name="Picture Placeholder 2">
            <a:extLst>
              <a:ext uri="{FF2B5EF4-FFF2-40B4-BE49-F238E27FC236}">
                <a16:creationId xmlns:a16="http://schemas.microsoft.com/office/drawing/2014/main" id="{58871FA9-522E-EF46-8ED1-22380FB4075C}"/>
              </a:ext>
            </a:extLst>
          </p:cNvPr>
          <p:cNvSpPr>
            <a:spLocks noGrp="1"/>
          </p:cNvSpPr>
          <p:nvPr>
            <p:ph type="pic" sz="quarter" idx="11"/>
          </p:nvPr>
        </p:nvSpPr>
        <p:spPr>
          <a:xfrm>
            <a:off x="7735451"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4" name="Picture Placeholder 2">
            <a:extLst>
              <a:ext uri="{FF2B5EF4-FFF2-40B4-BE49-F238E27FC236}">
                <a16:creationId xmlns:a16="http://schemas.microsoft.com/office/drawing/2014/main" id="{A1CE6A93-8415-B84C-9636-40D989C3225E}"/>
              </a:ext>
            </a:extLst>
          </p:cNvPr>
          <p:cNvSpPr>
            <a:spLocks noGrp="1"/>
          </p:cNvSpPr>
          <p:nvPr>
            <p:ph type="pic" sz="quarter" idx="12"/>
          </p:nvPr>
        </p:nvSpPr>
        <p:spPr>
          <a:xfrm>
            <a:off x="11058488"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5" name="Picture Placeholder 2">
            <a:extLst>
              <a:ext uri="{FF2B5EF4-FFF2-40B4-BE49-F238E27FC236}">
                <a16:creationId xmlns:a16="http://schemas.microsoft.com/office/drawing/2014/main" id="{24F4412B-9D40-1740-8196-208EDFDE6A40}"/>
              </a:ext>
            </a:extLst>
          </p:cNvPr>
          <p:cNvSpPr>
            <a:spLocks noGrp="1"/>
          </p:cNvSpPr>
          <p:nvPr>
            <p:ph type="pic" sz="quarter" idx="13"/>
          </p:nvPr>
        </p:nvSpPr>
        <p:spPr>
          <a:xfrm>
            <a:off x="14381526"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6" name="Picture Placeholder 2">
            <a:extLst>
              <a:ext uri="{FF2B5EF4-FFF2-40B4-BE49-F238E27FC236}">
                <a16:creationId xmlns:a16="http://schemas.microsoft.com/office/drawing/2014/main" id="{DF52A887-0B61-FB40-A002-18D9DB1567FD}"/>
              </a:ext>
            </a:extLst>
          </p:cNvPr>
          <p:cNvSpPr>
            <a:spLocks noGrp="1"/>
          </p:cNvSpPr>
          <p:nvPr>
            <p:ph type="pic" sz="quarter" idx="14"/>
          </p:nvPr>
        </p:nvSpPr>
        <p:spPr>
          <a:xfrm>
            <a:off x="17704564" y="3867576"/>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7" name="Picture Placeholder 2">
            <a:extLst>
              <a:ext uri="{FF2B5EF4-FFF2-40B4-BE49-F238E27FC236}">
                <a16:creationId xmlns:a16="http://schemas.microsoft.com/office/drawing/2014/main" id="{9D153C23-CF0C-C44B-9801-00A206002652}"/>
              </a:ext>
            </a:extLst>
          </p:cNvPr>
          <p:cNvSpPr>
            <a:spLocks noGrp="1"/>
          </p:cNvSpPr>
          <p:nvPr>
            <p:ph type="pic" sz="quarter" idx="15"/>
          </p:nvPr>
        </p:nvSpPr>
        <p:spPr>
          <a:xfrm>
            <a:off x="4412413"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8" name="Picture Placeholder 2">
            <a:extLst>
              <a:ext uri="{FF2B5EF4-FFF2-40B4-BE49-F238E27FC236}">
                <a16:creationId xmlns:a16="http://schemas.microsoft.com/office/drawing/2014/main" id="{BA9D09E7-4FBA-1C4C-8814-B5E33FE5F03F}"/>
              </a:ext>
            </a:extLst>
          </p:cNvPr>
          <p:cNvSpPr>
            <a:spLocks noGrp="1"/>
          </p:cNvSpPr>
          <p:nvPr>
            <p:ph type="pic" sz="quarter" idx="16"/>
          </p:nvPr>
        </p:nvSpPr>
        <p:spPr>
          <a:xfrm>
            <a:off x="7735451"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9" name="Picture Placeholder 2">
            <a:extLst>
              <a:ext uri="{FF2B5EF4-FFF2-40B4-BE49-F238E27FC236}">
                <a16:creationId xmlns:a16="http://schemas.microsoft.com/office/drawing/2014/main" id="{9E774562-BACD-F54F-9D9D-7B802146C18E}"/>
              </a:ext>
            </a:extLst>
          </p:cNvPr>
          <p:cNvSpPr>
            <a:spLocks noGrp="1"/>
          </p:cNvSpPr>
          <p:nvPr>
            <p:ph type="pic" sz="quarter" idx="17"/>
          </p:nvPr>
        </p:nvSpPr>
        <p:spPr>
          <a:xfrm>
            <a:off x="11058488"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0" name="Picture Placeholder 2">
            <a:extLst>
              <a:ext uri="{FF2B5EF4-FFF2-40B4-BE49-F238E27FC236}">
                <a16:creationId xmlns:a16="http://schemas.microsoft.com/office/drawing/2014/main" id="{3A962AB2-20FD-7B4B-A867-E694B5CA857B}"/>
              </a:ext>
            </a:extLst>
          </p:cNvPr>
          <p:cNvSpPr>
            <a:spLocks noGrp="1"/>
          </p:cNvSpPr>
          <p:nvPr>
            <p:ph type="pic" sz="quarter" idx="18"/>
          </p:nvPr>
        </p:nvSpPr>
        <p:spPr>
          <a:xfrm>
            <a:off x="14381526"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
        <p:nvSpPr>
          <p:cNvPr id="11" name="Picture Placeholder 2">
            <a:extLst>
              <a:ext uri="{FF2B5EF4-FFF2-40B4-BE49-F238E27FC236}">
                <a16:creationId xmlns:a16="http://schemas.microsoft.com/office/drawing/2014/main" id="{BC6BEB8C-9FDC-BC4E-B300-7609F4B058E0}"/>
              </a:ext>
            </a:extLst>
          </p:cNvPr>
          <p:cNvSpPr>
            <a:spLocks noGrp="1"/>
          </p:cNvSpPr>
          <p:nvPr>
            <p:ph type="pic" sz="quarter" idx="19"/>
          </p:nvPr>
        </p:nvSpPr>
        <p:spPr>
          <a:xfrm>
            <a:off x="17704564" y="7104552"/>
            <a:ext cx="2403476" cy="2401888"/>
          </a:xfrm>
          <a:prstGeom prst="rect">
            <a:avLst/>
          </a:prstGeom>
          <a:solidFill>
            <a:schemeClr val="bg2">
              <a:lumMod val="90000"/>
            </a:schemeClr>
          </a:solidFill>
        </p:spPr>
        <p:txBody>
          <a:bodyPr anchor="ctr"/>
          <a:lstStyle>
            <a:lvl1pPr marL="0" indent="0" algn="ctr">
              <a:buNone/>
              <a:defRPr sz="2001" b="1" i="0">
                <a:solidFill>
                  <a:schemeClr val="tx1"/>
                </a:solidFill>
                <a:latin typeface="Arial" panose="020B0604020202020204" pitchFamily="34" charset="0"/>
                <a:cs typeface="Arial" panose="020B0604020202020204" pitchFamily="34" charset="0"/>
              </a:defRPr>
            </a:lvl1pPr>
          </a:lstStyle>
          <a:p>
            <a:endParaRPr lang="en-RU" dirty="0"/>
          </a:p>
        </p:txBody>
      </p:sp>
    </p:spTree>
    <p:extLst>
      <p:ext uri="{BB962C8B-B14F-4D97-AF65-F5344CB8AC3E}">
        <p14:creationId xmlns:p14="http://schemas.microsoft.com/office/powerpoint/2010/main" val="1584453497"/>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3_Титульный слайд">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25016" y="3241523"/>
            <a:ext cx="19610983" cy="4413123"/>
          </a:xfrm>
        </p:spPr>
        <p:txBody>
          <a:bodyPr anchor="b"/>
          <a:lstStyle>
            <a:lvl1pPr algn="l">
              <a:defRPr sz="6020">
                <a:solidFill>
                  <a:schemeClr val="bg1"/>
                </a:solidFill>
              </a:defRPr>
            </a:lvl1pPr>
          </a:lstStyle>
          <a:p>
            <a:r>
              <a:rPr lang="ru-RU" dirty="0"/>
              <a:t>ОБРАЗЕЦ ЗАГОЛОВКА</a:t>
            </a:r>
            <a:endParaRPr lang="en-US" dirty="0"/>
          </a:p>
        </p:txBody>
      </p:sp>
      <p:sp>
        <p:nvSpPr>
          <p:cNvPr id="3" name="Subtitle 2"/>
          <p:cNvSpPr>
            <a:spLocks noGrp="1"/>
          </p:cNvSpPr>
          <p:nvPr>
            <p:ph type="subTitle" idx="1"/>
          </p:nvPr>
        </p:nvSpPr>
        <p:spPr>
          <a:xfrm>
            <a:off x="1725017" y="7962571"/>
            <a:ext cx="19610985" cy="1643535"/>
          </a:xfrm>
        </p:spPr>
        <p:txBody>
          <a:bodyPr/>
          <a:lstStyle>
            <a:lvl1pPr marL="0" indent="0" algn="l">
              <a:buNone/>
              <a:defRPr sz="4504">
                <a:solidFill>
                  <a:schemeClr val="bg1"/>
                </a:solidFill>
              </a:defRPr>
            </a:lvl1pPr>
            <a:lvl2pPr marL="858026" indent="0" algn="ctr">
              <a:buNone/>
              <a:defRPr sz="3753"/>
            </a:lvl2pPr>
            <a:lvl3pPr marL="1716051" indent="0" algn="ctr">
              <a:buNone/>
              <a:defRPr sz="3377"/>
            </a:lvl3pPr>
            <a:lvl4pPr marL="2574077" indent="0" algn="ctr">
              <a:buNone/>
              <a:defRPr sz="3003"/>
            </a:lvl4pPr>
            <a:lvl5pPr marL="3432103" indent="0" algn="ctr">
              <a:buNone/>
              <a:defRPr sz="3003"/>
            </a:lvl5pPr>
            <a:lvl6pPr marL="4290128" indent="0" algn="ctr">
              <a:buNone/>
              <a:defRPr sz="3003"/>
            </a:lvl6pPr>
            <a:lvl7pPr marL="5148154" indent="0" algn="ctr">
              <a:buNone/>
              <a:defRPr sz="3003"/>
            </a:lvl7pPr>
            <a:lvl8pPr marL="6006179" indent="0" algn="ctr">
              <a:buNone/>
              <a:defRPr sz="3003"/>
            </a:lvl8pPr>
            <a:lvl9pPr marL="6864205" indent="0" algn="ctr">
              <a:buNone/>
              <a:defRPr sz="3003"/>
            </a:lvl9pPr>
          </a:lstStyle>
          <a:p>
            <a:r>
              <a:rPr lang="ru-RU" dirty="0"/>
              <a:t>Образец подзаголовка</a:t>
            </a:r>
            <a:endParaRPr lang="en-US" dirty="0"/>
          </a:p>
        </p:txBody>
      </p:sp>
      <p:sp>
        <p:nvSpPr>
          <p:cNvPr id="4" name="Date Placeholder 3"/>
          <p:cNvSpPr>
            <a:spLocks noGrp="1"/>
          </p:cNvSpPr>
          <p:nvPr>
            <p:ph type="dt" sz="half" idx="10"/>
          </p:nvPr>
        </p:nvSpPr>
        <p:spPr/>
        <p:txBody>
          <a:bodyPr/>
          <a:lstStyle/>
          <a:p>
            <a:fld id="{9015A16B-6D6F-7E43-8715-9A6C2BF58A22}" type="datetime1">
              <a:rPr lang="ru-RU" smtClean="0"/>
              <a:pPr/>
              <a:t>13.05.2025</a:t>
            </a:fld>
            <a:endParaRPr lang="ru-RU"/>
          </a:p>
        </p:txBody>
      </p:sp>
      <p:sp>
        <p:nvSpPr>
          <p:cNvPr id="5" name="Footer Placeholder 4"/>
          <p:cNvSpPr>
            <a:spLocks noGrp="1"/>
          </p:cNvSpPr>
          <p:nvPr>
            <p:ph type="ftr" sz="quarter" idx="11"/>
          </p:nvPr>
        </p:nvSpPr>
        <p:spPr/>
        <p:txBody>
          <a:bodyPr/>
          <a:lstStyle/>
          <a:p>
            <a:endParaRPr lang="ru-RU"/>
          </a:p>
        </p:txBody>
      </p:sp>
      <p:pic>
        <p:nvPicPr>
          <p:cNvPr id="7" name="Рисунок 21">
            <a:extLst>
              <a:ext uri="{FF2B5EF4-FFF2-40B4-BE49-F238E27FC236}">
                <a16:creationId xmlns:a16="http://schemas.microsoft.com/office/drawing/2014/main" id="{D5D3EC2F-7B9F-0D4F-B5B9-E23034A23E1D}"/>
              </a:ext>
            </a:extLst>
          </p:cNvPr>
          <p:cNvPicPr>
            <a:picLocks noChangeAspect="1"/>
          </p:cNvPicPr>
          <p:nvPr userDrawn="1"/>
        </p:nvPicPr>
        <p:blipFill>
          <a:blip r:embed="rId2"/>
          <a:stretch>
            <a:fillRect/>
          </a:stretch>
        </p:blipFill>
        <p:spPr>
          <a:xfrm>
            <a:off x="16501125" y="0"/>
            <a:ext cx="7882875" cy="13716000"/>
          </a:xfrm>
          <a:prstGeom prst="rect">
            <a:avLst/>
          </a:prstGeom>
        </p:spPr>
      </p:pic>
      <p:sp>
        <p:nvSpPr>
          <p:cNvPr id="13" name="TextBox 12">
            <a:extLst>
              <a:ext uri="{FF2B5EF4-FFF2-40B4-BE49-F238E27FC236}">
                <a16:creationId xmlns:a16="http://schemas.microsoft.com/office/drawing/2014/main" id="{6416C21D-C47C-8E49-8ABF-DE72CA198984}"/>
              </a:ext>
            </a:extLst>
          </p:cNvPr>
          <p:cNvSpPr txBox="1"/>
          <p:nvPr userDrawn="1"/>
        </p:nvSpPr>
        <p:spPr>
          <a:xfrm rot="16200000">
            <a:off x="22085333" y="1884970"/>
            <a:ext cx="1384754" cy="579061"/>
          </a:xfrm>
          <a:prstGeom prst="rect">
            <a:avLst/>
          </a:prstGeom>
          <a:noFill/>
        </p:spPr>
        <p:txBody>
          <a:bodyPr wrap="square" lIns="0" tIns="0" rIns="0" bIns="0" rtlCol="0">
            <a:noAutofit/>
          </a:bodyPr>
          <a:lstStyle/>
          <a:p>
            <a:pPr algn="r"/>
            <a:r>
              <a:rPr lang="ru-RU" sz="3387" dirty="0">
                <a:solidFill>
                  <a:schemeClr val="bg1"/>
                </a:solidFill>
              </a:rPr>
              <a:t>2025</a:t>
            </a:r>
          </a:p>
        </p:txBody>
      </p:sp>
      <p:cxnSp>
        <p:nvCxnSpPr>
          <p:cNvPr id="15" name="Straight Connector 14">
            <a:extLst>
              <a:ext uri="{FF2B5EF4-FFF2-40B4-BE49-F238E27FC236}">
                <a16:creationId xmlns:a16="http://schemas.microsoft.com/office/drawing/2014/main" id="{91FBA60E-9DD6-E54E-A6C9-CFA5BB21B4C1}"/>
              </a:ext>
            </a:extLst>
          </p:cNvPr>
          <p:cNvCxnSpPr/>
          <p:nvPr userDrawn="1"/>
        </p:nvCxnSpPr>
        <p:spPr>
          <a:xfrm>
            <a:off x="22818495" y="2816872"/>
            <a:ext cx="0" cy="461700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4C167B5-CF88-8F40-A4B5-CA8730DFE560}"/>
              </a:ext>
            </a:extLst>
          </p:cNvPr>
          <p:cNvSpPr txBox="1"/>
          <p:nvPr userDrawn="1"/>
        </p:nvSpPr>
        <p:spPr>
          <a:xfrm rot="16200000">
            <a:off x="20481519" y="10000737"/>
            <a:ext cx="4655394" cy="579061"/>
          </a:xfrm>
          <a:prstGeom prst="rect">
            <a:avLst/>
          </a:prstGeom>
          <a:noFill/>
        </p:spPr>
        <p:txBody>
          <a:bodyPr wrap="square" lIns="0" tIns="0" rIns="0" bIns="0" rtlCol="0">
            <a:noAutofit/>
          </a:bodyPr>
          <a:lstStyle/>
          <a:p>
            <a:pPr algn="l"/>
            <a:r>
              <a:rPr lang="ru-RU" sz="3010" spc="188" baseline="0" dirty="0">
                <a:solidFill>
                  <a:schemeClr val="bg1"/>
                </a:solidFill>
              </a:rPr>
              <a:t>Смоленский филиал</a:t>
            </a:r>
          </a:p>
        </p:txBody>
      </p:sp>
      <p:pic>
        <p:nvPicPr>
          <p:cNvPr id="9" name="Рисунок 8" descr="Изображение выглядит как текст, Шрифт, Графика, графический дизайн&#10;&#10;Контент, сгенерированный ИИ, может содержать ошибки.">
            <a:extLst>
              <a:ext uri="{FF2B5EF4-FFF2-40B4-BE49-F238E27FC236}">
                <a16:creationId xmlns:a16="http://schemas.microsoft.com/office/drawing/2014/main" id="{02C9E160-1DC0-571D-615C-413DA7CC6B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16759" y="562289"/>
            <a:ext cx="5669257" cy="2525272"/>
          </a:xfrm>
          <a:prstGeom prst="rect">
            <a:avLst/>
          </a:prstGeom>
        </p:spPr>
      </p:pic>
    </p:spTree>
    <p:extLst>
      <p:ext uri="{BB962C8B-B14F-4D97-AF65-F5344CB8AC3E}">
        <p14:creationId xmlns:p14="http://schemas.microsoft.com/office/powerpoint/2010/main" val="419252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6" r:id="rId2"/>
    <p:sldLayoutId id="2147483653" r:id="rId3"/>
    <p:sldLayoutId id="2147483650" r:id="rId4"/>
    <p:sldLayoutId id="2147483651" r:id="rId5"/>
    <p:sldLayoutId id="2147483654" r:id="rId6"/>
    <p:sldLayoutId id="2147483655" r:id="rId7"/>
    <p:sldLayoutId id="2147483657" r:id="rId8"/>
  </p:sldLayoutIdLst>
  <p:transition spd="med"/>
  <p:txStyles>
    <p:titleStyle>
      <a:lvl1pPr marL="0" marR="0" indent="0"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1pPr>
      <a:lvl2pPr marL="0" marR="0" indent="457248"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2pPr>
      <a:lvl3pPr marL="0" marR="0" indent="914499"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3pPr>
      <a:lvl4pPr marL="0" marR="0" indent="1371747"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4pPr>
      <a:lvl5pPr marL="0" marR="0" indent="1828995"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5pPr>
      <a:lvl6pPr marL="0" marR="0" indent="2286246"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6pPr>
      <a:lvl7pPr marL="0" marR="0" indent="2743494"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7pPr>
      <a:lvl8pPr marL="0" marR="0" indent="3200745"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8pPr>
      <a:lvl9pPr marL="0" marR="0" indent="3657993" algn="ctr" defTabSz="825590" rtl="0" latinLnBrk="0">
        <a:lnSpc>
          <a:spcPct val="100000"/>
        </a:lnSpc>
        <a:spcBef>
          <a:spcPts val="0"/>
        </a:spcBef>
        <a:spcAft>
          <a:spcPts val="0"/>
        </a:spcAft>
        <a:buClrTx/>
        <a:buSzTx/>
        <a:buFontTx/>
        <a:buNone/>
        <a:tabLst/>
        <a:defRPr sz="11202" b="0" i="0" u="none" strike="noStrike" cap="none" spc="0" baseline="0">
          <a:solidFill>
            <a:srgbClr val="000000"/>
          </a:solidFill>
          <a:uFillTx/>
          <a:latin typeface="+mn-lt"/>
          <a:ea typeface="+mn-ea"/>
          <a:cs typeface="+mn-cs"/>
          <a:sym typeface="Helvetica Neue Medium"/>
        </a:defRPr>
      </a:lvl9pPr>
    </p:titleStyle>
    <p:bodyStyle>
      <a:lvl1pPr marL="635069"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1pPr>
      <a:lvl2pPr marL="1270136"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2pPr>
      <a:lvl3pPr marL="1905206"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3pPr>
      <a:lvl4pPr marL="2540273"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4pPr>
      <a:lvl5pPr marL="3175342"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5pPr>
      <a:lvl6pPr marL="3810409"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6pPr>
      <a:lvl7pPr marL="4445479"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7pPr>
      <a:lvl8pPr marL="5080546"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8pPr>
      <a:lvl9pPr marL="5715615" marR="0" indent="-635069" algn="l" defTabSz="82559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48"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99"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747"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995"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246"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494"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745"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993" algn="ctr" defTabSz="82559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extLst>
    <p:ext uri="{27BBF7A9-308A-43DC-89C8-2F10F3537804}">
      <p15:sldGuideLst xmlns:p15="http://schemas.microsoft.com/office/powerpoint/2012/main">
        <p15:guide id="1" orient="horz" pos="4320" userDrawn="1">
          <p15:clr>
            <a:srgbClr val="F26B43"/>
          </p15:clr>
        </p15:guide>
        <p15:guide id="2" pos="76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
              <a:srgbClr val="C80D3F"/>
            </a:gs>
            <a:gs pos="76000">
              <a:srgbClr val="DF2935"/>
            </a:gs>
            <a:gs pos="100000">
              <a:srgbClr val="FF5E62"/>
            </a:gs>
          </a:gsLst>
          <a:lin ang="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E694-B4BE-4647-B02E-5553DD8C60FE}"/>
              </a:ext>
            </a:extLst>
          </p:cNvPr>
          <p:cNvSpPr>
            <a:spLocks noGrp="1"/>
          </p:cNvSpPr>
          <p:nvPr>
            <p:ph type="ctrTitle"/>
          </p:nvPr>
        </p:nvSpPr>
        <p:spPr>
          <a:xfrm>
            <a:off x="1607114" y="3510051"/>
            <a:ext cx="19610983" cy="1908819"/>
          </a:xfrm>
        </p:spPr>
        <p:txBody>
          <a:bodyPr/>
          <a:lstStyle/>
          <a:p>
            <a:r>
              <a:rPr lang="ru-RU" b="1" dirty="0">
                <a:latin typeface="Arial" panose="020B0604020202020204" pitchFamily="34" charset="0"/>
                <a:cs typeface="Arial" panose="020B0604020202020204" pitchFamily="34" charset="0"/>
              </a:rPr>
              <a:t>Дипломный проект </a:t>
            </a:r>
            <a:br>
              <a:rPr lang="ru-RU" b="1" dirty="0">
                <a:latin typeface="Arial" panose="020B0604020202020204" pitchFamily="34" charset="0"/>
                <a:cs typeface="Arial" panose="020B0604020202020204" pitchFamily="34" charset="0"/>
              </a:rPr>
            </a:br>
            <a:r>
              <a:rPr lang="ru-RU" b="1" dirty="0">
                <a:latin typeface="Arial" panose="020B0604020202020204" pitchFamily="34" charset="0"/>
                <a:cs typeface="Arial" panose="020B0604020202020204" pitchFamily="34" charset="0"/>
              </a:rPr>
              <a:t>на тему:</a:t>
            </a:r>
          </a:p>
        </p:txBody>
      </p:sp>
      <p:sp>
        <p:nvSpPr>
          <p:cNvPr id="3" name="Subtitle 2">
            <a:extLst>
              <a:ext uri="{FF2B5EF4-FFF2-40B4-BE49-F238E27FC236}">
                <a16:creationId xmlns:a16="http://schemas.microsoft.com/office/drawing/2014/main" id="{4283B779-785B-C549-98BC-FD63CEA37A46}"/>
              </a:ext>
            </a:extLst>
          </p:cNvPr>
          <p:cNvSpPr>
            <a:spLocks noGrp="1"/>
          </p:cNvSpPr>
          <p:nvPr>
            <p:ph type="subTitle" idx="1"/>
          </p:nvPr>
        </p:nvSpPr>
        <p:spPr>
          <a:xfrm>
            <a:off x="1607111" y="5691727"/>
            <a:ext cx="19610985" cy="2111240"/>
          </a:xfrm>
        </p:spPr>
        <p:txBody>
          <a:bodyPr/>
          <a:lstStyle/>
          <a:p>
            <a:r>
              <a:rPr lang="ru-RU" dirty="0">
                <a:latin typeface="Arial" panose="020B0604020202020204" pitchFamily="34" charset="0"/>
                <a:cs typeface="Arial" panose="020B0604020202020204" pitchFamily="34" charset="0"/>
              </a:rPr>
              <a:t>Основы бухгалтерского учёта в………</a:t>
            </a:r>
          </a:p>
        </p:txBody>
      </p:sp>
      <p:sp>
        <p:nvSpPr>
          <p:cNvPr id="4" name="TextBox 3">
            <a:extLst>
              <a:ext uri="{FF2B5EF4-FFF2-40B4-BE49-F238E27FC236}">
                <a16:creationId xmlns:a16="http://schemas.microsoft.com/office/drawing/2014/main" id="{6D29D0BB-8804-7B41-9155-FB8E9E7E9C6A}"/>
              </a:ext>
            </a:extLst>
          </p:cNvPr>
          <p:cNvSpPr txBox="1"/>
          <p:nvPr/>
        </p:nvSpPr>
        <p:spPr>
          <a:xfrm>
            <a:off x="1719252" y="11948523"/>
            <a:ext cx="4039292" cy="636966"/>
          </a:xfrm>
          <a:prstGeom prst="rect">
            <a:avLst/>
          </a:prstGeom>
          <a:noFill/>
        </p:spPr>
        <p:txBody>
          <a:bodyPr vert="horz" wrap="square" lIns="0" tIns="0" rIns="0" bIns="0" rtlCol="0" anchor="t" anchorCtr="0">
            <a:noAutofit/>
          </a:bodyPr>
          <a:lstStyle/>
          <a:p>
            <a:pPr algn="l"/>
            <a:r>
              <a:rPr lang="ru-RU" sz="2634" dirty="0">
                <a:solidFill>
                  <a:schemeClr val="bg1"/>
                </a:solidFill>
                <a:latin typeface="Arial" panose="020B0604020202020204" pitchFamily="34" charset="0"/>
                <a:cs typeface="Arial" panose="020B0604020202020204" pitchFamily="34" charset="0"/>
              </a:rPr>
              <a:t>Смоленск</a:t>
            </a:r>
          </a:p>
        </p:txBody>
      </p:sp>
      <p:sp>
        <p:nvSpPr>
          <p:cNvPr id="5" name="Subtitle 2">
            <a:extLst>
              <a:ext uri="{FF2B5EF4-FFF2-40B4-BE49-F238E27FC236}">
                <a16:creationId xmlns:a16="http://schemas.microsoft.com/office/drawing/2014/main" id="{4283B779-785B-C549-98BC-FD63CEA37A46}"/>
              </a:ext>
            </a:extLst>
          </p:cNvPr>
          <p:cNvSpPr txBox="1">
            <a:spLocks/>
          </p:cNvSpPr>
          <p:nvPr/>
        </p:nvSpPr>
        <p:spPr>
          <a:xfrm>
            <a:off x="1719252" y="9040994"/>
            <a:ext cx="19610985" cy="2942351"/>
          </a:xfrm>
          <a:prstGeom prst="rect">
            <a:avLst/>
          </a:prstGeom>
        </p:spPr>
        <p:txBody>
          <a:bodyPr vert="horz" lIns="0" tIns="0" rIns="0" bIns="0" rtlCol="0">
            <a:noAutofit/>
          </a:bodyPr>
          <a:lstStyle/>
          <a:p>
            <a:pPr algn="just" defTabSz="1716051">
              <a:spcBef>
                <a:spcPts val="188"/>
              </a:spcBef>
            </a:pPr>
            <a:r>
              <a:rPr lang="ru-RU" sz="2634" dirty="0">
                <a:solidFill>
                  <a:schemeClr val="bg1"/>
                </a:solidFill>
                <a:latin typeface="Arial" panose="020B0604020202020204" pitchFamily="34" charset="0"/>
                <a:cs typeface="Arial" panose="020B0604020202020204" pitchFamily="34" charset="0"/>
              </a:rPr>
              <a:t>Автор работы:</a:t>
            </a:r>
          </a:p>
          <a:p>
            <a:pPr algn="just" defTabSz="1716051">
              <a:spcBef>
                <a:spcPts val="188"/>
              </a:spcBef>
            </a:pPr>
            <a:r>
              <a:rPr lang="ru-RU" sz="2634" dirty="0">
                <a:solidFill>
                  <a:schemeClr val="bg1"/>
                </a:solidFill>
                <a:latin typeface="Arial" panose="020B0604020202020204" pitchFamily="34" charset="0"/>
                <a:cs typeface="Arial" panose="020B0604020202020204" pitchFamily="34" charset="0"/>
              </a:rPr>
              <a:t>Ф.И.О.,</a:t>
            </a:r>
          </a:p>
          <a:p>
            <a:pPr algn="just" defTabSz="1716051">
              <a:spcBef>
                <a:spcPts val="188"/>
              </a:spcBef>
            </a:pPr>
            <a:r>
              <a:rPr lang="ru-RU" sz="2634" dirty="0">
                <a:solidFill>
                  <a:schemeClr val="bg1"/>
                </a:solidFill>
                <a:latin typeface="Arial" panose="020B0604020202020204" pitchFamily="34" charset="0"/>
                <a:cs typeface="Arial" panose="020B0604020202020204" pitchFamily="34" charset="0"/>
              </a:rPr>
              <a:t>студента …. курса, группы ………. </a:t>
            </a:r>
          </a:p>
          <a:p>
            <a:pPr algn="just" defTabSz="1716051">
              <a:spcBef>
                <a:spcPts val="188"/>
              </a:spcBef>
            </a:pPr>
            <a:r>
              <a:rPr lang="ru-RU" sz="2634" dirty="0">
                <a:solidFill>
                  <a:schemeClr val="bg1"/>
                </a:solidFill>
                <a:latin typeface="Arial" panose="020B0604020202020204" pitchFamily="34" charset="0"/>
                <a:cs typeface="Arial" panose="020B0604020202020204" pitchFamily="34" charset="0"/>
              </a:rPr>
              <a:t>направления подготовки ……….</a:t>
            </a:r>
          </a:p>
        </p:txBody>
      </p:sp>
      <p:sp>
        <p:nvSpPr>
          <p:cNvPr id="7" name="Subtitle 2">
            <a:extLst>
              <a:ext uri="{FF2B5EF4-FFF2-40B4-BE49-F238E27FC236}">
                <a16:creationId xmlns:a16="http://schemas.microsoft.com/office/drawing/2014/main" id="{4283B779-785B-C549-98BC-FD63CEA37A46}"/>
              </a:ext>
            </a:extLst>
          </p:cNvPr>
          <p:cNvSpPr txBox="1">
            <a:spLocks/>
          </p:cNvSpPr>
          <p:nvPr/>
        </p:nvSpPr>
        <p:spPr>
          <a:xfrm>
            <a:off x="1607112" y="9054386"/>
            <a:ext cx="19610985" cy="2719939"/>
          </a:xfrm>
          <a:prstGeom prst="rect">
            <a:avLst/>
          </a:prstGeom>
        </p:spPr>
        <p:txBody>
          <a:bodyPr vert="horz" lIns="0" tIns="0" rIns="0" bIns="0" rtlCol="0">
            <a:noAutofit/>
          </a:bodyPr>
          <a:lstStyle/>
          <a:p>
            <a:pPr algn="r" defTabSz="1716051">
              <a:spcBef>
                <a:spcPts val="188"/>
              </a:spcBef>
            </a:pPr>
            <a:r>
              <a:rPr lang="ru-RU" sz="2634" dirty="0">
                <a:solidFill>
                  <a:schemeClr val="bg1"/>
                </a:solidFill>
                <a:latin typeface="Arial" panose="020B0604020202020204" pitchFamily="34" charset="0"/>
                <a:cs typeface="Arial" panose="020B0604020202020204" pitchFamily="34" charset="0"/>
              </a:rPr>
              <a:t>Руководитель: </a:t>
            </a:r>
          </a:p>
          <a:p>
            <a:pPr algn="r" defTabSz="1716051">
              <a:spcBef>
                <a:spcPts val="188"/>
              </a:spcBef>
            </a:pPr>
            <a:r>
              <a:rPr lang="ru-RU" sz="2634" dirty="0">
                <a:solidFill>
                  <a:schemeClr val="bg1"/>
                </a:solidFill>
                <a:latin typeface="Arial" panose="020B0604020202020204" pitchFamily="34" charset="0"/>
                <a:cs typeface="Arial" panose="020B0604020202020204" pitchFamily="34" charset="0"/>
              </a:rPr>
              <a:t>Ф.И.О.</a:t>
            </a:r>
          </a:p>
        </p:txBody>
      </p:sp>
    </p:spTree>
    <p:extLst>
      <p:ext uri="{BB962C8B-B14F-4D97-AF65-F5344CB8AC3E}">
        <p14:creationId xmlns:p14="http://schemas.microsoft.com/office/powerpoint/2010/main" val="23026885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75" name="2D Pie Chart"/>
          <p:cNvGraphicFramePr/>
          <p:nvPr>
            <p:extLst>
              <p:ext uri="{D42A27DB-BD31-4B8C-83A1-F6EECF244321}">
                <p14:modId xmlns:p14="http://schemas.microsoft.com/office/powerpoint/2010/main" val="3791117584"/>
              </p:ext>
            </p:extLst>
          </p:nvPr>
        </p:nvGraphicFramePr>
        <p:xfrm>
          <a:off x="1553703" y="6362103"/>
          <a:ext cx="2622410" cy="2622410"/>
        </p:xfrm>
        <a:graphic>
          <a:graphicData uri="http://schemas.openxmlformats.org/drawingml/2006/chart">
            <c:chart xmlns:c="http://schemas.openxmlformats.org/drawingml/2006/chart" xmlns:r="http://schemas.openxmlformats.org/officeDocument/2006/relationships" r:id="rId2"/>
          </a:graphicData>
        </a:graphic>
      </p:graphicFrame>
      <p:grpSp>
        <p:nvGrpSpPr>
          <p:cNvPr id="2" name="Group 1">
            <a:extLst>
              <a:ext uri="{FF2B5EF4-FFF2-40B4-BE49-F238E27FC236}">
                <a16:creationId xmlns:a16="http://schemas.microsoft.com/office/drawing/2014/main" id="{0A509682-D9A0-9E46-A552-4D1418D40A75}"/>
              </a:ext>
            </a:extLst>
          </p:cNvPr>
          <p:cNvGrpSpPr/>
          <p:nvPr/>
        </p:nvGrpSpPr>
        <p:grpSpPr>
          <a:xfrm>
            <a:off x="1343339" y="9590406"/>
            <a:ext cx="3322710" cy="1866555"/>
            <a:chOff x="2664152" y="10377807"/>
            <a:chExt cx="3322710" cy="1866554"/>
          </a:xfrm>
        </p:grpSpPr>
        <p:sp>
          <p:nvSpPr>
            <p:cNvPr id="3576" name="Project #01"/>
            <p:cNvSpPr txBox="1"/>
            <p:nvPr/>
          </p:nvSpPr>
          <p:spPr>
            <a:xfrm>
              <a:off x="2664152" y="10377807"/>
              <a:ext cx="3322710" cy="5336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Название проекта</a:t>
              </a:r>
              <a:endParaRPr sz="2801" b="1" dirty="0">
                <a:solidFill>
                  <a:schemeClr val="tx1"/>
                </a:solidFill>
                <a:latin typeface="Arial" panose="020B0604020202020204" pitchFamily="34" charset="0"/>
                <a:cs typeface="Arial" panose="020B0604020202020204" pitchFamily="34" charset="0"/>
              </a:endParaRPr>
            </a:p>
          </p:txBody>
        </p:sp>
        <p:sp>
          <p:nvSpPr>
            <p:cNvPr id="3577" name="Lorem ipsum dolor sit amet, elit, sed do dolor"/>
            <p:cNvSpPr txBox="1"/>
            <p:nvPr/>
          </p:nvSpPr>
          <p:spPr>
            <a:xfrm>
              <a:off x="2771401" y="10959906"/>
              <a:ext cx="3108212" cy="12844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2200" b="0">
                  <a:solidFill>
                    <a:srgbClr val="7F8189"/>
                  </a:solidFill>
                  <a:latin typeface="Arial"/>
                  <a:ea typeface="Arial"/>
                  <a:cs typeface="Arial"/>
                  <a:sym typeface="Arial"/>
                </a:defRPr>
              </a:lvl1pPr>
            </a:lstStyle>
            <a:p>
              <a:r>
                <a:rPr lang="ru-RU" sz="2201" b="1" dirty="0">
                  <a:solidFill>
                    <a:schemeClr val="tx2"/>
                  </a:solidFill>
                  <a:latin typeface="Arial" panose="020B0604020202020204" pitchFamily="34" charset="0"/>
                  <a:cs typeface="Arial" panose="020B0604020202020204" pitchFamily="34" charset="0"/>
                </a:rPr>
                <a:t>Текст является предназначен </a:t>
              </a:r>
              <a:br>
                <a:rPr lang="ru-RU" sz="2201" b="1" dirty="0">
                  <a:solidFill>
                    <a:schemeClr val="tx2"/>
                  </a:solidFill>
                  <a:latin typeface="Arial" panose="020B0604020202020204" pitchFamily="34" charset="0"/>
                  <a:cs typeface="Arial" panose="020B0604020202020204" pitchFamily="34" charset="0"/>
                </a:rPr>
              </a:br>
              <a:r>
                <a:rPr lang="ru-RU" sz="2201" b="1" dirty="0">
                  <a:solidFill>
                    <a:schemeClr val="tx2"/>
                  </a:solidFill>
                  <a:latin typeface="Arial" panose="020B0604020202020204" pitchFamily="34" charset="0"/>
                  <a:cs typeface="Arial" panose="020B0604020202020204" pitchFamily="34" charset="0"/>
                </a:rPr>
                <a:t>для оптимизации </a:t>
              </a:r>
              <a:endParaRPr sz="2201" b="1" dirty="0">
                <a:solidFill>
                  <a:schemeClr val="tx2"/>
                </a:solidFill>
                <a:latin typeface="Arial" panose="020B0604020202020204" pitchFamily="34" charset="0"/>
                <a:cs typeface="Arial" panose="020B0604020202020204" pitchFamily="34" charset="0"/>
              </a:endParaRPr>
            </a:p>
          </p:txBody>
        </p:sp>
      </p:grpSp>
      <p:graphicFrame>
        <p:nvGraphicFramePr>
          <p:cNvPr id="3579" name="2D Pie Chart"/>
          <p:cNvGraphicFramePr/>
          <p:nvPr>
            <p:extLst>
              <p:ext uri="{D42A27DB-BD31-4B8C-83A1-F6EECF244321}">
                <p14:modId xmlns:p14="http://schemas.microsoft.com/office/powerpoint/2010/main" val="630097601"/>
              </p:ext>
            </p:extLst>
          </p:nvPr>
        </p:nvGraphicFramePr>
        <p:xfrm>
          <a:off x="5865329" y="6362103"/>
          <a:ext cx="2622410" cy="26224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83" name="2D Pie Chart"/>
          <p:cNvGraphicFramePr/>
          <p:nvPr>
            <p:extLst>
              <p:ext uri="{D42A27DB-BD31-4B8C-83A1-F6EECF244321}">
                <p14:modId xmlns:p14="http://schemas.microsoft.com/office/powerpoint/2010/main" val="3353204964"/>
              </p:ext>
            </p:extLst>
          </p:nvPr>
        </p:nvGraphicFramePr>
        <p:xfrm>
          <a:off x="10661201" y="6362103"/>
          <a:ext cx="2622410" cy="262241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587" name="2D Pie Chart"/>
          <p:cNvGraphicFramePr/>
          <p:nvPr>
            <p:extLst>
              <p:ext uri="{D42A27DB-BD31-4B8C-83A1-F6EECF244321}">
                <p14:modId xmlns:p14="http://schemas.microsoft.com/office/powerpoint/2010/main" val="2309619104"/>
              </p:ext>
            </p:extLst>
          </p:nvPr>
        </p:nvGraphicFramePr>
        <p:xfrm>
          <a:off x="15157637" y="6362103"/>
          <a:ext cx="2622410" cy="262241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591" name="2D Pie Chart"/>
          <p:cNvGraphicFramePr/>
          <p:nvPr>
            <p:extLst>
              <p:ext uri="{D42A27DB-BD31-4B8C-83A1-F6EECF244321}">
                <p14:modId xmlns:p14="http://schemas.microsoft.com/office/powerpoint/2010/main" val="1301464781"/>
              </p:ext>
            </p:extLst>
          </p:nvPr>
        </p:nvGraphicFramePr>
        <p:xfrm>
          <a:off x="19782666" y="6362103"/>
          <a:ext cx="2622410" cy="2622410"/>
        </p:xfrm>
        <a:graphic>
          <a:graphicData uri="http://schemas.openxmlformats.org/drawingml/2006/chart">
            <c:chart xmlns:c="http://schemas.openxmlformats.org/drawingml/2006/chart" xmlns:r="http://schemas.openxmlformats.org/officeDocument/2006/relationships" r:id="rId6"/>
          </a:graphicData>
        </a:graphic>
      </p:graphicFrame>
      <p:sp>
        <p:nvSpPr>
          <p:cNvPr id="30" name="Rectangle">
            <a:extLst>
              <a:ext uri="{FF2B5EF4-FFF2-40B4-BE49-F238E27FC236}">
                <a16:creationId xmlns:a16="http://schemas.microsoft.com/office/drawing/2014/main" id="{09ECC463-AA81-46DD-927B-CFAF86665CBD}"/>
              </a:ext>
            </a:extLst>
          </p:cNvPr>
          <p:cNvSpPr/>
          <p:nvPr/>
        </p:nvSpPr>
        <p:spPr>
          <a:xfrm>
            <a:off x="1427163" y="2577132"/>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27" name="Scrum Basics">
            <a:extLst>
              <a:ext uri="{FF2B5EF4-FFF2-40B4-BE49-F238E27FC236}">
                <a16:creationId xmlns:a16="http://schemas.microsoft.com/office/drawing/2014/main" id="{7A7BBDBC-92FC-4F60-96C2-D87ED971297A}"/>
              </a:ext>
            </a:extLst>
          </p:cNvPr>
          <p:cNvSpPr txBox="1"/>
          <p:nvPr/>
        </p:nvSpPr>
        <p:spPr>
          <a:xfrm>
            <a:off x="1427164" y="2974305"/>
            <a:ext cx="19908837" cy="1333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latin typeface="Arial" panose="020B0604020202020204" pitchFamily="34" charset="0"/>
                <a:cs typeface="Arial" panose="020B0604020202020204" pitchFamily="34" charset="0"/>
              </a:rPr>
              <a:t>Заголовок</a:t>
            </a:r>
            <a:endParaRPr lang="en-US" b="1" dirty="0">
              <a:latin typeface="Arial" panose="020B0604020202020204" pitchFamily="34" charset="0"/>
              <a:cs typeface="Arial" panose="020B0604020202020204" pitchFamily="34" charset="0"/>
            </a:endParaRPr>
          </a:p>
        </p:txBody>
      </p:sp>
      <p:sp>
        <p:nvSpPr>
          <p:cNvPr id="28" name="Lorem ipsum dolor sit amet, consectetur adipiscing elit, sed do eiusmod tempor incididunt ut labore et dolore magna aliqua. Arcu dictum varius duis at consectetur lorem donec. Volutpat maecenas volutpat blandit aliquam. Egestas quis ipsum suspendisse ult">
            <a:extLst>
              <a:ext uri="{FF2B5EF4-FFF2-40B4-BE49-F238E27FC236}">
                <a16:creationId xmlns:a16="http://schemas.microsoft.com/office/drawing/2014/main" id="{E8D2FF27-5DB1-4ACA-9394-A84137A7D6F6}"/>
              </a:ext>
            </a:extLst>
          </p:cNvPr>
          <p:cNvSpPr txBox="1"/>
          <p:nvPr/>
        </p:nvSpPr>
        <p:spPr>
          <a:xfrm>
            <a:off x="1427166" y="4277734"/>
            <a:ext cx="21018181" cy="203588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pPr>
              <a:defRPr sz="2200" b="0">
                <a:solidFill>
                  <a:srgbClr val="7F8189"/>
                </a:solidFill>
                <a:latin typeface="Arial"/>
                <a:ea typeface="Arial"/>
                <a:cs typeface="Arial"/>
                <a:sym typeface="Arial"/>
              </a:defRPr>
            </a:pPr>
            <a:r>
              <a:rPr lang="ru-RU" sz="3600" dirty="0">
                <a:solidFill>
                  <a:schemeClr val="tx1"/>
                </a:solidFill>
                <a:latin typeface="Arial" panose="020B0604020202020204" pitchFamily="34" charset="0"/>
                <a:cs typeface="Arial" panose="020B0604020202020204" pitchFamily="34" charset="0"/>
              </a:rPr>
              <a:t>Текст</a:t>
            </a:r>
          </a:p>
          <a:p>
            <a:pPr>
              <a:defRPr sz="2200" b="0">
                <a:solidFill>
                  <a:srgbClr val="7F8189"/>
                </a:solidFill>
                <a:latin typeface="Arial"/>
                <a:ea typeface="Arial"/>
                <a:cs typeface="Arial"/>
                <a:sym typeface="Arial"/>
              </a:defRPr>
            </a:pPr>
            <a:r>
              <a:rPr lang="ru-RU" sz="3600" dirty="0">
                <a:solidFill>
                  <a:schemeClr val="tx1"/>
                </a:solidFill>
                <a:latin typeface="Arial" panose="020B0604020202020204" pitchFamily="34" charset="0"/>
                <a:cs typeface="Arial" panose="020B0604020202020204" pitchFamily="34" charset="0"/>
              </a:rPr>
              <a:t>Текст</a:t>
            </a:r>
          </a:p>
          <a:p>
            <a:pPr>
              <a:defRPr sz="2200" b="0">
                <a:solidFill>
                  <a:srgbClr val="7F8189"/>
                </a:solidFill>
                <a:latin typeface="Arial"/>
                <a:ea typeface="Arial"/>
                <a:cs typeface="Arial"/>
                <a:sym typeface="Arial"/>
              </a:defRPr>
            </a:pPr>
            <a:r>
              <a:rPr lang="ru-RU" sz="3600" dirty="0">
                <a:solidFill>
                  <a:schemeClr val="tx1"/>
                </a:solidFill>
                <a:latin typeface="Arial" panose="020B0604020202020204" pitchFamily="34" charset="0"/>
                <a:cs typeface="Arial" panose="020B0604020202020204" pitchFamily="34" charset="0"/>
              </a:rPr>
              <a:t>Текст</a:t>
            </a:r>
          </a:p>
        </p:txBody>
      </p:sp>
      <p:grpSp>
        <p:nvGrpSpPr>
          <p:cNvPr id="7" name="Group 6">
            <a:extLst>
              <a:ext uri="{FF2B5EF4-FFF2-40B4-BE49-F238E27FC236}">
                <a16:creationId xmlns:a16="http://schemas.microsoft.com/office/drawing/2014/main" id="{78D33A33-B95F-6154-1E4F-A461CE877935}"/>
              </a:ext>
            </a:extLst>
          </p:cNvPr>
          <p:cNvGrpSpPr/>
          <p:nvPr/>
        </p:nvGrpSpPr>
        <p:grpSpPr>
          <a:xfrm>
            <a:off x="5490335" y="9590406"/>
            <a:ext cx="3322710" cy="1866555"/>
            <a:chOff x="2664152" y="10377807"/>
            <a:chExt cx="3322710" cy="1866554"/>
          </a:xfrm>
        </p:grpSpPr>
        <p:sp>
          <p:nvSpPr>
            <p:cNvPr id="8" name="Project #01">
              <a:extLst>
                <a:ext uri="{FF2B5EF4-FFF2-40B4-BE49-F238E27FC236}">
                  <a16:creationId xmlns:a16="http://schemas.microsoft.com/office/drawing/2014/main" id="{D8F8097A-EBF9-8374-8D72-DB176C16BD0B}"/>
                </a:ext>
              </a:extLst>
            </p:cNvPr>
            <p:cNvSpPr txBox="1"/>
            <p:nvPr/>
          </p:nvSpPr>
          <p:spPr>
            <a:xfrm>
              <a:off x="2664152" y="10377807"/>
              <a:ext cx="3322710" cy="5336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Название проекта</a:t>
              </a:r>
              <a:endParaRPr sz="2801" b="1" dirty="0">
                <a:solidFill>
                  <a:schemeClr val="tx1"/>
                </a:solidFill>
                <a:latin typeface="Arial" panose="020B0604020202020204" pitchFamily="34" charset="0"/>
                <a:cs typeface="Arial" panose="020B0604020202020204" pitchFamily="34" charset="0"/>
              </a:endParaRPr>
            </a:p>
          </p:txBody>
        </p:sp>
        <p:sp>
          <p:nvSpPr>
            <p:cNvPr id="9" name="Lorem ipsum dolor sit amet, elit, sed do dolor">
              <a:extLst>
                <a:ext uri="{FF2B5EF4-FFF2-40B4-BE49-F238E27FC236}">
                  <a16:creationId xmlns:a16="http://schemas.microsoft.com/office/drawing/2014/main" id="{6A053CB1-6270-0C10-EA27-6C35535B1967}"/>
                </a:ext>
              </a:extLst>
            </p:cNvPr>
            <p:cNvSpPr txBox="1"/>
            <p:nvPr/>
          </p:nvSpPr>
          <p:spPr>
            <a:xfrm>
              <a:off x="2771401" y="10959906"/>
              <a:ext cx="3108212" cy="12844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2200" b="0">
                  <a:solidFill>
                    <a:srgbClr val="7F8189"/>
                  </a:solidFill>
                  <a:latin typeface="Arial"/>
                  <a:ea typeface="Arial"/>
                  <a:cs typeface="Arial"/>
                  <a:sym typeface="Arial"/>
                </a:defRPr>
              </a:lvl1pPr>
            </a:lstStyle>
            <a:p>
              <a:r>
                <a:rPr lang="ru-RU" sz="2201" b="1" dirty="0">
                  <a:solidFill>
                    <a:schemeClr val="tx2"/>
                  </a:solidFill>
                  <a:latin typeface="Arial" panose="020B0604020202020204" pitchFamily="34" charset="0"/>
                  <a:cs typeface="Arial" panose="020B0604020202020204" pitchFamily="34" charset="0"/>
                </a:rPr>
                <a:t>Текст является предназначен </a:t>
              </a:r>
              <a:br>
                <a:rPr lang="ru-RU" sz="2201" b="1" dirty="0">
                  <a:solidFill>
                    <a:schemeClr val="tx2"/>
                  </a:solidFill>
                  <a:latin typeface="Arial" panose="020B0604020202020204" pitchFamily="34" charset="0"/>
                  <a:cs typeface="Arial" panose="020B0604020202020204" pitchFamily="34" charset="0"/>
                </a:rPr>
              </a:br>
              <a:r>
                <a:rPr lang="ru-RU" sz="2201" b="1" dirty="0">
                  <a:solidFill>
                    <a:schemeClr val="tx2"/>
                  </a:solidFill>
                  <a:latin typeface="Arial" panose="020B0604020202020204" pitchFamily="34" charset="0"/>
                  <a:cs typeface="Arial" panose="020B0604020202020204" pitchFamily="34" charset="0"/>
                </a:rPr>
                <a:t>для оптимизации </a:t>
              </a:r>
              <a:endParaRPr sz="2201" b="1" dirty="0">
                <a:solidFill>
                  <a:schemeClr val="tx2"/>
                </a:solidFill>
                <a:latin typeface="Arial" panose="020B0604020202020204" pitchFamily="34" charset="0"/>
                <a:cs typeface="Arial" panose="020B0604020202020204" pitchFamily="34" charset="0"/>
              </a:endParaRPr>
            </a:p>
          </p:txBody>
        </p:sp>
      </p:grpSp>
      <p:grpSp>
        <p:nvGrpSpPr>
          <p:cNvPr id="10" name="Group 9">
            <a:extLst>
              <a:ext uri="{FF2B5EF4-FFF2-40B4-BE49-F238E27FC236}">
                <a16:creationId xmlns:a16="http://schemas.microsoft.com/office/drawing/2014/main" id="{E1C7EFE0-A4A1-0265-9C17-FE16F7357BDB}"/>
              </a:ext>
            </a:extLst>
          </p:cNvPr>
          <p:cNvGrpSpPr/>
          <p:nvPr/>
        </p:nvGrpSpPr>
        <p:grpSpPr>
          <a:xfrm>
            <a:off x="10280048" y="9590406"/>
            <a:ext cx="3322710" cy="1866555"/>
            <a:chOff x="2664152" y="10377807"/>
            <a:chExt cx="3322710" cy="1866554"/>
          </a:xfrm>
        </p:grpSpPr>
        <p:sp>
          <p:nvSpPr>
            <p:cNvPr id="11" name="Project #01">
              <a:extLst>
                <a:ext uri="{FF2B5EF4-FFF2-40B4-BE49-F238E27FC236}">
                  <a16:creationId xmlns:a16="http://schemas.microsoft.com/office/drawing/2014/main" id="{B884B78F-D0E6-D544-0942-A058293853D3}"/>
                </a:ext>
              </a:extLst>
            </p:cNvPr>
            <p:cNvSpPr txBox="1"/>
            <p:nvPr/>
          </p:nvSpPr>
          <p:spPr>
            <a:xfrm>
              <a:off x="2664152" y="10377807"/>
              <a:ext cx="3322710" cy="5336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Название проекта</a:t>
              </a:r>
              <a:endParaRPr sz="2801" b="1" dirty="0">
                <a:solidFill>
                  <a:schemeClr val="tx1"/>
                </a:solidFill>
                <a:latin typeface="Arial" panose="020B0604020202020204" pitchFamily="34" charset="0"/>
                <a:cs typeface="Arial" panose="020B0604020202020204" pitchFamily="34" charset="0"/>
              </a:endParaRPr>
            </a:p>
          </p:txBody>
        </p:sp>
        <p:sp>
          <p:nvSpPr>
            <p:cNvPr id="12" name="Lorem ipsum dolor sit amet, elit, sed do dolor">
              <a:extLst>
                <a:ext uri="{FF2B5EF4-FFF2-40B4-BE49-F238E27FC236}">
                  <a16:creationId xmlns:a16="http://schemas.microsoft.com/office/drawing/2014/main" id="{87066244-1BC4-2DED-0BF3-FE7A8DC8412C}"/>
                </a:ext>
              </a:extLst>
            </p:cNvPr>
            <p:cNvSpPr txBox="1"/>
            <p:nvPr/>
          </p:nvSpPr>
          <p:spPr>
            <a:xfrm>
              <a:off x="2771401" y="10959906"/>
              <a:ext cx="3108212" cy="12844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2200" b="0">
                  <a:solidFill>
                    <a:srgbClr val="7F8189"/>
                  </a:solidFill>
                  <a:latin typeface="Arial"/>
                  <a:ea typeface="Arial"/>
                  <a:cs typeface="Arial"/>
                  <a:sym typeface="Arial"/>
                </a:defRPr>
              </a:lvl1pPr>
            </a:lstStyle>
            <a:p>
              <a:r>
                <a:rPr lang="ru-RU" sz="2201" b="1" dirty="0">
                  <a:solidFill>
                    <a:schemeClr val="tx2"/>
                  </a:solidFill>
                  <a:latin typeface="Arial" panose="020B0604020202020204" pitchFamily="34" charset="0"/>
                  <a:cs typeface="Arial" panose="020B0604020202020204" pitchFamily="34" charset="0"/>
                </a:rPr>
                <a:t>Текст является предназначен </a:t>
              </a:r>
              <a:br>
                <a:rPr lang="ru-RU" sz="2201" b="1" dirty="0">
                  <a:solidFill>
                    <a:schemeClr val="tx2"/>
                  </a:solidFill>
                  <a:latin typeface="Arial" panose="020B0604020202020204" pitchFamily="34" charset="0"/>
                  <a:cs typeface="Arial" panose="020B0604020202020204" pitchFamily="34" charset="0"/>
                </a:rPr>
              </a:br>
              <a:r>
                <a:rPr lang="ru-RU" sz="2201" b="1" dirty="0">
                  <a:solidFill>
                    <a:schemeClr val="tx2"/>
                  </a:solidFill>
                  <a:latin typeface="Arial" panose="020B0604020202020204" pitchFamily="34" charset="0"/>
                  <a:cs typeface="Arial" panose="020B0604020202020204" pitchFamily="34" charset="0"/>
                </a:rPr>
                <a:t>для оптимизации </a:t>
              </a:r>
              <a:endParaRPr sz="2201" b="1" dirty="0">
                <a:solidFill>
                  <a:schemeClr val="tx2"/>
                </a:solidFill>
                <a:latin typeface="Arial" panose="020B0604020202020204" pitchFamily="34" charset="0"/>
                <a:cs typeface="Arial" panose="020B0604020202020204" pitchFamily="34" charset="0"/>
              </a:endParaRPr>
            </a:p>
          </p:txBody>
        </p:sp>
      </p:grpSp>
      <p:grpSp>
        <p:nvGrpSpPr>
          <p:cNvPr id="13" name="Group 12">
            <a:extLst>
              <a:ext uri="{FF2B5EF4-FFF2-40B4-BE49-F238E27FC236}">
                <a16:creationId xmlns:a16="http://schemas.microsoft.com/office/drawing/2014/main" id="{D6CBEAD0-AB44-7303-3FEB-75AAD4EDF9CC}"/>
              </a:ext>
            </a:extLst>
          </p:cNvPr>
          <p:cNvGrpSpPr/>
          <p:nvPr/>
        </p:nvGrpSpPr>
        <p:grpSpPr>
          <a:xfrm>
            <a:off x="14808506" y="9590406"/>
            <a:ext cx="3322710" cy="1866555"/>
            <a:chOff x="2664152" y="10377807"/>
            <a:chExt cx="3322710" cy="1866554"/>
          </a:xfrm>
        </p:grpSpPr>
        <p:sp>
          <p:nvSpPr>
            <p:cNvPr id="14" name="Project #01">
              <a:extLst>
                <a:ext uri="{FF2B5EF4-FFF2-40B4-BE49-F238E27FC236}">
                  <a16:creationId xmlns:a16="http://schemas.microsoft.com/office/drawing/2014/main" id="{3D79CC98-7872-0E8A-A910-84BAB5E50003}"/>
                </a:ext>
              </a:extLst>
            </p:cNvPr>
            <p:cNvSpPr txBox="1"/>
            <p:nvPr/>
          </p:nvSpPr>
          <p:spPr>
            <a:xfrm>
              <a:off x="2664152" y="10377807"/>
              <a:ext cx="3322710" cy="5336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Название проекта</a:t>
              </a:r>
              <a:endParaRPr sz="2801" b="1" dirty="0">
                <a:solidFill>
                  <a:schemeClr val="tx1"/>
                </a:solidFill>
                <a:latin typeface="Arial" panose="020B0604020202020204" pitchFamily="34" charset="0"/>
                <a:cs typeface="Arial" panose="020B0604020202020204" pitchFamily="34" charset="0"/>
              </a:endParaRPr>
            </a:p>
          </p:txBody>
        </p:sp>
        <p:sp>
          <p:nvSpPr>
            <p:cNvPr id="15" name="Lorem ipsum dolor sit amet, elit, sed do dolor">
              <a:extLst>
                <a:ext uri="{FF2B5EF4-FFF2-40B4-BE49-F238E27FC236}">
                  <a16:creationId xmlns:a16="http://schemas.microsoft.com/office/drawing/2014/main" id="{B6957CF6-B8BC-31DF-4B25-F3617DD170A9}"/>
                </a:ext>
              </a:extLst>
            </p:cNvPr>
            <p:cNvSpPr txBox="1"/>
            <p:nvPr/>
          </p:nvSpPr>
          <p:spPr>
            <a:xfrm>
              <a:off x="2771401" y="10959906"/>
              <a:ext cx="3108212" cy="12844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2200" b="0">
                  <a:solidFill>
                    <a:srgbClr val="7F8189"/>
                  </a:solidFill>
                  <a:latin typeface="Arial"/>
                  <a:ea typeface="Arial"/>
                  <a:cs typeface="Arial"/>
                  <a:sym typeface="Arial"/>
                </a:defRPr>
              </a:lvl1pPr>
            </a:lstStyle>
            <a:p>
              <a:r>
                <a:rPr lang="ru-RU" sz="2201" b="1" dirty="0">
                  <a:solidFill>
                    <a:schemeClr val="tx2"/>
                  </a:solidFill>
                  <a:latin typeface="Arial" panose="020B0604020202020204" pitchFamily="34" charset="0"/>
                  <a:cs typeface="Arial" panose="020B0604020202020204" pitchFamily="34" charset="0"/>
                </a:rPr>
                <a:t>Текст является предназначен </a:t>
              </a:r>
              <a:br>
                <a:rPr lang="ru-RU" sz="2201" b="1" dirty="0">
                  <a:solidFill>
                    <a:schemeClr val="tx2"/>
                  </a:solidFill>
                  <a:latin typeface="Arial" panose="020B0604020202020204" pitchFamily="34" charset="0"/>
                  <a:cs typeface="Arial" panose="020B0604020202020204" pitchFamily="34" charset="0"/>
                </a:rPr>
              </a:br>
              <a:r>
                <a:rPr lang="ru-RU" sz="2201" b="1" dirty="0">
                  <a:solidFill>
                    <a:schemeClr val="tx2"/>
                  </a:solidFill>
                  <a:latin typeface="Arial" panose="020B0604020202020204" pitchFamily="34" charset="0"/>
                  <a:cs typeface="Arial" panose="020B0604020202020204" pitchFamily="34" charset="0"/>
                </a:rPr>
                <a:t>для оптимизации </a:t>
              </a:r>
              <a:endParaRPr sz="2201" b="1" dirty="0">
                <a:solidFill>
                  <a:schemeClr val="tx2"/>
                </a:solidFill>
                <a:latin typeface="Arial" panose="020B0604020202020204" pitchFamily="34" charset="0"/>
                <a:cs typeface="Arial" panose="020B0604020202020204" pitchFamily="34" charset="0"/>
              </a:endParaRPr>
            </a:p>
          </p:txBody>
        </p:sp>
      </p:grpSp>
      <p:grpSp>
        <p:nvGrpSpPr>
          <p:cNvPr id="16" name="Group 15">
            <a:extLst>
              <a:ext uri="{FF2B5EF4-FFF2-40B4-BE49-F238E27FC236}">
                <a16:creationId xmlns:a16="http://schemas.microsoft.com/office/drawing/2014/main" id="{89D2F60B-52E3-F01A-9245-7576261B9C69}"/>
              </a:ext>
            </a:extLst>
          </p:cNvPr>
          <p:cNvGrpSpPr/>
          <p:nvPr/>
        </p:nvGrpSpPr>
        <p:grpSpPr>
          <a:xfrm>
            <a:off x="19380506" y="9590406"/>
            <a:ext cx="3322710" cy="1866555"/>
            <a:chOff x="2664152" y="10377807"/>
            <a:chExt cx="3322710" cy="1866554"/>
          </a:xfrm>
        </p:grpSpPr>
        <p:sp>
          <p:nvSpPr>
            <p:cNvPr id="17" name="Project #01">
              <a:extLst>
                <a:ext uri="{FF2B5EF4-FFF2-40B4-BE49-F238E27FC236}">
                  <a16:creationId xmlns:a16="http://schemas.microsoft.com/office/drawing/2014/main" id="{78E992D6-B965-1E10-1163-67C8785F0A32}"/>
                </a:ext>
              </a:extLst>
            </p:cNvPr>
            <p:cNvSpPr txBox="1"/>
            <p:nvPr/>
          </p:nvSpPr>
          <p:spPr>
            <a:xfrm>
              <a:off x="2664152" y="10377807"/>
              <a:ext cx="3322710" cy="5336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Название проекта</a:t>
              </a:r>
              <a:endParaRPr sz="2801" b="1" dirty="0">
                <a:solidFill>
                  <a:schemeClr val="tx1"/>
                </a:solidFill>
                <a:latin typeface="Arial" panose="020B0604020202020204" pitchFamily="34" charset="0"/>
                <a:cs typeface="Arial" panose="020B0604020202020204" pitchFamily="34" charset="0"/>
              </a:endParaRPr>
            </a:p>
          </p:txBody>
        </p:sp>
        <p:sp>
          <p:nvSpPr>
            <p:cNvPr id="18" name="Lorem ipsum dolor sit amet, elit, sed do dolor">
              <a:extLst>
                <a:ext uri="{FF2B5EF4-FFF2-40B4-BE49-F238E27FC236}">
                  <a16:creationId xmlns:a16="http://schemas.microsoft.com/office/drawing/2014/main" id="{195FD0F4-E3C2-4769-75CE-053ADC8713C9}"/>
                </a:ext>
              </a:extLst>
            </p:cNvPr>
            <p:cNvSpPr txBox="1"/>
            <p:nvPr/>
          </p:nvSpPr>
          <p:spPr>
            <a:xfrm>
              <a:off x="2771401" y="10959906"/>
              <a:ext cx="3108212" cy="128445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2200" b="0">
                  <a:solidFill>
                    <a:srgbClr val="7F8189"/>
                  </a:solidFill>
                  <a:latin typeface="Arial"/>
                  <a:ea typeface="Arial"/>
                  <a:cs typeface="Arial"/>
                  <a:sym typeface="Arial"/>
                </a:defRPr>
              </a:lvl1pPr>
            </a:lstStyle>
            <a:p>
              <a:r>
                <a:rPr lang="ru-RU" sz="2201" b="1" dirty="0">
                  <a:solidFill>
                    <a:schemeClr val="tx2"/>
                  </a:solidFill>
                  <a:latin typeface="Arial" panose="020B0604020202020204" pitchFamily="34" charset="0"/>
                  <a:cs typeface="Arial" panose="020B0604020202020204" pitchFamily="34" charset="0"/>
                </a:rPr>
                <a:t>Текст является предназначен </a:t>
              </a:r>
              <a:br>
                <a:rPr lang="ru-RU" sz="2201" b="1" dirty="0">
                  <a:solidFill>
                    <a:schemeClr val="tx2"/>
                  </a:solidFill>
                  <a:latin typeface="Arial" panose="020B0604020202020204" pitchFamily="34" charset="0"/>
                  <a:cs typeface="Arial" panose="020B0604020202020204" pitchFamily="34" charset="0"/>
                </a:rPr>
              </a:br>
              <a:r>
                <a:rPr lang="ru-RU" sz="2201" b="1" dirty="0">
                  <a:solidFill>
                    <a:schemeClr val="tx2"/>
                  </a:solidFill>
                  <a:latin typeface="Arial" panose="020B0604020202020204" pitchFamily="34" charset="0"/>
                  <a:cs typeface="Arial" panose="020B0604020202020204" pitchFamily="34" charset="0"/>
                </a:rPr>
                <a:t>для оптимизации </a:t>
              </a:r>
              <a:endParaRPr sz="2201" b="1" dirty="0">
                <a:solidFill>
                  <a:schemeClr val="tx2"/>
                </a:solidFill>
                <a:latin typeface="Arial" panose="020B0604020202020204" pitchFamily="34" charset="0"/>
                <a:cs typeface="Arial" panose="020B0604020202020204" pitchFamily="34" charset="0"/>
              </a:endParaRPr>
            </a:p>
          </p:txBody>
        </p:sp>
      </p:gr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0" name="4-Quarters Budget"/>
          <p:cNvSpPr txBox="1"/>
          <p:nvPr/>
        </p:nvSpPr>
        <p:spPr>
          <a:xfrm>
            <a:off x="1418166" y="3116848"/>
            <a:ext cx="17290523" cy="1333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Бюджет</a:t>
            </a:r>
            <a:endParaRPr b="1" dirty="0">
              <a:solidFill>
                <a:schemeClr val="tx1"/>
              </a:solidFill>
              <a:latin typeface="Arial" panose="020B0604020202020204" pitchFamily="34" charset="0"/>
              <a:cs typeface="Arial" panose="020B0604020202020204" pitchFamily="34" charset="0"/>
            </a:endParaRPr>
          </a:p>
        </p:txBody>
      </p:sp>
      <p:graphicFrame>
        <p:nvGraphicFramePr>
          <p:cNvPr id="3653" name="Table"/>
          <p:cNvGraphicFramePr/>
          <p:nvPr>
            <p:extLst>
              <p:ext uri="{D42A27DB-BD31-4B8C-83A1-F6EECF244321}">
                <p14:modId xmlns:p14="http://schemas.microsoft.com/office/powerpoint/2010/main" val="2129919009"/>
              </p:ext>
            </p:extLst>
          </p:nvPr>
        </p:nvGraphicFramePr>
        <p:xfrm>
          <a:off x="1418166" y="4869104"/>
          <a:ext cx="21511048" cy="7453810"/>
        </p:xfrm>
        <a:graphic>
          <a:graphicData uri="http://schemas.openxmlformats.org/drawingml/2006/table">
            <a:tbl>
              <a:tblPr bandRow="1">
                <a:tableStyleId>{4C3C2611-4C71-4FC5-86AE-919BDF0F9419}</a:tableStyleId>
              </a:tblPr>
              <a:tblGrid>
                <a:gridCol w="4599126">
                  <a:extLst>
                    <a:ext uri="{9D8B030D-6E8A-4147-A177-3AD203B41FA5}">
                      <a16:colId xmlns:a16="http://schemas.microsoft.com/office/drawing/2014/main" val="20000"/>
                    </a:ext>
                  </a:extLst>
                </a:gridCol>
                <a:gridCol w="2944234">
                  <a:extLst>
                    <a:ext uri="{9D8B030D-6E8A-4147-A177-3AD203B41FA5}">
                      <a16:colId xmlns:a16="http://schemas.microsoft.com/office/drawing/2014/main" val="20001"/>
                    </a:ext>
                  </a:extLst>
                </a:gridCol>
                <a:gridCol w="2944234">
                  <a:extLst>
                    <a:ext uri="{9D8B030D-6E8A-4147-A177-3AD203B41FA5}">
                      <a16:colId xmlns:a16="http://schemas.microsoft.com/office/drawing/2014/main" val="20002"/>
                    </a:ext>
                  </a:extLst>
                </a:gridCol>
                <a:gridCol w="2944234">
                  <a:extLst>
                    <a:ext uri="{9D8B030D-6E8A-4147-A177-3AD203B41FA5}">
                      <a16:colId xmlns:a16="http://schemas.microsoft.com/office/drawing/2014/main" val="20003"/>
                    </a:ext>
                  </a:extLst>
                </a:gridCol>
                <a:gridCol w="2944234">
                  <a:extLst>
                    <a:ext uri="{9D8B030D-6E8A-4147-A177-3AD203B41FA5}">
                      <a16:colId xmlns:a16="http://schemas.microsoft.com/office/drawing/2014/main" val="20004"/>
                    </a:ext>
                  </a:extLst>
                </a:gridCol>
                <a:gridCol w="5134986">
                  <a:extLst>
                    <a:ext uri="{9D8B030D-6E8A-4147-A177-3AD203B41FA5}">
                      <a16:colId xmlns:a16="http://schemas.microsoft.com/office/drawing/2014/main" val="20005"/>
                    </a:ext>
                  </a:extLst>
                </a:gridCol>
              </a:tblGrid>
              <a:tr h="745381">
                <a:tc>
                  <a:txBody>
                    <a:bodyPr/>
                    <a:lstStyle/>
                    <a:p>
                      <a:pPr defTabSz="914400">
                        <a:defRPr sz="1800"/>
                      </a:pPr>
                      <a:r>
                        <a:rPr lang="ru-RU" sz="2200" b="1" i="0" dirty="0">
                          <a:solidFill>
                            <a:schemeClr val="tx1"/>
                          </a:solidFill>
                          <a:latin typeface="Arial" panose="020B0604020202020204" pitchFamily="34" charset="0"/>
                          <a:ea typeface="Montserrat Bold"/>
                          <a:cs typeface="Arial" panose="020B0604020202020204" pitchFamily="34" charset="0"/>
                          <a:sym typeface="Montserrat Bold"/>
                        </a:rPr>
                        <a:t>2023 год</a:t>
                      </a:r>
                      <a:endParaRPr sz="2200" b="1" i="0" dirty="0">
                        <a:solidFill>
                          <a:schemeClr val="tx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tc>
                  <a:txBody>
                    <a:bodyPr/>
                    <a:lstStyle/>
                    <a:p>
                      <a:pPr defTabSz="914400">
                        <a:defRPr sz="1800"/>
                      </a:pPr>
                      <a:r>
                        <a:rPr sz="2200" b="1" i="0" dirty="0">
                          <a:solidFill>
                            <a:schemeClr val="bg1"/>
                          </a:solidFill>
                          <a:latin typeface="Arial" panose="020B0604020202020204" pitchFamily="34" charset="0"/>
                          <a:ea typeface="Montserrat Bold"/>
                          <a:cs typeface="Arial" panose="020B0604020202020204" pitchFamily="34" charset="0"/>
                          <a:sym typeface="Montserrat Bold"/>
                        </a:rPr>
                        <a:t>1 </a:t>
                      </a:r>
                      <a:r>
                        <a:rPr lang="ru-RU" sz="2200" b="1" i="0" dirty="0">
                          <a:solidFill>
                            <a:schemeClr val="bg1"/>
                          </a:solidFill>
                          <a:latin typeface="Arial" panose="020B0604020202020204" pitchFamily="34" charset="0"/>
                          <a:ea typeface="Montserrat Bold"/>
                          <a:cs typeface="Arial" panose="020B0604020202020204" pitchFamily="34" charset="0"/>
                          <a:sym typeface="Montserrat Bold"/>
                        </a:rPr>
                        <a:t>квартал</a:t>
                      </a:r>
                      <a:endParaRPr sz="22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0">
                      <a:miter lim="400000"/>
                    </a:lnT>
                    <a:lnB w="0">
                      <a:miter lim="400000"/>
                    </a:lnB>
                    <a:gradFill>
                      <a:gsLst>
                        <a:gs pos="1000">
                          <a:srgbClr val="C80D3F"/>
                        </a:gs>
                        <a:gs pos="51000">
                          <a:srgbClr val="DF2935"/>
                        </a:gs>
                        <a:gs pos="100000">
                          <a:srgbClr val="FF5E62"/>
                        </a:gs>
                      </a:gsLst>
                      <a:lin ang="0" scaled="0"/>
                    </a:gradFill>
                  </a:tcPr>
                </a:tc>
                <a:tc>
                  <a:txBody>
                    <a:bodyPr/>
                    <a:lstStyle/>
                    <a:p>
                      <a:pPr defTabSz="914400">
                        <a:defRPr sz="1800"/>
                      </a:pPr>
                      <a:r>
                        <a:rPr sz="2200" b="1" i="0" dirty="0">
                          <a:solidFill>
                            <a:schemeClr val="bg2"/>
                          </a:solidFill>
                          <a:latin typeface="Arial" panose="020B0604020202020204" pitchFamily="34" charset="0"/>
                          <a:ea typeface="Montserrat Bold"/>
                          <a:cs typeface="Arial" panose="020B0604020202020204" pitchFamily="34" charset="0"/>
                          <a:sym typeface="Montserrat Bold"/>
                        </a:rPr>
                        <a:t>2 </a:t>
                      </a:r>
                      <a:r>
                        <a:rPr lang="ru-RU" sz="2200" b="1" i="0" dirty="0">
                          <a:solidFill>
                            <a:schemeClr val="bg2"/>
                          </a:solidFill>
                          <a:latin typeface="Arial" panose="020B0604020202020204" pitchFamily="34" charset="0"/>
                          <a:ea typeface="Montserrat Bold"/>
                          <a:cs typeface="Arial" panose="020B0604020202020204" pitchFamily="34" charset="0"/>
                          <a:sym typeface="Montserrat Bold"/>
                        </a:rPr>
                        <a:t>квартал</a:t>
                      </a:r>
                      <a:endParaRPr sz="22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0">
                      <a:miter lim="400000"/>
                    </a:lnT>
                    <a:lnB w="0">
                      <a:miter lim="400000"/>
                    </a:lnB>
                    <a:solidFill>
                      <a:schemeClr val="accent5"/>
                    </a:solidFill>
                  </a:tcPr>
                </a:tc>
                <a:tc>
                  <a:txBody>
                    <a:bodyPr/>
                    <a:lstStyle/>
                    <a:p>
                      <a:pPr defTabSz="914400">
                        <a:defRPr sz="1800"/>
                      </a:pPr>
                      <a:r>
                        <a:rPr sz="2200" b="1" i="0" dirty="0">
                          <a:solidFill>
                            <a:schemeClr val="bg2"/>
                          </a:solidFill>
                          <a:latin typeface="Arial" panose="020B0604020202020204" pitchFamily="34" charset="0"/>
                          <a:ea typeface="Montserrat Bold"/>
                          <a:cs typeface="Arial" panose="020B0604020202020204" pitchFamily="34" charset="0"/>
                          <a:sym typeface="Montserrat Bold"/>
                        </a:rPr>
                        <a:t>3 </a:t>
                      </a:r>
                      <a:r>
                        <a:rPr lang="ru-RU" sz="2200" b="1" i="0" dirty="0">
                          <a:solidFill>
                            <a:schemeClr val="bg2"/>
                          </a:solidFill>
                          <a:latin typeface="Arial" panose="020B0604020202020204" pitchFamily="34" charset="0"/>
                          <a:ea typeface="Montserrat Bold"/>
                          <a:cs typeface="Arial" panose="020B0604020202020204" pitchFamily="34" charset="0"/>
                          <a:sym typeface="Montserrat Bold"/>
                        </a:rPr>
                        <a:t>квартал</a:t>
                      </a:r>
                      <a:endParaRPr sz="22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0">
                      <a:miter lim="400000"/>
                    </a:lnT>
                    <a:lnB w="0">
                      <a:miter lim="400000"/>
                    </a:lnB>
                    <a:solidFill>
                      <a:schemeClr val="tx2"/>
                    </a:solidFill>
                  </a:tcPr>
                </a:tc>
                <a:tc>
                  <a:txBody>
                    <a:bodyPr/>
                    <a:lstStyle/>
                    <a:p>
                      <a:pPr defTabSz="914400">
                        <a:defRPr sz="1800"/>
                      </a:pPr>
                      <a:r>
                        <a:rPr sz="2200" b="1" i="0" dirty="0">
                          <a:solidFill>
                            <a:schemeClr val="bg2"/>
                          </a:solidFill>
                          <a:latin typeface="Arial" panose="020B0604020202020204" pitchFamily="34" charset="0"/>
                          <a:ea typeface="Montserrat Bold"/>
                          <a:cs typeface="Arial" panose="020B0604020202020204" pitchFamily="34" charset="0"/>
                          <a:sym typeface="Montserrat Bold"/>
                        </a:rPr>
                        <a:t>4 </a:t>
                      </a:r>
                      <a:r>
                        <a:rPr lang="ru-RU" sz="2200" b="1" i="0" dirty="0">
                          <a:solidFill>
                            <a:schemeClr val="bg2"/>
                          </a:solidFill>
                          <a:latin typeface="Arial" panose="020B0604020202020204" pitchFamily="34" charset="0"/>
                          <a:ea typeface="Montserrat Bold"/>
                          <a:cs typeface="Arial" panose="020B0604020202020204" pitchFamily="34" charset="0"/>
                          <a:sym typeface="Montserrat Bold"/>
                        </a:rPr>
                        <a:t>квартал</a:t>
                      </a:r>
                      <a:endParaRPr sz="22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0">
                      <a:miter lim="400000"/>
                    </a:lnT>
                    <a:lnB w="0">
                      <a:miter lim="400000"/>
                    </a:lnB>
                    <a:solidFill>
                      <a:schemeClr val="accent6"/>
                    </a:solidFill>
                  </a:tcPr>
                </a:tc>
                <a:tc>
                  <a:txBody>
                    <a:bodyPr/>
                    <a:lstStyle/>
                    <a:p>
                      <a:pPr defTabSz="914400">
                        <a:defRPr sz="1800"/>
                      </a:pPr>
                      <a:r>
                        <a:rPr lang="ru-RU" sz="2200" b="1" i="0" dirty="0">
                          <a:solidFill>
                            <a:schemeClr val="tx1"/>
                          </a:solidFill>
                          <a:latin typeface="Arial" panose="020B0604020202020204" pitchFamily="34" charset="0"/>
                          <a:ea typeface="Montserrat Bold"/>
                          <a:cs typeface="Arial" panose="020B0604020202020204" pitchFamily="34" charset="0"/>
                          <a:sym typeface="Montserrat Bold"/>
                        </a:rPr>
                        <a:t>Заметки</a:t>
                      </a:r>
                      <a:endParaRPr sz="2200" b="1" i="0" dirty="0">
                        <a:solidFill>
                          <a:schemeClr val="tx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extLst>
                  <a:ext uri="{0D108BD9-81ED-4DB2-BD59-A6C34878D82A}">
                    <a16:rowId xmlns:a16="http://schemas.microsoft.com/office/drawing/2014/main" val="10000"/>
                  </a:ext>
                </a:extLst>
              </a:tr>
              <a:tr h="745381">
                <a:tc>
                  <a:txBody>
                    <a:bodyPr/>
                    <a:lstStyle/>
                    <a:p>
                      <a:pPr algn="l" defTabSz="914400">
                        <a:defRPr sz="1800"/>
                      </a:pPr>
                      <a:r>
                        <a:rPr lang="ru-RU" sz="2200" b="1" i="0" dirty="0">
                          <a:solidFill>
                            <a:schemeClr val="tx1"/>
                          </a:solidFill>
                          <a:latin typeface="Arial" panose="020B0604020202020204" pitchFamily="34" charset="0"/>
                          <a:ea typeface="Montserrat Bold"/>
                          <a:cs typeface="Arial" panose="020B0604020202020204" pitchFamily="34" charset="0"/>
                          <a:sym typeface="Montserrat Bold"/>
                        </a:rPr>
                        <a:t>Статья расходов</a:t>
                      </a:r>
                      <a:endParaRPr sz="2200" b="1" i="0" dirty="0">
                        <a:solidFill>
                          <a:schemeClr val="tx1"/>
                        </a:solidFill>
                        <a:latin typeface="Arial" panose="020B0604020202020204" pitchFamily="34" charset="0"/>
                        <a:ea typeface="Montserrat Bold"/>
                        <a:cs typeface="Arial" panose="020B0604020202020204" pitchFamily="34" charset="0"/>
                        <a:sym typeface="Montserrat Bold"/>
                      </a:endParaRPr>
                    </a:p>
                  </a:txBody>
                  <a:tcPr marL="91441" marR="91441" marT="45721" marB="45721" anchor="ctr" horzOverflow="overflow">
                    <a:lnL w="0">
                      <a:miter lim="400000"/>
                    </a:lnL>
                    <a:lnR w="0">
                      <a:miter lim="400000"/>
                    </a:lnR>
                    <a:lnT w="0">
                      <a:miter lim="400000"/>
                    </a:lnT>
                    <a:lnB w="0">
                      <a:miter lim="400000"/>
                    </a:lnB>
                    <a:no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17 900</a:t>
                      </a:r>
                    </a:p>
                  </a:txBody>
                  <a:tcPr marL="50801" marR="50801" marT="50801" marB="50801" anchor="ctr" horzOverflow="overflow">
                    <a:lnL w="0">
                      <a:miter lim="400000"/>
                    </a:lnL>
                    <a:lnR w="0">
                      <a:miter lim="400000"/>
                    </a:lnR>
                    <a:lnT w="0">
                      <a:miter lim="400000"/>
                    </a:lnT>
                    <a:lnB w="0">
                      <a:miter lim="400000"/>
                    </a:lnB>
                    <a:no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17 900</a:t>
                      </a:r>
                    </a:p>
                  </a:txBody>
                  <a:tcPr marL="50801" marR="50801" marT="50801" marB="50801" anchor="ctr" horzOverflow="overflow">
                    <a:lnL w="0">
                      <a:miter lim="400000"/>
                    </a:lnL>
                    <a:lnR w="0">
                      <a:miter lim="400000"/>
                    </a:lnR>
                    <a:lnT w="0">
                      <a:miter lim="400000"/>
                    </a:lnT>
                    <a:lnB w="0">
                      <a:miter lim="400000"/>
                    </a:lnB>
                    <a:no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78 990</a:t>
                      </a:r>
                    </a:p>
                  </a:txBody>
                  <a:tcPr marL="50801" marR="50801" marT="50801" marB="50801" anchor="ctr" horzOverflow="overflow">
                    <a:lnL w="0">
                      <a:miter lim="400000"/>
                    </a:lnL>
                    <a:lnR w="0">
                      <a:miter lim="400000"/>
                    </a:lnR>
                    <a:lnT w="0">
                      <a:miter lim="400000"/>
                    </a:lnT>
                    <a:lnB w="0">
                      <a:miter lim="400000"/>
                    </a:lnB>
                    <a:no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890</a:t>
                      </a:r>
                    </a:p>
                  </a:txBody>
                  <a:tcPr marL="50801" marR="50801" marT="50801" marB="50801" anchor="ctr" horzOverflow="overflow">
                    <a:lnL w="0">
                      <a:miter lim="400000"/>
                    </a:lnL>
                    <a:lnR w="0">
                      <a:miter lim="400000"/>
                    </a:lnR>
                    <a:lnT w="0">
                      <a:miter lim="400000"/>
                    </a:lnT>
                    <a:lnB w="0">
                      <a:miter lim="400000"/>
                    </a:lnB>
                    <a:noFill/>
                  </a:tcPr>
                </a:tc>
                <a:tc>
                  <a:txBody>
                    <a:bodyPr/>
                    <a:lstStyle/>
                    <a:p>
                      <a:pPr defTabSz="914400">
                        <a:defRPr sz="1800"/>
                      </a:pPr>
                      <a:r>
                        <a:rPr lang="ru-RU" sz="2200" b="0" i="0" dirty="0">
                          <a:solidFill>
                            <a:schemeClr val="tx2"/>
                          </a:solidFill>
                          <a:latin typeface="Arial" panose="020B0604020202020204" pitchFamily="34" charset="0"/>
                          <a:ea typeface="Arial"/>
                          <a:cs typeface="Arial" panose="020B0604020202020204" pitchFamily="34" charset="0"/>
                          <a:sym typeface="Arial"/>
                        </a:rPr>
                        <a:t>Текст этот является «рыбой»</a:t>
                      </a:r>
                      <a:endParaRPr sz="2200" b="0"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745381">
                <a:tc>
                  <a:txBody>
                    <a:bodyPr/>
                    <a:lstStyle/>
                    <a:p>
                      <a:pPr algn="l" defTabSz="914400">
                        <a:defRPr sz="1800"/>
                      </a:pPr>
                      <a:r>
                        <a:rPr lang="ru-RU" sz="2200" b="1" i="0" dirty="0">
                          <a:solidFill>
                            <a:schemeClr val="tx1"/>
                          </a:solidFill>
                          <a:latin typeface="Arial" panose="020B0604020202020204" pitchFamily="34" charset="0"/>
                          <a:ea typeface="Montserrat Bold"/>
                          <a:cs typeface="Arial" panose="020B0604020202020204" pitchFamily="34" charset="0"/>
                          <a:sym typeface="Montserrat Bold"/>
                        </a:rPr>
                        <a:t>Статья расходов</a:t>
                      </a:r>
                    </a:p>
                  </a:txBody>
                  <a:tcPr marL="91441" marR="91441" marT="45721" marB="45721" anchor="ctr" horzOverflow="overflow">
                    <a:lnL w="0">
                      <a:miter lim="400000"/>
                    </a:lnL>
                    <a:lnR w="0">
                      <a:miter lim="400000"/>
                    </a:lnR>
                    <a:lnT w="0">
                      <a:miter lim="400000"/>
                    </a:lnT>
                    <a:lnB w="0">
                      <a:miter lim="400000"/>
                    </a:lnB>
                    <a:solidFill>
                      <a:schemeClr val="accent6">
                        <a:alpha val="27975"/>
                      </a:schemeClr>
                    </a:solid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11 345</a:t>
                      </a: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350</a:t>
                      </a: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a:t>
                      </a: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150 800</a:t>
                      </a: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tc>
                  <a:txBody>
                    <a:bodyPr/>
                    <a:lstStyle/>
                    <a:p>
                      <a:pPr defTabSz="914400">
                        <a:defRPr sz="1800"/>
                      </a:pPr>
                      <a:r>
                        <a:rPr lang="ru-RU" sz="2200" b="0" i="0" dirty="0">
                          <a:solidFill>
                            <a:schemeClr val="tx2"/>
                          </a:solidFill>
                          <a:latin typeface="Arial" panose="020B0604020202020204" pitchFamily="34" charset="0"/>
                          <a:ea typeface="Arial"/>
                          <a:cs typeface="Arial" panose="020B0604020202020204" pitchFamily="34" charset="0"/>
                          <a:sym typeface="Arial"/>
                        </a:rPr>
                        <a:t>Текст этот является «рыбой»</a:t>
                      </a: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extLst>
                  <a:ext uri="{0D108BD9-81ED-4DB2-BD59-A6C34878D82A}">
                    <a16:rowId xmlns:a16="http://schemas.microsoft.com/office/drawing/2014/main" val="10002"/>
                  </a:ext>
                </a:extLst>
              </a:tr>
              <a:tr h="745381">
                <a:tc>
                  <a:txBody>
                    <a:bodyPr/>
                    <a:lstStyle/>
                    <a:p>
                      <a:pPr algn="l" defTabSz="914400">
                        <a:defRPr sz="1800"/>
                      </a:pPr>
                      <a:r>
                        <a:rPr lang="ru-RU" sz="2200" b="1" i="0" dirty="0">
                          <a:solidFill>
                            <a:schemeClr val="tx1"/>
                          </a:solidFill>
                          <a:latin typeface="Arial" panose="020B0604020202020204" pitchFamily="34" charset="0"/>
                          <a:ea typeface="Montserrat Bold"/>
                          <a:cs typeface="Arial" panose="020B0604020202020204" pitchFamily="34" charset="0"/>
                          <a:sym typeface="Montserrat Bold"/>
                        </a:rPr>
                        <a:t>Статья расходов</a:t>
                      </a:r>
                    </a:p>
                  </a:txBody>
                  <a:tcPr marL="91441" marR="91441" marT="45721" marB="45721" anchor="ctr" horzOverflow="overflow">
                    <a:lnL w="0">
                      <a:miter lim="400000"/>
                    </a:lnL>
                    <a:lnR w="0">
                      <a:miter lim="400000"/>
                    </a:lnR>
                    <a:lnT w="0">
                      <a:miter lim="400000"/>
                    </a:lnT>
                    <a:lnB w="0">
                      <a:miter lim="400000"/>
                    </a:lnB>
                    <a:no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350</a:t>
                      </a:r>
                    </a:p>
                  </a:txBody>
                  <a:tcPr marL="50801" marR="50801" marT="50801" marB="50801" anchor="ctr" horzOverflow="overflow">
                    <a:lnL w="0">
                      <a:miter lim="400000"/>
                    </a:lnL>
                    <a:lnR w="0">
                      <a:miter lim="400000"/>
                    </a:lnR>
                    <a:lnT w="0">
                      <a:miter lim="400000"/>
                    </a:lnT>
                    <a:lnB w="0">
                      <a:miter lim="400000"/>
                    </a:lnB>
                    <a:no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80 000</a:t>
                      </a:r>
                    </a:p>
                  </a:txBody>
                  <a:tcPr marL="50801" marR="50801" marT="50801" marB="50801" anchor="ctr" horzOverflow="overflow">
                    <a:lnL w="0">
                      <a:miter lim="400000"/>
                    </a:lnL>
                    <a:lnR w="0">
                      <a:miter lim="400000"/>
                    </a:lnR>
                    <a:lnT w="0">
                      <a:miter lim="400000"/>
                    </a:lnT>
                    <a:lnB w="0">
                      <a:miter lim="400000"/>
                    </a:lnB>
                    <a:no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150 800</a:t>
                      </a:r>
                    </a:p>
                  </a:txBody>
                  <a:tcPr marL="50801" marR="50801" marT="50801" marB="50801" anchor="ctr" horzOverflow="overflow">
                    <a:lnL w="0">
                      <a:miter lim="400000"/>
                    </a:lnL>
                    <a:lnR w="0">
                      <a:miter lim="400000"/>
                    </a:lnR>
                    <a:lnT w="0">
                      <a:miter lim="400000"/>
                    </a:lnT>
                    <a:lnB w="0">
                      <a:miter lim="400000"/>
                    </a:lnB>
                    <a:no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350</a:t>
                      </a:r>
                    </a:p>
                  </a:txBody>
                  <a:tcPr marL="50801" marR="50801" marT="50801" marB="50801" anchor="ctr" horzOverflow="overflow">
                    <a:lnL w="0">
                      <a:miter lim="400000"/>
                    </a:lnL>
                    <a:lnR w="0">
                      <a:miter lim="400000"/>
                    </a:lnR>
                    <a:lnT w="0">
                      <a:miter lim="400000"/>
                    </a:lnT>
                    <a:lnB w="0">
                      <a:miter lim="400000"/>
                    </a:lnB>
                    <a:noFill/>
                  </a:tcPr>
                </a:tc>
                <a:tc>
                  <a:txBody>
                    <a:bodyPr/>
                    <a:lstStyle/>
                    <a:p>
                      <a:pPr defTabSz="914400">
                        <a:defRPr sz="1800"/>
                      </a:pPr>
                      <a:r>
                        <a:rPr lang="ru-RU" sz="2200" b="0" i="0" dirty="0">
                          <a:solidFill>
                            <a:schemeClr val="tx2"/>
                          </a:solidFill>
                          <a:latin typeface="Arial" panose="020B0604020202020204" pitchFamily="34" charset="0"/>
                          <a:ea typeface="Arial"/>
                          <a:cs typeface="Arial" panose="020B0604020202020204" pitchFamily="34" charset="0"/>
                          <a:sym typeface="Arial"/>
                        </a:rPr>
                        <a:t>Текст этот является «рыбой»</a:t>
                      </a:r>
                    </a:p>
                  </a:txBody>
                  <a:tcPr marL="50801" marR="50801" marT="50801" marB="5080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745381">
                <a:tc>
                  <a:txBody>
                    <a:bodyPr/>
                    <a:lstStyle/>
                    <a:p>
                      <a:pPr algn="l" defTabSz="914400">
                        <a:defRPr sz="1800"/>
                      </a:pPr>
                      <a:r>
                        <a:rPr lang="ru-RU" sz="2200" b="1" i="0" dirty="0">
                          <a:solidFill>
                            <a:schemeClr val="tx1"/>
                          </a:solidFill>
                          <a:latin typeface="Arial" panose="020B0604020202020204" pitchFamily="34" charset="0"/>
                          <a:ea typeface="Montserrat Bold"/>
                          <a:cs typeface="Arial" panose="020B0604020202020204" pitchFamily="34" charset="0"/>
                          <a:sym typeface="Montserrat Bold"/>
                        </a:rPr>
                        <a:t>Статья расходов</a:t>
                      </a:r>
                    </a:p>
                  </a:txBody>
                  <a:tcPr marL="91441" marR="91441" marT="45721" marB="45721" anchor="ctr" horzOverflow="overflow">
                    <a:lnL w="0">
                      <a:miter lim="400000"/>
                    </a:lnL>
                    <a:lnR w="0">
                      <a:miter lim="400000"/>
                    </a:lnR>
                    <a:lnT w="0">
                      <a:miter lim="400000"/>
                    </a:lnT>
                    <a:lnB w="0">
                      <a:miter lim="400000"/>
                    </a:lnB>
                    <a:solidFill>
                      <a:schemeClr val="accent6">
                        <a:alpha val="27975"/>
                      </a:schemeClr>
                    </a:solid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a:t>
                      </a: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a:t>
                      </a: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17 900</a:t>
                      </a: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a:t>
                      </a: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tc>
                  <a:txBody>
                    <a:bodyPr/>
                    <a:lstStyle/>
                    <a:p>
                      <a:pPr defTabSz="914400">
                        <a:defRPr sz="1800"/>
                      </a:pPr>
                      <a:r>
                        <a:rPr lang="ru-RU" sz="2200" b="0" i="0" dirty="0">
                          <a:solidFill>
                            <a:schemeClr val="tx2"/>
                          </a:solidFill>
                          <a:latin typeface="Arial" panose="020B0604020202020204" pitchFamily="34" charset="0"/>
                          <a:ea typeface="Arial"/>
                          <a:cs typeface="Arial" panose="020B0604020202020204" pitchFamily="34" charset="0"/>
                          <a:sym typeface="Arial"/>
                        </a:rPr>
                        <a:t>Текст этот является «рыбой»</a:t>
                      </a: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extLst>
                  <a:ext uri="{0D108BD9-81ED-4DB2-BD59-A6C34878D82A}">
                    <a16:rowId xmlns:a16="http://schemas.microsoft.com/office/drawing/2014/main" val="10004"/>
                  </a:ext>
                </a:extLst>
              </a:tr>
              <a:tr h="745381">
                <a:tc>
                  <a:txBody>
                    <a:bodyPr/>
                    <a:lstStyle/>
                    <a:p>
                      <a:pPr algn="l" defTabSz="914400">
                        <a:defRPr sz="1800"/>
                      </a:pPr>
                      <a:r>
                        <a:rPr lang="ru-RU" sz="2200" b="1" i="0" dirty="0">
                          <a:solidFill>
                            <a:schemeClr val="tx1"/>
                          </a:solidFill>
                          <a:latin typeface="Arial" panose="020B0604020202020204" pitchFamily="34" charset="0"/>
                          <a:ea typeface="Montserrat Bold"/>
                          <a:cs typeface="Arial" panose="020B0604020202020204" pitchFamily="34" charset="0"/>
                          <a:sym typeface="Montserrat Bold"/>
                        </a:rPr>
                        <a:t>Статья расходов</a:t>
                      </a:r>
                    </a:p>
                  </a:txBody>
                  <a:tcPr marL="91441" marR="91441" marT="45721" marB="45721" anchor="ctr" horzOverflow="overflow">
                    <a:lnL w="0">
                      <a:miter lim="400000"/>
                    </a:lnL>
                    <a:lnR w="0">
                      <a:miter lim="400000"/>
                    </a:lnR>
                    <a:lnT w="0">
                      <a:miter lim="400000"/>
                    </a:lnT>
                    <a:lnB w="0">
                      <a:miter lim="400000"/>
                    </a:lnB>
                    <a:no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890</a:t>
                      </a:r>
                    </a:p>
                  </a:txBody>
                  <a:tcPr marL="50801" marR="50801" marT="50801" marB="50801" anchor="ctr" horzOverflow="overflow">
                    <a:lnL w="0">
                      <a:miter lim="400000"/>
                    </a:lnL>
                    <a:lnR w="0">
                      <a:miter lim="400000"/>
                    </a:lnR>
                    <a:lnT w="0">
                      <a:miter lim="400000"/>
                    </a:lnT>
                    <a:lnB w="0">
                      <a:miter lim="400000"/>
                    </a:lnB>
                    <a:no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890</a:t>
                      </a:r>
                    </a:p>
                  </a:txBody>
                  <a:tcPr marL="50801" marR="50801" marT="50801" marB="50801" anchor="ctr" horzOverflow="overflow">
                    <a:lnL w="0">
                      <a:miter lim="400000"/>
                    </a:lnL>
                    <a:lnR w="0">
                      <a:miter lim="400000"/>
                    </a:lnR>
                    <a:lnT w="0">
                      <a:miter lim="400000"/>
                    </a:lnT>
                    <a:lnB w="0">
                      <a:miter lim="400000"/>
                    </a:lnB>
                    <a:no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80 000</a:t>
                      </a:r>
                    </a:p>
                  </a:txBody>
                  <a:tcPr marL="50801" marR="50801" marT="50801" marB="50801" anchor="ctr" horzOverflow="overflow">
                    <a:lnL w="0">
                      <a:miter lim="400000"/>
                    </a:lnL>
                    <a:lnR w="0">
                      <a:miter lim="400000"/>
                    </a:lnR>
                    <a:lnT w="0">
                      <a:miter lim="400000"/>
                    </a:lnT>
                    <a:lnB w="0">
                      <a:miter lim="400000"/>
                    </a:lnB>
                    <a:no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17 900</a:t>
                      </a:r>
                    </a:p>
                  </a:txBody>
                  <a:tcPr marL="50801" marR="50801" marT="50801" marB="50801" anchor="ctr" horzOverflow="overflow">
                    <a:lnL w="0">
                      <a:miter lim="400000"/>
                    </a:lnL>
                    <a:lnR w="0">
                      <a:miter lim="400000"/>
                    </a:lnR>
                    <a:lnT w="0">
                      <a:miter lim="400000"/>
                    </a:lnT>
                    <a:lnB w="0">
                      <a:miter lim="400000"/>
                    </a:lnB>
                    <a:noFill/>
                  </a:tcPr>
                </a:tc>
                <a:tc>
                  <a:txBody>
                    <a:bodyPr/>
                    <a:lstStyle/>
                    <a:p>
                      <a:pPr defTabSz="914400">
                        <a:defRPr sz="1800"/>
                      </a:pPr>
                      <a:r>
                        <a:rPr lang="ru-RU" sz="2200" b="0" i="0" dirty="0">
                          <a:solidFill>
                            <a:schemeClr val="tx2"/>
                          </a:solidFill>
                          <a:latin typeface="Arial" panose="020B0604020202020204" pitchFamily="34" charset="0"/>
                          <a:ea typeface="Arial"/>
                          <a:cs typeface="Arial" panose="020B0604020202020204" pitchFamily="34" charset="0"/>
                          <a:sym typeface="Arial"/>
                        </a:rPr>
                        <a:t>Текст этот является «рыбой»</a:t>
                      </a:r>
                    </a:p>
                  </a:txBody>
                  <a:tcPr marL="50801" marR="50801" marT="50801" marB="5080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745381">
                <a:tc>
                  <a:txBody>
                    <a:bodyPr/>
                    <a:lstStyle/>
                    <a:p>
                      <a:pPr algn="l" defTabSz="914400">
                        <a:defRPr sz="1800"/>
                      </a:pPr>
                      <a:r>
                        <a:rPr lang="ru-RU" sz="2200" b="1" i="0" dirty="0">
                          <a:solidFill>
                            <a:schemeClr val="tx1"/>
                          </a:solidFill>
                          <a:latin typeface="Arial" panose="020B0604020202020204" pitchFamily="34" charset="0"/>
                          <a:ea typeface="Montserrat Bold"/>
                          <a:cs typeface="Arial" panose="020B0604020202020204" pitchFamily="34" charset="0"/>
                          <a:sym typeface="Montserrat Bold"/>
                        </a:rPr>
                        <a:t>Статья расходов</a:t>
                      </a:r>
                    </a:p>
                  </a:txBody>
                  <a:tcPr marL="91441" marR="91441" marT="45721" marB="45721" anchor="ctr" horzOverflow="overflow">
                    <a:lnL w="0">
                      <a:miter lim="400000"/>
                    </a:lnL>
                    <a:lnR w="0">
                      <a:miter lim="400000"/>
                    </a:lnR>
                    <a:lnT w="0">
                      <a:miter lim="400000"/>
                    </a:lnT>
                    <a:lnB w="0">
                      <a:miter lim="400000"/>
                    </a:lnB>
                    <a:solidFill>
                      <a:schemeClr val="accent6">
                        <a:alpha val="27975"/>
                      </a:schemeClr>
                    </a:solid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11 780</a:t>
                      </a: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150 800</a:t>
                      </a: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a:t>
                      </a: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80 000</a:t>
                      </a: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tc>
                  <a:txBody>
                    <a:bodyPr/>
                    <a:lstStyle/>
                    <a:p>
                      <a:pPr defTabSz="914400">
                        <a:defRPr sz="1800"/>
                      </a:pPr>
                      <a:r>
                        <a:rPr lang="ru-RU" sz="2200" b="0" i="0" dirty="0">
                          <a:solidFill>
                            <a:schemeClr val="tx2"/>
                          </a:solidFill>
                          <a:latin typeface="Arial" panose="020B0604020202020204" pitchFamily="34" charset="0"/>
                          <a:ea typeface="Arial"/>
                          <a:cs typeface="Arial" panose="020B0604020202020204" pitchFamily="34" charset="0"/>
                          <a:sym typeface="Arial"/>
                        </a:rPr>
                        <a:t>Текст этот является «рыбой»</a:t>
                      </a: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extLst>
                  <a:ext uri="{0D108BD9-81ED-4DB2-BD59-A6C34878D82A}">
                    <a16:rowId xmlns:a16="http://schemas.microsoft.com/office/drawing/2014/main" val="10006"/>
                  </a:ext>
                </a:extLst>
              </a:tr>
              <a:tr h="745381">
                <a:tc>
                  <a:txBody>
                    <a:bodyPr/>
                    <a:lstStyle/>
                    <a:p>
                      <a:pPr algn="l" defTabSz="914400">
                        <a:defRPr sz="1800"/>
                      </a:pPr>
                      <a:r>
                        <a:rPr lang="ru-RU" sz="2200" b="1" i="0" dirty="0">
                          <a:solidFill>
                            <a:schemeClr val="tx1"/>
                          </a:solidFill>
                          <a:latin typeface="Arial" panose="020B0604020202020204" pitchFamily="34" charset="0"/>
                          <a:ea typeface="Montserrat Bold"/>
                          <a:cs typeface="Arial" panose="020B0604020202020204" pitchFamily="34" charset="0"/>
                          <a:sym typeface="Montserrat Bold"/>
                        </a:rPr>
                        <a:t>Статья расходов</a:t>
                      </a:r>
                    </a:p>
                  </a:txBody>
                  <a:tcPr marL="91441" marR="91441" marT="45721" marB="45721" anchor="ctr" horzOverflow="overflow">
                    <a:lnL w="0">
                      <a:miter lim="400000"/>
                    </a:lnL>
                    <a:lnR w="0">
                      <a:miter lim="400000"/>
                    </a:lnR>
                    <a:lnT w="0">
                      <a:miter lim="400000"/>
                    </a:lnT>
                    <a:lnB w="0">
                      <a:miter lim="400000"/>
                    </a:lnB>
                    <a:no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150 800</a:t>
                      </a:r>
                    </a:p>
                  </a:txBody>
                  <a:tcPr marL="50801" marR="50801" marT="50801" marB="50801" anchor="ctr" horzOverflow="overflow">
                    <a:lnL w="0">
                      <a:miter lim="400000"/>
                    </a:lnL>
                    <a:lnR w="0">
                      <a:miter lim="400000"/>
                    </a:lnR>
                    <a:lnT w="0">
                      <a:miter lim="400000"/>
                    </a:lnT>
                    <a:lnB w="0">
                      <a:miter lim="400000"/>
                    </a:lnB>
                    <a:no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78 990</a:t>
                      </a:r>
                    </a:p>
                  </a:txBody>
                  <a:tcPr marL="50801" marR="50801" marT="50801" marB="50801" anchor="ctr" horzOverflow="overflow">
                    <a:lnL w="0">
                      <a:miter lim="400000"/>
                    </a:lnL>
                    <a:lnR w="0">
                      <a:miter lim="400000"/>
                    </a:lnR>
                    <a:lnT w="0">
                      <a:miter lim="400000"/>
                    </a:lnT>
                    <a:lnB w="0">
                      <a:miter lim="400000"/>
                    </a:lnB>
                    <a:no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890</a:t>
                      </a:r>
                    </a:p>
                  </a:txBody>
                  <a:tcPr marL="50801" marR="50801" marT="50801" marB="50801" anchor="ctr" horzOverflow="overflow">
                    <a:lnL w="0">
                      <a:miter lim="400000"/>
                    </a:lnL>
                    <a:lnR w="0">
                      <a:miter lim="400000"/>
                    </a:lnR>
                    <a:lnT w="0">
                      <a:miter lim="400000"/>
                    </a:lnT>
                    <a:lnB w="0">
                      <a:miter lim="400000"/>
                    </a:lnB>
                    <a:no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78 990</a:t>
                      </a:r>
                    </a:p>
                  </a:txBody>
                  <a:tcPr marL="50801" marR="50801" marT="50801" marB="50801" anchor="ctr" horzOverflow="overflow">
                    <a:lnL w="0">
                      <a:miter lim="400000"/>
                    </a:lnL>
                    <a:lnR w="0">
                      <a:miter lim="400000"/>
                    </a:lnR>
                    <a:lnT w="0">
                      <a:miter lim="400000"/>
                    </a:lnT>
                    <a:lnB w="0">
                      <a:miter lim="400000"/>
                    </a:lnB>
                    <a:noFill/>
                  </a:tcPr>
                </a:tc>
                <a:tc>
                  <a:txBody>
                    <a:bodyPr/>
                    <a:lstStyle/>
                    <a:p>
                      <a:pPr defTabSz="914400">
                        <a:defRPr sz="1800"/>
                      </a:pPr>
                      <a:r>
                        <a:rPr lang="ru-RU" sz="2200" b="0" i="0" dirty="0">
                          <a:solidFill>
                            <a:schemeClr val="tx2"/>
                          </a:solidFill>
                          <a:latin typeface="Arial" panose="020B0604020202020204" pitchFamily="34" charset="0"/>
                          <a:ea typeface="Arial"/>
                          <a:cs typeface="Arial" panose="020B0604020202020204" pitchFamily="34" charset="0"/>
                          <a:sym typeface="Arial"/>
                        </a:rPr>
                        <a:t>Текст этот является «рыбой»</a:t>
                      </a:r>
                    </a:p>
                  </a:txBody>
                  <a:tcPr marL="50801" marR="50801" marT="50801" marB="50801"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7"/>
                  </a:ext>
                </a:extLst>
              </a:tr>
              <a:tr h="745381">
                <a:tc>
                  <a:txBody>
                    <a:bodyPr/>
                    <a:lstStyle/>
                    <a:p>
                      <a:pPr algn="l" defTabSz="914400">
                        <a:defRPr sz="1800"/>
                      </a:pPr>
                      <a:r>
                        <a:rPr lang="ru-RU" sz="2200" b="1" i="0" dirty="0">
                          <a:solidFill>
                            <a:schemeClr val="tx1"/>
                          </a:solidFill>
                          <a:latin typeface="Arial" panose="020B0604020202020204" pitchFamily="34" charset="0"/>
                          <a:ea typeface="Montserrat Bold"/>
                          <a:cs typeface="Arial" panose="020B0604020202020204" pitchFamily="34" charset="0"/>
                          <a:sym typeface="Montserrat Bold"/>
                        </a:rPr>
                        <a:t>Статья расходов</a:t>
                      </a:r>
                    </a:p>
                  </a:txBody>
                  <a:tcPr marL="91441" marR="91441" marT="45721" marB="45721" anchor="ctr" horzOverflow="overflow">
                    <a:lnL w="0">
                      <a:miter lim="400000"/>
                    </a:lnL>
                    <a:lnR w="0">
                      <a:miter lim="400000"/>
                    </a:lnR>
                    <a:lnT w="0">
                      <a:miter lim="400000"/>
                    </a:lnT>
                    <a:lnB w="0">
                      <a:miter lim="400000"/>
                    </a:lnB>
                    <a:solidFill>
                      <a:schemeClr val="accent6">
                        <a:alpha val="27975"/>
                      </a:schemeClr>
                    </a:solid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80 000</a:t>
                      </a: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89</a:t>
                      </a: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350</a:t>
                      </a: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tc>
                  <a:txBody>
                    <a:bodyPr/>
                    <a:lstStyle/>
                    <a:p>
                      <a:pPr defTabSz="914400">
                        <a:defRPr sz="1800"/>
                      </a:pPr>
                      <a:r>
                        <a:rPr sz="2200" b="0" i="0" dirty="0">
                          <a:solidFill>
                            <a:schemeClr val="tx2"/>
                          </a:solidFill>
                          <a:latin typeface="Arial" panose="020B0604020202020204" pitchFamily="34" charset="0"/>
                          <a:ea typeface="Arial"/>
                          <a:cs typeface="Arial" panose="020B0604020202020204" pitchFamily="34" charset="0"/>
                          <a:sym typeface="Arial"/>
                        </a:rPr>
                        <a:t>-</a:t>
                      </a: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tc>
                  <a:txBody>
                    <a:bodyPr/>
                    <a:lstStyle/>
                    <a:p>
                      <a:pPr defTabSz="914400">
                        <a:defRPr sz="1800"/>
                      </a:pPr>
                      <a:r>
                        <a:rPr lang="ru-RU" sz="2200" b="0" i="0" dirty="0">
                          <a:solidFill>
                            <a:schemeClr val="tx2"/>
                          </a:solidFill>
                          <a:latin typeface="Arial" panose="020B0604020202020204" pitchFamily="34" charset="0"/>
                          <a:ea typeface="Arial"/>
                          <a:cs typeface="Arial" panose="020B0604020202020204" pitchFamily="34" charset="0"/>
                          <a:sym typeface="Arial"/>
                        </a:rPr>
                        <a:t>Текст этот является «рыбой»</a:t>
                      </a:r>
                    </a:p>
                  </a:txBody>
                  <a:tcPr marL="50801" marR="50801" marT="50801" marB="50801" anchor="ctr" horzOverflow="overflow">
                    <a:lnL w="0">
                      <a:miter lim="400000"/>
                    </a:lnL>
                    <a:lnR w="0">
                      <a:miter lim="400000"/>
                    </a:lnR>
                    <a:lnT w="0">
                      <a:miter lim="400000"/>
                    </a:lnT>
                    <a:lnB w="0">
                      <a:miter lim="400000"/>
                    </a:lnB>
                    <a:solidFill>
                      <a:schemeClr val="accent6">
                        <a:alpha val="27975"/>
                      </a:schemeClr>
                    </a:solidFill>
                  </a:tcPr>
                </a:tc>
                <a:extLst>
                  <a:ext uri="{0D108BD9-81ED-4DB2-BD59-A6C34878D82A}">
                    <a16:rowId xmlns:a16="http://schemas.microsoft.com/office/drawing/2014/main" val="10008"/>
                  </a:ext>
                </a:extLst>
              </a:tr>
              <a:tr h="745381">
                <a:tc>
                  <a:txBody>
                    <a:bodyPr/>
                    <a:lstStyle/>
                    <a:p>
                      <a:pPr defTabSz="914400">
                        <a:defRPr sz="1800"/>
                      </a:pPr>
                      <a:r>
                        <a:rPr lang="ru-RU" sz="2200" b="1" i="0" dirty="0">
                          <a:solidFill>
                            <a:schemeClr val="bg2"/>
                          </a:solidFill>
                          <a:latin typeface="Arial" panose="020B0604020202020204" pitchFamily="34" charset="0"/>
                          <a:ea typeface="Montserrat Bold"/>
                          <a:cs typeface="Arial" panose="020B0604020202020204" pitchFamily="34" charset="0"/>
                          <a:sym typeface="Montserrat Bold"/>
                        </a:rPr>
                        <a:t>Итого</a:t>
                      </a:r>
                      <a:r>
                        <a:rPr sz="2200" b="1" i="0" dirty="0">
                          <a:solidFill>
                            <a:schemeClr val="bg2"/>
                          </a:solidFill>
                          <a:latin typeface="Arial" panose="020B0604020202020204" pitchFamily="34" charset="0"/>
                          <a:ea typeface="Montserrat Bold"/>
                          <a:cs typeface="Arial" panose="020B0604020202020204" pitchFamily="34" charset="0"/>
                          <a:sym typeface="Montserrat Bold"/>
                        </a:rPr>
                        <a:t>:</a:t>
                      </a:r>
                    </a:p>
                  </a:txBody>
                  <a:tcPr marL="50801" marR="50801" marT="50801" marB="50801" anchor="ctr" horzOverflow="overflow">
                    <a:lnL w="0">
                      <a:miter lim="400000"/>
                    </a:lnL>
                    <a:lnR w="0">
                      <a:miter lim="400000"/>
                    </a:lnR>
                    <a:lnT w="0">
                      <a:miter lim="400000"/>
                    </a:lnT>
                    <a:lnB w="0">
                      <a:miter lim="400000"/>
                    </a:lnB>
                    <a:solidFill>
                      <a:schemeClr val="tx1"/>
                    </a:solidFill>
                  </a:tcPr>
                </a:tc>
                <a:tc>
                  <a:txBody>
                    <a:bodyPr/>
                    <a:lstStyle/>
                    <a:p>
                      <a:pPr defTabSz="914400">
                        <a:defRPr sz="1800"/>
                      </a:pPr>
                      <a:r>
                        <a:rPr sz="2200" b="1" i="0" dirty="0">
                          <a:solidFill>
                            <a:schemeClr val="bg2"/>
                          </a:solidFill>
                          <a:latin typeface="Arial" panose="020B0604020202020204" pitchFamily="34" charset="0"/>
                          <a:ea typeface="Arial"/>
                          <a:cs typeface="Arial" panose="020B0604020202020204" pitchFamily="34" charset="0"/>
                          <a:sym typeface="Arial"/>
                        </a:rPr>
                        <a:t>273065</a:t>
                      </a:r>
                    </a:p>
                  </a:txBody>
                  <a:tcPr marL="50801" marR="50801" marT="50801" marB="50801" anchor="ctr" horzOverflow="overflow">
                    <a:lnL w="0">
                      <a:miter lim="400000"/>
                    </a:lnL>
                    <a:lnR w="0">
                      <a:miter lim="400000"/>
                    </a:lnR>
                    <a:lnT w="0">
                      <a:miter lim="400000"/>
                    </a:lnT>
                    <a:lnB w="0">
                      <a:miter lim="400000"/>
                    </a:lnB>
                    <a:solidFill>
                      <a:schemeClr val="tx1"/>
                    </a:solidFill>
                  </a:tcPr>
                </a:tc>
                <a:tc>
                  <a:txBody>
                    <a:bodyPr/>
                    <a:lstStyle/>
                    <a:p>
                      <a:pPr defTabSz="914400">
                        <a:defRPr sz="1800"/>
                      </a:pPr>
                      <a:r>
                        <a:rPr sz="2200" b="1" i="0" dirty="0">
                          <a:solidFill>
                            <a:schemeClr val="bg2"/>
                          </a:solidFill>
                          <a:latin typeface="Arial" panose="020B0604020202020204" pitchFamily="34" charset="0"/>
                          <a:ea typeface="Arial"/>
                          <a:cs typeface="Arial" panose="020B0604020202020204" pitchFamily="34" charset="0"/>
                          <a:sym typeface="Arial"/>
                        </a:rPr>
                        <a:t>329019</a:t>
                      </a:r>
                    </a:p>
                  </a:txBody>
                  <a:tcPr marL="50801" marR="50801" marT="50801" marB="50801" anchor="ctr" horzOverflow="overflow">
                    <a:lnL w="0">
                      <a:miter lim="400000"/>
                    </a:lnL>
                    <a:lnR w="0">
                      <a:miter lim="400000"/>
                    </a:lnR>
                    <a:lnT w="0">
                      <a:miter lim="400000"/>
                    </a:lnT>
                    <a:lnB w="0">
                      <a:miter lim="400000"/>
                    </a:lnB>
                    <a:solidFill>
                      <a:schemeClr val="tx1"/>
                    </a:solidFill>
                  </a:tcPr>
                </a:tc>
                <a:tc>
                  <a:txBody>
                    <a:bodyPr/>
                    <a:lstStyle/>
                    <a:p>
                      <a:pPr defTabSz="914400">
                        <a:defRPr sz="1800"/>
                      </a:pPr>
                      <a:r>
                        <a:rPr sz="2200" b="1" i="0" dirty="0">
                          <a:solidFill>
                            <a:schemeClr val="bg2"/>
                          </a:solidFill>
                          <a:latin typeface="Arial" panose="020B0604020202020204" pitchFamily="34" charset="0"/>
                          <a:ea typeface="Arial"/>
                          <a:cs typeface="Arial" panose="020B0604020202020204" pitchFamily="34" charset="0"/>
                          <a:sym typeface="Arial"/>
                        </a:rPr>
                        <a:t>328930</a:t>
                      </a:r>
                    </a:p>
                  </a:txBody>
                  <a:tcPr marL="50801" marR="50801" marT="50801" marB="50801" anchor="ctr" horzOverflow="overflow">
                    <a:lnL w="0">
                      <a:miter lim="400000"/>
                    </a:lnL>
                    <a:lnR w="0">
                      <a:miter lim="400000"/>
                    </a:lnR>
                    <a:lnT w="0">
                      <a:miter lim="400000"/>
                    </a:lnT>
                    <a:lnB w="0">
                      <a:miter lim="400000"/>
                    </a:lnB>
                    <a:solidFill>
                      <a:schemeClr val="tx1"/>
                    </a:solidFill>
                  </a:tcPr>
                </a:tc>
                <a:tc>
                  <a:txBody>
                    <a:bodyPr/>
                    <a:lstStyle/>
                    <a:p>
                      <a:pPr defTabSz="914400">
                        <a:defRPr sz="1800"/>
                      </a:pPr>
                      <a:r>
                        <a:rPr sz="2200" b="1" i="0" dirty="0">
                          <a:solidFill>
                            <a:schemeClr val="bg2"/>
                          </a:solidFill>
                          <a:latin typeface="Arial" panose="020B0604020202020204" pitchFamily="34" charset="0"/>
                          <a:ea typeface="Arial"/>
                          <a:cs typeface="Arial" panose="020B0604020202020204" pitchFamily="34" charset="0"/>
                          <a:sym typeface="Arial"/>
                        </a:rPr>
                        <a:t>328930</a:t>
                      </a:r>
                    </a:p>
                  </a:txBody>
                  <a:tcPr marL="50801" marR="50801" marT="50801" marB="50801" anchor="ctr" horzOverflow="overflow">
                    <a:lnL w="0">
                      <a:miter lim="400000"/>
                    </a:lnL>
                    <a:lnR w="0">
                      <a:miter lim="400000"/>
                    </a:lnR>
                    <a:lnT w="0">
                      <a:miter lim="400000"/>
                    </a:lnT>
                    <a:lnB w="0">
                      <a:miter lim="400000"/>
                    </a:lnB>
                    <a:solidFill>
                      <a:schemeClr val="tx1"/>
                    </a:solidFill>
                  </a:tcPr>
                </a:tc>
                <a:tc>
                  <a:txBody>
                    <a:bodyPr/>
                    <a:lstStyle/>
                    <a:p>
                      <a:pPr defTabSz="914400">
                        <a:defRPr sz="1800"/>
                      </a:pPr>
                      <a:r>
                        <a:rPr lang="ru-RU" sz="2200" b="1" i="0" dirty="0">
                          <a:solidFill>
                            <a:schemeClr val="bg2"/>
                          </a:solidFill>
                          <a:latin typeface="Arial" panose="020B0604020202020204" pitchFamily="34" charset="0"/>
                          <a:ea typeface="Arial"/>
                          <a:cs typeface="Arial" panose="020B0604020202020204" pitchFamily="34" charset="0"/>
                          <a:sym typeface="Arial"/>
                        </a:rPr>
                        <a:t>Текст этот является «рыбой»</a:t>
                      </a:r>
                    </a:p>
                  </a:txBody>
                  <a:tcPr marL="50801" marR="50801" marT="50801" marB="50801" anchor="ctr" horzOverflow="overflow">
                    <a:lnL w="0">
                      <a:miter lim="400000"/>
                    </a:lnL>
                    <a:lnR w="0">
                      <a:miter lim="400000"/>
                    </a:lnR>
                    <a:lnT w="0">
                      <a:miter lim="400000"/>
                    </a:lnT>
                    <a:lnB w="0">
                      <a:miter lim="400000"/>
                    </a:lnB>
                    <a:solidFill>
                      <a:schemeClr val="tx1"/>
                    </a:solidFill>
                  </a:tcPr>
                </a:tc>
                <a:extLst>
                  <a:ext uri="{0D108BD9-81ED-4DB2-BD59-A6C34878D82A}">
                    <a16:rowId xmlns:a16="http://schemas.microsoft.com/office/drawing/2014/main" val="10009"/>
                  </a:ext>
                </a:extLst>
              </a:tr>
            </a:tbl>
          </a:graphicData>
        </a:graphic>
      </p:graphicFrame>
      <p:sp>
        <p:nvSpPr>
          <p:cNvPr id="9" name="Rectangle">
            <a:extLst>
              <a:ext uri="{FF2B5EF4-FFF2-40B4-BE49-F238E27FC236}">
                <a16:creationId xmlns:a16="http://schemas.microsoft.com/office/drawing/2014/main" id="{6488ACE5-7634-46DC-AEDE-09F467BF964A}"/>
              </a:ext>
            </a:extLst>
          </p:cNvPr>
          <p:cNvSpPr/>
          <p:nvPr/>
        </p:nvSpPr>
        <p:spPr>
          <a:xfrm>
            <a:off x="1427163" y="2577132"/>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0" name="Table"/>
          <p:cNvGraphicFramePr/>
          <p:nvPr>
            <p:extLst>
              <p:ext uri="{D42A27DB-BD31-4B8C-83A1-F6EECF244321}">
                <p14:modId xmlns:p14="http://schemas.microsoft.com/office/powerpoint/2010/main" val="958669870"/>
              </p:ext>
            </p:extLst>
          </p:nvPr>
        </p:nvGraphicFramePr>
        <p:xfrm>
          <a:off x="1462091" y="2393951"/>
          <a:ext cx="20991495" cy="9504352"/>
        </p:xfrm>
        <a:graphic>
          <a:graphicData uri="http://schemas.openxmlformats.org/drawingml/2006/table">
            <a:tbl>
              <a:tblPr>
                <a:tableStyleId>{4C3C2611-4C71-4FC5-86AE-919BDF0F9419}</a:tableStyleId>
              </a:tblPr>
              <a:tblGrid>
                <a:gridCol w="2279744">
                  <a:extLst>
                    <a:ext uri="{9D8B030D-6E8A-4147-A177-3AD203B41FA5}">
                      <a16:colId xmlns:a16="http://schemas.microsoft.com/office/drawing/2014/main" val="20000"/>
                    </a:ext>
                  </a:extLst>
                </a:gridCol>
                <a:gridCol w="505723">
                  <a:extLst>
                    <a:ext uri="{9D8B030D-6E8A-4147-A177-3AD203B41FA5}">
                      <a16:colId xmlns:a16="http://schemas.microsoft.com/office/drawing/2014/main" val="20001"/>
                    </a:ext>
                  </a:extLst>
                </a:gridCol>
                <a:gridCol w="505723">
                  <a:extLst>
                    <a:ext uri="{9D8B030D-6E8A-4147-A177-3AD203B41FA5}">
                      <a16:colId xmlns:a16="http://schemas.microsoft.com/office/drawing/2014/main" val="20002"/>
                    </a:ext>
                  </a:extLst>
                </a:gridCol>
                <a:gridCol w="505723">
                  <a:extLst>
                    <a:ext uri="{9D8B030D-6E8A-4147-A177-3AD203B41FA5}">
                      <a16:colId xmlns:a16="http://schemas.microsoft.com/office/drawing/2014/main" val="20003"/>
                    </a:ext>
                  </a:extLst>
                </a:gridCol>
                <a:gridCol w="505723">
                  <a:extLst>
                    <a:ext uri="{9D8B030D-6E8A-4147-A177-3AD203B41FA5}">
                      <a16:colId xmlns:a16="http://schemas.microsoft.com/office/drawing/2014/main" val="20004"/>
                    </a:ext>
                  </a:extLst>
                </a:gridCol>
                <a:gridCol w="505723">
                  <a:extLst>
                    <a:ext uri="{9D8B030D-6E8A-4147-A177-3AD203B41FA5}">
                      <a16:colId xmlns:a16="http://schemas.microsoft.com/office/drawing/2014/main" val="20005"/>
                    </a:ext>
                  </a:extLst>
                </a:gridCol>
                <a:gridCol w="505723">
                  <a:extLst>
                    <a:ext uri="{9D8B030D-6E8A-4147-A177-3AD203B41FA5}">
                      <a16:colId xmlns:a16="http://schemas.microsoft.com/office/drawing/2014/main" val="20006"/>
                    </a:ext>
                  </a:extLst>
                </a:gridCol>
                <a:gridCol w="505723">
                  <a:extLst>
                    <a:ext uri="{9D8B030D-6E8A-4147-A177-3AD203B41FA5}">
                      <a16:colId xmlns:a16="http://schemas.microsoft.com/office/drawing/2014/main" val="20007"/>
                    </a:ext>
                  </a:extLst>
                </a:gridCol>
                <a:gridCol w="505723">
                  <a:extLst>
                    <a:ext uri="{9D8B030D-6E8A-4147-A177-3AD203B41FA5}">
                      <a16:colId xmlns:a16="http://schemas.microsoft.com/office/drawing/2014/main" val="20008"/>
                    </a:ext>
                  </a:extLst>
                </a:gridCol>
                <a:gridCol w="505723">
                  <a:extLst>
                    <a:ext uri="{9D8B030D-6E8A-4147-A177-3AD203B41FA5}">
                      <a16:colId xmlns:a16="http://schemas.microsoft.com/office/drawing/2014/main" val="20009"/>
                    </a:ext>
                  </a:extLst>
                </a:gridCol>
                <a:gridCol w="505723">
                  <a:extLst>
                    <a:ext uri="{9D8B030D-6E8A-4147-A177-3AD203B41FA5}">
                      <a16:colId xmlns:a16="http://schemas.microsoft.com/office/drawing/2014/main" val="20010"/>
                    </a:ext>
                  </a:extLst>
                </a:gridCol>
                <a:gridCol w="505723">
                  <a:extLst>
                    <a:ext uri="{9D8B030D-6E8A-4147-A177-3AD203B41FA5}">
                      <a16:colId xmlns:a16="http://schemas.microsoft.com/office/drawing/2014/main" val="20011"/>
                    </a:ext>
                  </a:extLst>
                </a:gridCol>
                <a:gridCol w="505723">
                  <a:extLst>
                    <a:ext uri="{9D8B030D-6E8A-4147-A177-3AD203B41FA5}">
                      <a16:colId xmlns:a16="http://schemas.microsoft.com/office/drawing/2014/main" val="20012"/>
                    </a:ext>
                  </a:extLst>
                </a:gridCol>
                <a:gridCol w="505723">
                  <a:extLst>
                    <a:ext uri="{9D8B030D-6E8A-4147-A177-3AD203B41FA5}">
                      <a16:colId xmlns:a16="http://schemas.microsoft.com/office/drawing/2014/main" val="20013"/>
                    </a:ext>
                  </a:extLst>
                </a:gridCol>
                <a:gridCol w="505723">
                  <a:extLst>
                    <a:ext uri="{9D8B030D-6E8A-4147-A177-3AD203B41FA5}">
                      <a16:colId xmlns:a16="http://schemas.microsoft.com/office/drawing/2014/main" val="20014"/>
                    </a:ext>
                  </a:extLst>
                </a:gridCol>
                <a:gridCol w="505723">
                  <a:extLst>
                    <a:ext uri="{9D8B030D-6E8A-4147-A177-3AD203B41FA5}">
                      <a16:colId xmlns:a16="http://schemas.microsoft.com/office/drawing/2014/main" val="20015"/>
                    </a:ext>
                  </a:extLst>
                </a:gridCol>
                <a:gridCol w="505723">
                  <a:extLst>
                    <a:ext uri="{9D8B030D-6E8A-4147-A177-3AD203B41FA5}">
                      <a16:colId xmlns:a16="http://schemas.microsoft.com/office/drawing/2014/main" val="20016"/>
                    </a:ext>
                  </a:extLst>
                </a:gridCol>
                <a:gridCol w="505723">
                  <a:extLst>
                    <a:ext uri="{9D8B030D-6E8A-4147-A177-3AD203B41FA5}">
                      <a16:colId xmlns:a16="http://schemas.microsoft.com/office/drawing/2014/main" val="20017"/>
                    </a:ext>
                  </a:extLst>
                </a:gridCol>
                <a:gridCol w="505723">
                  <a:extLst>
                    <a:ext uri="{9D8B030D-6E8A-4147-A177-3AD203B41FA5}">
                      <a16:colId xmlns:a16="http://schemas.microsoft.com/office/drawing/2014/main" val="20018"/>
                    </a:ext>
                  </a:extLst>
                </a:gridCol>
                <a:gridCol w="505723">
                  <a:extLst>
                    <a:ext uri="{9D8B030D-6E8A-4147-A177-3AD203B41FA5}">
                      <a16:colId xmlns:a16="http://schemas.microsoft.com/office/drawing/2014/main" val="20019"/>
                    </a:ext>
                  </a:extLst>
                </a:gridCol>
                <a:gridCol w="505723">
                  <a:extLst>
                    <a:ext uri="{9D8B030D-6E8A-4147-A177-3AD203B41FA5}">
                      <a16:colId xmlns:a16="http://schemas.microsoft.com/office/drawing/2014/main" val="20020"/>
                    </a:ext>
                  </a:extLst>
                </a:gridCol>
                <a:gridCol w="505723">
                  <a:extLst>
                    <a:ext uri="{9D8B030D-6E8A-4147-A177-3AD203B41FA5}">
                      <a16:colId xmlns:a16="http://schemas.microsoft.com/office/drawing/2014/main" val="20021"/>
                    </a:ext>
                  </a:extLst>
                </a:gridCol>
                <a:gridCol w="505723">
                  <a:extLst>
                    <a:ext uri="{9D8B030D-6E8A-4147-A177-3AD203B41FA5}">
                      <a16:colId xmlns:a16="http://schemas.microsoft.com/office/drawing/2014/main" val="20022"/>
                    </a:ext>
                  </a:extLst>
                </a:gridCol>
                <a:gridCol w="505723">
                  <a:extLst>
                    <a:ext uri="{9D8B030D-6E8A-4147-A177-3AD203B41FA5}">
                      <a16:colId xmlns:a16="http://schemas.microsoft.com/office/drawing/2014/main" val="20023"/>
                    </a:ext>
                  </a:extLst>
                </a:gridCol>
                <a:gridCol w="505723">
                  <a:extLst>
                    <a:ext uri="{9D8B030D-6E8A-4147-A177-3AD203B41FA5}">
                      <a16:colId xmlns:a16="http://schemas.microsoft.com/office/drawing/2014/main" val="20024"/>
                    </a:ext>
                  </a:extLst>
                </a:gridCol>
                <a:gridCol w="505723">
                  <a:extLst>
                    <a:ext uri="{9D8B030D-6E8A-4147-A177-3AD203B41FA5}">
                      <a16:colId xmlns:a16="http://schemas.microsoft.com/office/drawing/2014/main" val="20025"/>
                    </a:ext>
                  </a:extLst>
                </a:gridCol>
                <a:gridCol w="505723">
                  <a:extLst>
                    <a:ext uri="{9D8B030D-6E8A-4147-A177-3AD203B41FA5}">
                      <a16:colId xmlns:a16="http://schemas.microsoft.com/office/drawing/2014/main" val="20026"/>
                    </a:ext>
                  </a:extLst>
                </a:gridCol>
                <a:gridCol w="505723">
                  <a:extLst>
                    <a:ext uri="{9D8B030D-6E8A-4147-A177-3AD203B41FA5}">
                      <a16:colId xmlns:a16="http://schemas.microsoft.com/office/drawing/2014/main" val="20027"/>
                    </a:ext>
                  </a:extLst>
                </a:gridCol>
                <a:gridCol w="505723">
                  <a:extLst>
                    <a:ext uri="{9D8B030D-6E8A-4147-A177-3AD203B41FA5}">
                      <a16:colId xmlns:a16="http://schemas.microsoft.com/office/drawing/2014/main" val="20028"/>
                    </a:ext>
                  </a:extLst>
                </a:gridCol>
                <a:gridCol w="505723">
                  <a:extLst>
                    <a:ext uri="{9D8B030D-6E8A-4147-A177-3AD203B41FA5}">
                      <a16:colId xmlns:a16="http://schemas.microsoft.com/office/drawing/2014/main" val="20029"/>
                    </a:ext>
                  </a:extLst>
                </a:gridCol>
                <a:gridCol w="505723">
                  <a:extLst>
                    <a:ext uri="{9D8B030D-6E8A-4147-A177-3AD203B41FA5}">
                      <a16:colId xmlns:a16="http://schemas.microsoft.com/office/drawing/2014/main" val="20030"/>
                    </a:ext>
                  </a:extLst>
                </a:gridCol>
                <a:gridCol w="505723">
                  <a:extLst>
                    <a:ext uri="{9D8B030D-6E8A-4147-A177-3AD203B41FA5}">
                      <a16:colId xmlns:a16="http://schemas.microsoft.com/office/drawing/2014/main" val="20031"/>
                    </a:ext>
                  </a:extLst>
                </a:gridCol>
                <a:gridCol w="505723">
                  <a:extLst>
                    <a:ext uri="{9D8B030D-6E8A-4147-A177-3AD203B41FA5}">
                      <a16:colId xmlns:a16="http://schemas.microsoft.com/office/drawing/2014/main" val="20032"/>
                    </a:ext>
                  </a:extLst>
                </a:gridCol>
                <a:gridCol w="505723">
                  <a:extLst>
                    <a:ext uri="{9D8B030D-6E8A-4147-A177-3AD203B41FA5}">
                      <a16:colId xmlns:a16="http://schemas.microsoft.com/office/drawing/2014/main" val="20033"/>
                    </a:ext>
                  </a:extLst>
                </a:gridCol>
                <a:gridCol w="505723">
                  <a:extLst>
                    <a:ext uri="{9D8B030D-6E8A-4147-A177-3AD203B41FA5}">
                      <a16:colId xmlns:a16="http://schemas.microsoft.com/office/drawing/2014/main" val="20034"/>
                    </a:ext>
                  </a:extLst>
                </a:gridCol>
                <a:gridCol w="505723">
                  <a:extLst>
                    <a:ext uri="{9D8B030D-6E8A-4147-A177-3AD203B41FA5}">
                      <a16:colId xmlns:a16="http://schemas.microsoft.com/office/drawing/2014/main" val="20035"/>
                    </a:ext>
                  </a:extLst>
                </a:gridCol>
                <a:gridCol w="505723">
                  <a:extLst>
                    <a:ext uri="{9D8B030D-6E8A-4147-A177-3AD203B41FA5}">
                      <a16:colId xmlns:a16="http://schemas.microsoft.com/office/drawing/2014/main" val="20036"/>
                    </a:ext>
                  </a:extLst>
                </a:gridCol>
                <a:gridCol w="505723">
                  <a:extLst>
                    <a:ext uri="{9D8B030D-6E8A-4147-A177-3AD203B41FA5}">
                      <a16:colId xmlns:a16="http://schemas.microsoft.com/office/drawing/2014/main" val="20037"/>
                    </a:ext>
                  </a:extLst>
                </a:gridCol>
              </a:tblGrid>
              <a:tr h="731104">
                <a:tc>
                  <a:txBody>
                    <a:bodyPr/>
                    <a:lstStyle/>
                    <a:p>
                      <a:pPr defTabSz="914400">
                        <a:defRPr sz="1800"/>
                      </a:pPr>
                      <a:r>
                        <a:rPr lang="ru-RU" sz="2000" b="1" i="0" dirty="0">
                          <a:solidFill>
                            <a:schemeClr val="tx1"/>
                          </a:solidFill>
                          <a:latin typeface="Arial" panose="020B0604020202020204" pitchFamily="34" charset="0"/>
                          <a:ea typeface="Montserrat Bold"/>
                          <a:cs typeface="Arial" panose="020B0604020202020204" pitchFamily="34" charset="0"/>
                          <a:sym typeface="Montserrat Bold"/>
                        </a:rPr>
                        <a:t>Бюджет</a:t>
                      </a:r>
                      <a:endParaRPr sz="2000" b="1" i="0" dirty="0">
                        <a:solidFill>
                          <a:schemeClr val="tx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25400">
                      <a:solidFill>
                        <a:srgbClr val="B4B6BA"/>
                      </a:solidFill>
                      <a:miter lim="400000"/>
                    </a:lnR>
                    <a:lnT w="0">
                      <a:miter lim="400000"/>
                    </a:lnT>
                    <a:lnB w="12700" cap="flat" cmpd="sng" algn="ctr">
                      <a:solidFill>
                        <a:schemeClr val="accent1"/>
                      </a:solidFill>
                      <a:prstDash val="solid"/>
                      <a:round/>
                      <a:headEnd type="none" w="med" len="med"/>
                      <a:tailEnd type="none" w="med" len="med"/>
                    </a:lnB>
                    <a:no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25400">
                      <a:solidFill>
                        <a:srgbClr val="B4B6BA"/>
                      </a:solidFill>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noFill/>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noFill/>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noFill/>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noFill/>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noFill/>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noFill/>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noFill/>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0">
                      <a:noFill/>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noFill/>
                      <a:miter lim="400000"/>
                    </a:lnL>
                    <a:lnR w="0">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tc>
                  <a:txBody>
                    <a:bodyPr/>
                    <a:lstStyle/>
                    <a:p>
                      <a:pPr defTabSz="914400">
                        <a:defRPr sz="1800"/>
                      </a:pPr>
                      <a:r>
                        <a:rPr lang="ru-RU" sz="2000" b="1" i="0" dirty="0">
                          <a:solidFill>
                            <a:schemeClr val="bg2"/>
                          </a:solidFill>
                          <a:latin typeface="Arial" panose="020B0604020202020204" pitchFamily="34" charset="0"/>
                          <a:ea typeface="Montserrat Bold"/>
                          <a:cs typeface="Arial" panose="020B0604020202020204" pitchFamily="34" charset="0"/>
                          <a:sym typeface="Montserrat Bold"/>
                        </a:rPr>
                        <a:t>1</a:t>
                      </a:r>
                      <a:endParaRPr sz="2000" b="1" i="0" dirty="0">
                        <a:solidFill>
                          <a:schemeClr val="bg2"/>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0">
                      <a:miter lim="400000"/>
                    </a:lnL>
                    <a:lnR w="25400">
                      <a:solidFill>
                        <a:srgbClr val="B4B6BA"/>
                      </a:solidFill>
                      <a:miter lim="400000"/>
                    </a:lnR>
                    <a:lnT w="25400">
                      <a:solidFill>
                        <a:srgbClr val="B4B6BA"/>
                      </a:solidFill>
                      <a:miter lim="400000"/>
                    </a:lnT>
                    <a:lnB w="28575" cap="flat" cmpd="sng" algn="ctr">
                      <a:solidFill>
                        <a:schemeClr val="accent6"/>
                      </a:solidFill>
                      <a:prstDash val="solid"/>
                      <a:round/>
                      <a:headEnd type="none" w="med" len="med"/>
                      <a:tailEnd type="none" w="med" len="med"/>
                    </a:lnB>
                    <a:solidFill>
                      <a:schemeClr val="accent6"/>
                    </a:solidFill>
                  </a:tcPr>
                </a:tc>
                <a:extLst>
                  <a:ext uri="{0D108BD9-81ED-4DB2-BD59-A6C34878D82A}">
                    <a16:rowId xmlns:a16="http://schemas.microsoft.com/office/drawing/2014/main" val="10000"/>
                  </a:ext>
                </a:extLst>
              </a:tr>
              <a:tr h="731104">
                <a:tc>
                  <a:txBody>
                    <a:bodyPr/>
                    <a:lstStyle/>
                    <a:p>
                      <a:pPr defTabSz="914400">
                        <a:defRPr sz="1800"/>
                      </a:pPr>
                      <a:r>
                        <a:rPr lang="ru-RU" sz="2000" b="1" i="0" dirty="0">
                          <a:solidFill>
                            <a:schemeClr val="bg1"/>
                          </a:solidFill>
                          <a:latin typeface="Arial" panose="020B0604020202020204" pitchFamily="34" charset="0"/>
                          <a:ea typeface="Montserrat Bold"/>
                          <a:cs typeface="Arial" panose="020B0604020202020204" pitchFamily="34" charset="0"/>
                          <a:sym typeface="Montserrat Bold"/>
                        </a:rPr>
                        <a:t>Январь</a:t>
                      </a:r>
                      <a:endParaRPr sz="20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731104">
                <a:tc>
                  <a:txBody>
                    <a:bodyPr/>
                    <a:lstStyle/>
                    <a:p>
                      <a:pPr defTabSz="914400">
                        <a:defRPr sz="1800"/>
                      </a:pPr>
                      <a:r>
                        <a:rPr lang="ru-RU" sz="2000" b="1" i="0" dirty="0">
                          <a:solidFill>
                            <a:schemeClr val="bg1"/>
                          </a:solidFill>
                          <a:latin typeface="Arial" panose="020B0604020202020204" pitchFamily="34" charset="0"/>
                          <a:ea typeface="Montserrat Bold"/>
                          <a:cs typeface="Arial" panose="020B0604020202020204" pitchFamily="34" charset="0"/>
                          <a:sym typeface="Montserrat Bold"/>
                        </a:rPr>
                        <a:t>Февраль</a:t>
                      </a:r>
                      <a:endParaRPr sz="20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b="1">
                          <a:solidFill>
                            <a:srgbClr val="242423"/>
                          </a:solidFill>
                          <a:latin typeface="Arial"/>
                          <a:ea typeface="Arial"/>
                          <a:cs typeface="Arial"/>
                          <a:sym typeface="Arial"/>
                        </a:defRPr>
                      </a:pPr>
                      <a:endParaRPr sz="2000" b="1" i="0" dirty="0">
                        <a:solidFill>
                          <a:schemeClr val="bg1"/>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2000" b="1">
                          <a:solidFill>
                            <a:srgbClr val="242423"/>
                          </a:solidFill>
                          <a:latin typeface="Arial"/>
                          <a:ea typeface="Arial"/>
                          <a:cs typeface="Arial"/>
                          <a:sym typeface="Arial"/>
                        </a:defRPr>
                      </a:pPr>
                      <a:endParaRPr sz="2000" b="1" i="0" dirty="0">
                        <a:solidFill>
                          <a:schemeClr val="bg1"/>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731104">
                <a:tc>
                  <a:txBody>
                    <a:bodyPr/>
                    <a:lstStyle/>
                    <a:p>
                      <a:pPr defTabSz="914400">
                        <a:defRPr sz="1800"/>
                      </a:pPr>
                      <a:r>
                        <a:rPr lang="ru-RU" sz="2000" b="1" i="0" dirty="0">
                          <a:solidFill>
                            <a:schemeClr val="bg1"/>
                          </a:solidFill>
                          <a:latin typeface="Arial" panose="020B0604020202020204" pitchFamily="34" charset="0"/>
                          <a:ea typeface="Montserrat Bold"/>
                          <a:cs typeface="Arial" panose="020B0604020202020204" pitchFamily="34" charset="0"/>
                          <a:sym typeface="Montserrat Bold"/>
                        </a:rPr>
                        <a:t>Март</a:t>
                      </a: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b="1">
                          <a:solidFill>
                            <a:srgbClr val="242423"/>
                          </a:solidFill>
                          <a:latin typeface="Arial"/>
                          <a:ea typeface="Arial"/>
                          <a:cs typeface="Arial"/>
                          <a:sym typeface="Arial"/>
                        </a:defRPr>
                      </a:pPr>
                      <a:endParaRPr sz="2000" b="1" i="0" dirty="0">
                        <a:solidFill>
                          <a:schemeClr val="bg1"/>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2000" b="1">
                          <a:solidFill>
                            <a:srgbClr val="242423"/>
                          </a:solidFill>
                          <a:latin typeface="Arial"/>
                          <a:ea typeface="Arial"/>
                          <a:cs typeface="Arial"/>
                          <a:sym typeface="Arial"/>
                        </a:defRPr>
                      </a:pPr>
                      <a:endParaRPr sz="2000" b="1" i="0" dirty="0">
                        <a:solidFill>
                          <a:schemeClr val="bg1"/>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731104">
                <a:tc>
                  <a:txBody>
                    <a:bodyPr/>
                    <a:lstStyle/>
                    <a:p>
                      <a:pPr defTabSz="914400">
                        <a:defRPr sz="1800"/>
                      </a:pPr>
                      <a:r>
                        <a:rPr lang="ru-RU" sz="2000" b="1" i="0" dirty="0">
                          <a:solidFill>
                            <a:schemeClr val="bg1"/>
                          </a:solidFill>
                          <a:latin typeface="Arial" panose="020B0604020202020204" pitchFamily="34" charset="0"/>
                          <a:ea typeface="Montserrat Bold"/>
                          <a:cs typeface="Arial" panose="020B0604020202020204" pitchFamily="34" charset="0"/>
                          <a:sym typeface="Montserrat Bold"/>
                        </a:rPr>
                        <a:t>Апрель</a:t>
                      </a:r>
                      <a:endParaRPr sz="20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b="1">
                          <a:solidFill>
                            <a:srgbClr val="242423"/>
                          </a:solidFill>
                          <a:latin typeface="Arial"/>
                          <a:ea typeface="Arial"/>
                          <a:cs typeface="Arial"/>
                          <a:sym typeface="Arial"/>
                        </a:defRPr>
                      </a:pPr>
                      <a:endParaRPr sz="2000" b="1" i="0" dirty="0">
                        <a:solidFill>
                          <a:schemeClr val="bg1"/>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2000" b="1">
                          <a:solidFill>
                            <a:srgbClr val="242423"/>
                          </a:solidFill>
                          <a:latin typeface="Arial"/>
                          <a:ea typeface="Arial"/>
                          <a:cs typeface="Arial"/>
                          <a:sym typeface="Arial"/>
                        </a:defRPr>
                      </a:pPr>
                      <a:endParaRPr sz="2000" b="1" i="0" dirty="0">
                        <a:solidFill>
                          <a:schemeClr val="bg1"/>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731104">
                <a:tc>
                  <a:txBody>
                    <a:bodyPr/>
                    <a:lstStyle/>
                    <a:p>
                      <a:pPr defTabSz="914400">
                        <a:defRPr sz="1800"/>
                      </a:pPr>
                      <a:r>
                        <a:rPr lang="ru-RU" sz="2000" b="1" i="0" dirty="0">
                          <a:solidFill>
                            <a:schemeClr val="bg1"/>
                          </a:solidFill>
                          <a:latin typeface="Arial" panose="020B0604020202020204" pitchFamily="34" charset="0"/>
                          <a:ea typeface="Montserrat Bold"/>
                          <a:cs typeface="Arial" panose="020B0604020202020204" pitchFamily="34" charset="0"/>
                          <a:sym typeface="Montserrat Bold"/>
                        </a:rPr>
                        <a:t>Май</a:t>
                      </a:r>
                      <a:endParaRPr sz="20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731104">
                <a:tc>
                  <a:txBody>
                    <a:bodyPr/>
                    <a:lstStyle/>
                    <a:p>
                      <a:pPr defTabSz="914400">
                        <a:defRPr sz="1800"/>
                      </a:pPr>
                      <a:r>
                        <a:rPr lang="ru-RU" sz="2000" b="1" i="0" dirty="0">
                          <a:solidFill>
                            <a:schemeClr val="bg1"/>
                          </a:solidFill>
                          <a:latin typeface="Arial" panose="020B0604020202020204" pitchFamily="34" charset="0"/>
                          <a:ea typeface="Montserrat Bold"/>
                          <a:cs typeface="Arial" panose="020B0604020202020204" pitchFamily="34" charset="0"/>
                          <a:sym typeface="Montserrat Bold"/>
                        </a:rPr>
                        <a:t>Июнь</a:t>
                      </a:r>
                      <a:endParaRPr sz="20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b="1">
                          <a:solidFill>
                            <a:srgbClr val="242423"/>
                          </a:solidFill>
                          <a:latin typeface="Arial"/>
                          <a:ea typeface="Arial"/>
                          <a:cs typeface="Arial"/>
                          <a:sym typeface="Arial"/>
                        </a:defRPr>
                      </a:pPr>
                      <a:endParaRPr sz="2000" b="1" i="0" dirty="0">
                        <a:solidFill>
                          <a:schemeClr val="bg1"/>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2000" b="1">
                          <a:solidFill>
                            <a:srgbClr val="242423"/>
                          </a:solidFill>
                          <a:latin typeface="Arial"/>
                          <a:ea typeface="Arial"/>
                          <a:cs typeface="Arial"/>
                          <a:sym typeface="Arial"/>
                        </a:defRPr>
                      </a:pPr>
                      <a:endParaRPr sz="2000" b="1" i="0" dirty="0">
                        <a:solidFill>
                          <a:schemeClr val="bg1"/>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731104">
                <a:tc>
                  <a:txBody>
                    <a:bodyPr/>
                    <a:lstStyle/>
                    <a:p>
                      <a:pPr defTabSz="914400">
                        <a:defRPr sz="1800"/>
                      </a:pPr>
                      <a:r>
                        <a:rPr lang="ru-RU" sz="2000" b="1" i="0" dirty="0">
                          <a:solidFill>
                            <a:schemeClr val="bg1"/>
                          </a:solidFill>
                          <a:latin typeface="Arial" panose="020B0604020202020204" pitchFamily="34" charset="0"/>
                          <a:ea typeface="Montserrat Bold"/>
                          <a:cs typeface="Arial" panose="020B0604020202020204" pitchFamily="34" charset="0"/>
                          <a:sym typeface="Montserrat Bold"/>
                        </a:rPr>
                        <a:t>Июль</a:t>
                      </a:r>
                      <a:endParaRPr sz="20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2000" b="1">
                          <a:solidFill>
                            <a:srgbClr val="242423"/>
                          </a:solidFill>
                          <a:latin typeface="Arial"/>
                          <a:ea typeface="Arial"/>
                          <a:cs typeface="Arial"/>
                          <a:sym typeface="Arial"/>
                        </a:defRPr>
                      </a:pPr>
                      <a:endParaRPr sz="2000" b="1" i="0" dirty="0">
                        <a:solidFill>
                          <a:schemeClr val="bg1"/>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731104">
                <a:tc>
                  <a:txBody>
                    <a:bodyPr/>
                    <a:lstStyle/>
                    <a:p>
                      <a:pPr defTabSz="914400">
                        <a:defRPr sz="1800"/>
                      </a:pPr>
                      <a:r>
                        <a:rPr lang="ru-RU" sz="2000" b="1" i="0" dirty="0">
                          <a:solidFill>
                            <a:schemeClr val="bg1"/>
                          </a:solidFill>
                          <a:latin typeface="Arial" panose="020B0604020202020204" pitchFamily="34" charset="0"/>
                          <a:ea typeface="Montserrat Bold"/>
                          <a:cs typeface="Arial" panose="020B0604020202020204" pitchFamily="34" charset="0"/>
                          <a:sym typeface="Montserrat Bold"/>
                        </a:rPr>
                        <a:t>Август</a:t>
                      </a:r>
                      <a:endParaRPr sz="20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b="1">
                          <a:solidFill>
                            <a:srgbClr val="242423"/>
                          </a:solidFill>
                          <a:latin typeface="Arial"/>
                          <a:ea typeface="Arial"/>
                          <a:cs typeface="Arial"/>
                          <a:sym typeface="Arial"/>
                        </a:defRPr>
                      </a:pPr>
                      <a:endParaRPr sz="2000" b="1" i="0" dirty="0">
                        <a:solidFill>
                          <a:schemeClr val="bg1"/>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r h="731104">
                <a:tc>
                  <a:txBody>
                    <a:bodyPr/>
                    <a:lstStyle/>
                    <a:p>
                      <a:pPr defTabSz="914400">
                        <a:defRPr sz="1800"/>
                      </a:pPr>
                      <a:r>
                        <a:rPr lang="ru-RU" sz="2000" b="1" i="0" dirty="0">
                          <a:solidFill>
                            <a:schemeClr val="bg1"/>
                          </a:solidFill>
                          <a:latin typeface="Arial" panose="020B0604020202020204" pitchFamily="34" charset="0"/>
                          <a:ea typeface="Montserrat Bold"/>
                          <a:cs typeface="Arial" panose="020B0604020202020204" pitchFamily="34" charset="0"/>
                          <a:sym typeface="Montserrat Bold"/>
                        </a:rPr>
                        <a:t>Сентябрь</a:t>
                      </a:r>
                      <a:endParaRPr sz="20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b="1">
                          <a:solidFill>
                            <a:srgbClr val="242423"/>
                          </a:solidFill>
                          <a:latin typeface="Arial"/>
                          <a:ea typeface="Arial"/>
                          <a:cs typeface="Arial"/>
                          <a:sym typeface="Arial"/>
                        </a:defRPr>
                      </a:pPr>
                      <a:endParaRPr sz="2000" b="1" i="0" dirty="0">
                        <a:solidFill>
                          <a:schemeClr val="bg1"/>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2000" b="1">
                          <a:solidFill>
                            <a:srgbClr val="242423"/>
                          </a:solidFill>
                          <a:latin typeface="Arial"/>
                          <a:ea typeface="Arial"/>
                          <a:cs typeface="Arial"/>
                          <a:sym typeface="Arial"/>
                        </a:defRPr>
                      </a:pPr>
                      <a:endParaRPr sz="2000" b="1" i="0" dirty="0">
                        <a:solidFill>
                          <a:schemeClr val="bg1"/>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9"/>
                  </a:ext>
                </a:extLst>
              </a:tr>
              <a:tr h="731104">
                <a:tc>
                  <a:txBody>
                    <a:bodyPr/>
                    <a:lstStyle/>
                    <a:p>
                      <a:pPr defTabSz="914400">
                        <a:defRPr sz="1800"/>
                      </a:pPr>
                      <a:r>
                        <a:rPr lang="ru-RU" sz="2000" b="1" i="0" dirty="0">
                          <a:solidFill>
                            <a:schemeClr val="bg1"/>
                          </a:solidFill>
                          <a:latin typeface="Arial" panose="020B0604020202020204" pitchFamily="34" charset="0"/>
                          <a:ea typeface="Montserrat Bold"/>
                          <a:cs typeface="Arial" panose="020B0604020202020204" pitchFamily="34" charset="0"/>
                          <a:sym typeface="Montserrat Bold"/>
                        </a:rPr>
                        <a:t>Октябрь</a:t>
                      </a:r>
                      <a:endParaRPr sz="20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0"/>
                  </a:ext>
                </a:extLst>
              </a:tr>
              <a:tr h="731104">
                <a:tc>
                  <a:txBody>
                    <a:bodyPr/>
                    <a:lstStyle/>
                    <a:p>
                      <a:pPr defTabSz="914400">
                        <a:defRPr sz="1800"/>
                      </a:pPr>
                      <a:r>
                        <a:rPr lang="ru-RU" sz="2000" b="1" i="0" dirty="0">
                          <a:solidFill>
                            <a:schemeClr val="bg1"/>
                          </a:solidFill>
                          <a:latin typeface="Arial" panose="020B0604020202020204" pitchFamily="34" charset="0"/>
                          <a:ea typeface="Montserrat Bold"/>
                          <a:cs typeface="Arial" panose="020B0604020202020204" pitchFamily="34" charset="0"/>
                          <a:sym typeface="Montserrat Bold"/>
                        </a:rPr>
                        <a:t>Ноябрь</a:t>
                      </a:r>
                      <a:endParaRPr sz="20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b="1">
                          <a:solidFill>
                            <a:srgbClr val="242423"/>
                          </a:solidFill>
                          <a:latin typeface="Arial"/>
                          <a:ea typeface="Arial"/>
                          <a:cs typeface="Arial"/>
                          <a:sym typeface="Arial"/>
                        </a:defRPr>
                      </a:pPr>
                      <a:endParaRPr sz="2000" b="1" i="0" dirty="0">
                        <a:solidFill>
                          <a:schemeClr val="bg1"/>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2000" b="1">
                          <a:solidFill>
                            <a:srgbClr val="242423"/>
                          </a:solidFill>
                          <a:latin typeface="Arial"/>
                          <a:ea typeface="Arial"/>
                          <a:cs typeface="Arial"/>
                          <a:sym typeface="Arial"/>
                        </a:defRPr>
                      </a:pPr>
                      <a:endParaRPr sz="2000" b="1" i="0" dirty="0">
                        <a:solidFill>
                          <a:schemeClr val="bg1"/>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1"/>
                  </a:ext>
                </a:extLst>
              </a:tr>
              <a:tr h="731104">
                <a:tc>
                  <a:txBody>
                    <a:bodyPr/>
                    <a:lstStyle/>
                    <a:p>
                      <a:pPr defTabSz="914400">
                        <a:defRPr sz="1800"/>
                      </a:pPr>
                      <a:r>
                        <a:rPr lang="ru-RU" sz="2000" b="1" i="0" dirty="0">
                          <a:solidFill>
                            <a:schemeClr val="bg1"/>
                          </a:solidFill>
                          <a:latin typeface="Arial" panose="020B0604020202020204" pitchFamily="34" charset="0"/>
                          <a:ea typeface="Montserrat Bold"/>
                          <a:cs typeface="Arial" panose="020B0604020202020204" pitchFamily="34" charset="0"/>
                          <a:sym typeface="Montserrat Bold"/>
                        </a:rPr>
                        <a:t>Декабрь</a:t>
                      </a:r>
                      <a:endParaRPr sz="2000" b="1" i="0" dirty="0">
                        <a:solidFill>
                          <a:schemeClr val="bg1"/>
                        </a:solidFill>
                        <a:latin typeface="Arial" panose="020B0604020202020204" pitchFamily="34" charset="0"/>
                        <a:ea typeface="Montserrat Bold"/>
                        <a:cs typeface="Arial" panose="020B0604020202020204" pitchFamily="34" charset="0"/>
                        <a:sym typeface="Montserrat Bold"/>
                      </a:endParaRPr>
                    </a:p>
                  </a:txBody>
                  <a:tcPr marL="50801" marR="50801" marT="50801" marB="50801"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gradFill>
                      <a:gsLst>
                        <a:gs pos="1000">
                          <a:srgbClr val="C80D3F"/>
                        </a:gs>
                        <a:gs pos="51000">
                          <a:srgbClr val="DF2935"/>
                        </a:gs>
                        <a:gs pos="100000">
                          <a:srgbClr val="FF5E62"/>
                        </a:gs>
                      </a:gsLst>
                      <a:lin ang="0" scaled="0"/>
                    </a:gra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12700" cap="flat" cmpd="sng" algn="ctr">
                      <a:solidFill>
                        <a:schemeClr val="accent1"/>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bg1"/>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1800"/>
                      </a:pPr>
                      <a:endParaRPr sz="2000" b="1" i="0" dirty="0">
                        <a:solidFill>
                          <a:schemeClr val="tx2"/>
                        </a:solidFill>
                        <a:latin typeface="Arial" panose="020B0604020202020204" pitchFamily="34" charset="0"/>
                        <a:ea typeface="Arial"/>
                        <a:cs typeface="Arial" panose="020B0604020202020204" pitchFamily="34" charset="0"/>
                        <a:sym typeface="Arial"/>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b="1">
                          <a:solidFill>
                            <a:srgbClr val="242423"/>
                          </a:solidFill>
                          <a:latin typeface="Arial"/>
                          <a:ea typeface="Arial"/>
                          <a:cs typeface="Arial"/>
                          <a:sym typeface="Arial"/>
                        </a:defRPr>
                      </a:pPr>
                      <a:endParaRPr sz="2000" b="1" i="0" dirty="0">
                        <a:solidFill>
                          <a:schemeClr val="bg1"/>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2000" b="1">
                          <a:solidFill>
                            <a:srgbClr val="242423"/>
                          </a:solidFill>
                          <a:latin typeface="Arial"/>
                          <a:ea typeface="Arial"/>
                          <a:cs typeface="Arial"/>
                          <a:sym typeface="Arial"/>
                        </a:defRPr>
                      </a:pPr>
                      <a:endParaRPr sz="2000" b="1" i="0" dirty="0">
                        <a:solidFill>
                          <a:schemeClr val="bg1"/>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gradFill>
                      <a:gsLst>
                        <a:gs pos="1000">
                          <a:srgbClr val="C80D3F"/>
                        </a:gs>
                        <a:gs pos="51000">
                          <a:srgbClr val="DF2935"/>
                        </a:gs>
                        <a:gs pos="100000">
                          <a:srgbClr val="FF5E62"/>
                        </a:gs>
                      </a:gsLst>
                      <a:lin ang="0" scaled="0"/>
                    </a:gra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defTabSz="914400">
                        <a:defRPr sz="2000">
                          <a:solidFill>
                            <a:srgbClr val="7F8189"/>
                          </a:solidFill>
                          <a:latin typeface="Arial"/>
                          <a:ea typeface="Arial"/>
                          <a:cs typeface="Arial"/>
                          <a:sym typeface="Arial"/>
                        </a:defRPr>
                      </a:pPr>
                      <a:endParaRPr sz="2000" b="1" i="0" dirty="0">
                        <a:solidFill>
                          <a:schemeClr val="tx2"/>
                        </a:solidFill>
                        <a:latin typeface="Arial" panose="020B0604020202020204" pitchFamily="34" charset="0"/>
                        <a:cs typeface="Arial" panose="020B0604020202020204" pitchFamily="34" charset="0"/>
                      </a:endParaRPr>
                    </a:p>
                  </a:txBody>
                  <a:tcPr marL="50801" marR="50801" marT="50801" marB="50801" anchor="ctr" horzOverflow="overflow">
                    <a:lnL w="28575" cap="flat" cmpd="sng" algn="ctr">
                      <a:solidFill>
                        <a:schemeClr val="accent6"/>
                      </a:solidFill>
                      <a:prstDash val="solid"/>
                      <a:round/>
                      <a:headEnd type="none" w="med" len="med"/>
                      <a:tailEnd type="none" w="med" len="med"/>
                    </a:lnL>
                    <a:lnR w="28575" cap="flat" cmpd="sng" algn="ctr">
                      <a:solidFill>
                        <a:schemeClr val="accent6"/>
                      </a:solidFill>
                      <a:prstDash val="solid"/>
                      <a:round/>
                      <a:headEnd type="none" w="med" len="med"/>
                      <a:tailEnd type="none" w="med" len="med"/>
                    </a:lnR>
                    <a:lnT w="28575" cap="flat" cmpd="sng" algn="ctr">
                      <a:solidFill>
                        <a:schemeClr val="accent6"/>
                      </a:solidFill>
                      <a:prstDash val="solid"/>
                      <a:round/>
                      <a:headEnd type="none" w="med" len="med"/>
                      <a:tailEnd type="none" w="med" len="med"/>
                    </a:lnT>
                    <a:lnB w="2857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12"/>
                  </a:ext>
                </a:extLst>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10595-536E-2590-6542-0A3FEEAF7C04}"/>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E9FB6B96-36A6-A6A9-3180-93E64F1FB494}"/>
              </a:ext>
            </a:extLst>
          </p:cNvPr>
          <p:cNvGrpSpPr/>
          <p:nvPr/>
        </p:nvGrpSpPr>
        <p:grpSpPr>
          <a:xfrm>
            <a:off x="1478881" y="5243397"/>
            <a:ext cx="8146577" cy="1960688"/>
            <a:chOff x="2974322" y="5657246"/>
            <a:chExt cx="8146578" cy="1960689"/>
          </a:xfrm>
        </p:grpSpPr>
        <p:sp>
          <p:nvSpPr>
            <p:cNvPr id="3702" name="Lorem ipsum dolor sit amet, consectetur adipiscing elit, sed do eiusmod tempor incididunt ut labore donec dolore magna.">
              <a:extLst>
                <a:ext uri="{FF2B5EF4-FFF2-40B4-BE49-F238E27FC236}">
                  <a16:creationId xmlns:a16="http://schemas.microsoft.com/office/drawing/2014/main" id="{F908E6BA-6CB1-EFFC-CCEE-22341944948C}"/>
                </a:ext>
              </a:extLst>
            </p:cNvPr>
            <p:cNvSpPr txBox="1"/>
            <p:nvPr/>
          </p:nvSpPr>
          <p:spPr>
            <a:xfrm>
              <a:off x="3489182" y="6333478"/>
              <a:ext cx="7631718" cy="12844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2201" dirty="0">
                  <a:solidFill>
                    <a:schemeClr val="tx2"/>
                  </a:solidFill>
                  <a:latin typeface="Arial" panose="020B0604020202020204" pitchFamily="34" charset="0"/>
                  <a:cs typeface="Arial" panose="020B0604020202020204" pitchFamily="34" charset="0"/>
                </a:rPr>
                <a:t>Текст этот является «рыбой» и предназначен исключительно для оптимизации работы над материалом</a:t>
              </a:r>
            </a:p>
          </p:txBody>
        </p:sp>
        <p:sp>
          <p:nvSpPr>
            <p:cNvPr id="3703" name="Type text here">
              <a:extLst>
                <a:ext uri="{FF2B5EF4-FFF2-40B4-BE49-F238E27FC236}">
                  <a16:creationId xmlns:a16="http://schemas.microsoft.com/office/drawing/2014/main" id="{6DC48ECE-5D18-A1B2-C32C-3653681419B2}"/>
                </a:ext>
              </a:extLst>
            </p:cNvPr>
            <p:cNvSpPr txBox="1"/>
            <p:nvPr/>
          </p:nvSpPr>
          <p:spPr>
            <a:xfrm>
              <a:off x="3483248" y="5657246"/>
              <a:ext cx="2978063" cy="533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1" tIns="50801" rIns="50801" bIns="50801">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Название</a:t>
              </a:r>
              <a:endParaRPr sz="2801" b="1" dirty="0">
                <a:solidFill>
                  <a:schemeClr val="tx1"/>
                </a:solidFill>
                <a:latin typeface="Arial" panose="020B0604020202020204" pitchFamily="34" charset="0"/>
                <a:cs typeface="Arial" panose="020B0604020202020204" pitchFamily="34" charset="0"/>
              </a:endParaRPr>
            </a:p>
          </p:txBody>
        </p:sp>
        <p:sp>
          <p:nvSpPr>
            <p:cNvPr id="3714" name="Circle">
              <a:extLst>
                <a:ext uri="{FF2B5EF4-FFF2-40B4-BE49-F238E27FC236}">
                  <a16:creationId xmlns:a16="http://schemas.microsoft.com/office/drawing/2014/main" id="{7F5E487B-7591-6C8E-5EA1-E483DECD6B03}"/>
                </a:ext>
              </a:extLst>
            </p:cNvPr>
            <p:cNvSpPr/>
            <p:nvPr/>
          </p:nvSpPr>
          <p:spPr>
            <a:xfrm>
              <a:off x="2974322" y="5770191"/>
              <a:ext cx="359354" cy="359355"/>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715" name="1">
              <a:extLst>
                <a:ext uri="{FF2B5EF4-FFF2-40B4-BE49-F238E27FC236}">
                  <a16:creationId xmlns:a16="http://schemas.microsoft.com/office/drawing/2014/main" id="{415A2B6A-8AEB-5016-DD6E-CA9154F94AB1}"/>
                </a:ext>
              </a:extLst>
            </p:cNvPr>
            <p:cNvSpPr txBox="1"/>
            <p:nvPr/>
          </p:nvSpPr>
          <p:spPr>
            <a:xfrm>
              <a:off x="2974322" y="5762437"/>
              <a:ext cx="359355"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1</a:t>
              </a:r>
            </a:p>
          </p:txBody>
        </p:sp>
      </p:grpSp>
      <p:grpSp>
        <p:nvGrpSpPr>
          <p:cNvPr id="4" name="Group 3">
            <a:extLst>
              <a:ext uri="{FF2B5EF4-FFF2-40B4-BE49-F238E27FC236}">
                <a16:creationId xmlns:a16="http://schemas.microsoft.com/office/drawing/2014/main" id="{87D064AC-E91E-0D03-A422-53F8618B2FD4}"/>
              </a:ext>
            </a:extLst>
          </p:cNvPr>
          <p:cNvGrpSpPr/>
          <p:nvPr/>
        </p:nvGrpSpPr>
        <p:grpSpPr>
          <a:xfrm>
            <a:off x="1486798" y="7495766"/>
            <a:ext cx="8146577" cy="1960688"/>
            <a:chOff x="2974322" y="7476746"/>
            <a:chExt cx="8146578" cy="1960689"/>
          </a:xfrm>
        </p:grpSpPr>
        <p:sp>
          <p:nvSpPr>
            <p:cNvPr id="3704" name="Lorem ipsum dolor sit amet, consectetur adipiscing elit, sed do eiusmod tempor incididunt ut labore donec dolore magna.">
              <a:extLst>
                <a:ext uri="{FF2B5EF4-FFF2-40B4-BE49-F238E27FC236}">
                  <a16:creationId xmlns:a16="http://schemas.microsoft.com/office/drawing/2014/main" id="{293EA175-47DB-3F01-2401-02D9E7462ADA}"/>
                </a:ext>
              </a:extLst>
            </p:cNvPr>
            <p:cNvSpPr txBox="1"/>
            <p:nvPr/>
          </p:nvSpPr>
          <p:spPr>
            <a:xfrm>
              <a:off x="3489182" y="8152978"/>
              <a:ext cx="7631718" cy="12844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2201" dirty="0">
                  <a:solidFill>
                    <a:schemeClr val="tx2"/>
                  </a:solidFill>
                  <a:latin typeface="Arial" panose="020B0604020202020204" pitchFamily="34" charset="0"/>
                  <a:cs typeface="Arial" panose="020B0604020202020204" pitchFamily="34" charset="0"/>
                </a:rPr>
                <a:t>Текст этот является «рыбой» и предназначен исключительно для оптимизации работы над материалом</a:t>
              </a:r>
            </a:p>
          </p:txBody>
        </p:sp>
        <p:sp>
          <p:nvSpPr>
            <p:cNvPr id="3705" name="Type text here">
              <a:extLst>
                <a:ext uri="{FF2B5EF4-FFF2-40B4-BE49-F238E27FC236}">
                  <a16:creationId xmlns:a16="http://schemas.microsoft.com/office/drawing/2014/main" id="{2AB1CAC9-FB52-0A00-25C8-297BBB66DC77}"/>
                </a:ext>
              </a:extLst>
            </p:cNvPr>
            <p:cNvSpPr txBox="1"/>
            <p:nvPr/>
          </p:nvSpPr>
          <p:spPr>
            <a:xfrm>
              <a:off x="3483248" y="7476746"/>
              <a:ext cx="2978063" cy="533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1" tIns="50801" rIns="50801" bIns="50801">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Название</a:t>
              </a:r>
              <a:endParaRPr sz="2801" b="1" dirty="0">
                <a:solidFill>
                  <a:schemeClr val="tx1"/>
                </a:solidFill>
                <a:latin typeface="Arial" panose="020B0604020202020204" pitchFamily="34" charset="0"/>
                <a:cs typeface="Arial" panose="020B0604020202020204" pitchFamily="34" charset="0"/>
              </a:endParaRPr>
            </a:p>
          </p:txBody>
        </p:sp>
        <p:sp>
          <p:nvSpPr>
            <p:cNvPr id="3717" name="Circle">
              <a:extLst>
                <a:ext uri="{FF2B5EF4-FFF2-40B4-BE49-F238E27FC236}">
                  <a16:creationId xmlns:a16="http://schemas.microsoft.com/office/drawing/2014/main" id="{D057F1AB-549B-A20E-581C-E0FA83B15595}"/>
                </a:ext>
              </a:extLst>
            </p:cNvPr>
            <p:cNvSpPr/>
            <p:nvPr/>
          </p:nvSpPr>
          <p:spPr>
            <a:xfrm>
              <a:off x="2974322" y="7598991"/>
              <a:ext cx="359354" cy="359355"/>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718" name="2">
              <a:extLst>
                <a:ext uri="{FF2B5EF4-FFF2-40B4-BE49-F238E27FC236}">
                  <a16:creationId xmlns:a16="http://schemas.microsoft.com/office/drawing/2014/main" id="{A44FF1D5-C93E-FF0C-CA85-9BB3F97989EA}"/>
                </a:ext>
              </a:extLst>
            </p:cNvPr>
            <p:cNvSpPr txBox="1"/>
            <p:nvPr/>
          </p:nvSpPr>
          <p:spPr>
            <a:xfrm>
              <a:off x="2974322" y="7591237"/>
              <a:ext cx="359355"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2</a:t>
              </a:r>
            </a:p>
          </p:txBody>
        </p:sp>
      </p:grpSp>
      <p:grpSp>
        <p:nvGrpSpPr>
          <p:cNvPr id="5" name="Group 4">
            <a:extLst>
              <a:ext uri="{FF2B5EF4-FFF2-40B4-BE49-F238E27FC236}">
                <a16:creationId xmlns:a16="http://schemas.microsoft.com/office/drawing/2014/main" id="{801ADA62-6BCB-8975-5BA5-58C4218B965A}"/>
              </a:ext>
            </a:extLst>
          </p:cNvPr>
          <p:cNvGrpSpPr/>
          <p:nvPr/>
        </p:nvGrpSpPr>
        <p:grpSpPr>
          <a:xfrm>
            <a:off x="1486798" y="10031776"/>
            <a:ext cx="8544150" cy="1554295"/>
            <a:chOff x="2974322" y="9296247"/>
            <a:chExt cx="8544151" cy="1554296"/>
          </a:xfrm>
        </p:grpSpPr>
        <p:sp>
          <p:nvSpPr>
            <p:cNvPr id="3706" name="Lorem ipsum dolor sit amet, consectetur adipiscing elit, sed do eiusmod tempor incididunt ut labore donec dolore magna.">
              <a:extLst>
                <a:ext uri="{FF2B5EF4-FFF2-40B4-BE49-F238E27FC236}">
                  <a16:creationId xmlns:a16="http://schemas.microsoft.com/office/drawing/2014/main" id="{52AE1EF2-4036-C480-F734-7B18EA71D458}"/>
                </a:ext>
              </a:extLst>
            </p:cNvPr>
            <p:cNvSpPr txBox="1"/>
            <p:nvPr/>
          </p:nvSpPr>
          <p:spPr>
            <a:xfrm>
              <a:off x="3489182" y="9972479"/>
              <a:ext cx="8029291" cy="878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2201" dirty="0">
                  <a:solidFill>
                    <a:schemeClr val="tx2"/>
                  </a:solidFill>
                  <a:latin typeface="Arial" panose="020B0604020202020204" pitchFamily="34" charset="0"/>
                  <a:cs typeface="Arial" panose="020B0604020202020204" pitchFamily="34" charset="0"/>
                </a:rPr>
                <a:t>Текст этот является «рыбой» и предназначен исключительно для оптимизации работы над материалом</a:t>
              </a:r>
            </a:p>
          </p:txBody>
        </p:sp>
        <p:sp>
          <p:nvSpPr>
            <p:cNvPr id="3707" name="Type text here">
              <a:extLst>
                <a:ext uri="{FF2B5EF4-FFF2-40B4-BE49-F238E27FC236}">
                  <a16:creationId xmlns:a16="http://schemas.microsoft.com/office/drawing/2014/main" id="{A0C86344-EA5A-2B29-833B-6A1037D9D978}"/>
                </a:ext>
              </a:extLst>
            </p:cNvPr>
            <p:cNvSpPr txBox="1"/>
            <p:nvPr/>
          </p:nvSpPr>
          <p:spPr>
            <a:xfrm>
              <a:off x="3483248" y="9296247"/>
              <a:ext cx="2978063" cy="533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1" tIns="50801" rIns="50801" bIns="50801">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Название</a:t>
              </a:r>
              <a:endParaRPr sz="2801" b="1" dirty="0">
                <a:solidFill>
                  <a:schemeClr val="tx1"/>
                </a:solidFill>
                <a:latin typeface="Arial" panose="020B0604020202020204" pitchFamily="34" charset="0"/>
                <a:cs typeface="Arial" panose="020B0604020202020204" pitchFamily="34" charset="0"/>
              </a:endParaRPr>
            </a:p>
          </p:txBody>
        </p:sp>
        <p:sp>
          <p:nvSpPr>
            <p:cNvPr id="3720" name="Circle">
              <a:extLst>
                <a:ext uri="{FF2B5EF4-FFF2-40B4-BE49-F238E27FC236}">
                  <a16:creationId xmlns:a16="http://schemas.microsoft.com/office/drawing/2014/main" id="{3AA4FB55-4EB9-1952-EFF7-2E5C19224801}"/>
                </a:ext>
              </a:extLst>
            </p:cNvPr>
            <p:cNvSpPr/>
            <p:nvPr/>
          </p:nvSpPr>
          <p:spPr>
            <a:xfrm>
              <a:off x="2974322" y="9387657"/>
              <a:ext cx="359354" cy="359354"/>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721" name="3">
              <a:extLst>
                <a:ext uri="{FF2B5EF4-FFF2-40B4-BE49-F238E27FC236}">
                  <a16:creationId xmlns:a16="http://schemas.microsoft.com/office/drawing/2014/main" id="{3E453FFE-C139-287C-6A72-E35F04F154A2}"/>
                </a:ext>
              </a:extLst>
            </p:cNvPr>
            <p:cNvSpPr txBox="1"/>
            <p:nvPr/>
          </p:nvSpPr>
          <p:spPr>
            <a:xfrm>
              <a:off x="2974322" y="9379902"/>
              <a:ext cx="359355"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3</a:t>
              </a:r>
            </a:p>
          </p:txBody>
        </p:sp>
      </p:grpSp>
      <p:grpSp>
        <p:nvGrpSpPr>
          <p:cNvPr id="6" name="Group 5">
            <a:extLst>
              <a:ext uri="{FF2B5EF4-FFF2-40B4-BE49-F238E27FC236}">
                <a16:creationId xmlns:a16="http://schemas.microsoft.com/office/drawing/2014/main" id="{7BB008AD-1231-C747-20D2-6DBC25CD40AA}"/>
              </a:ext>
            </a:extLst>
          </p:cNvPr>
          <p:cNvGrpSpPr/>
          <p:nvPr/>
        </p:nvGrpSpPr>
        <p:grpSpPr>
          <a:xfrm>
            <a:off x="12839701" y="5268738"/>
            <a:ext cx="8155045" cy="1960688"/>
            <a:chOff x="12770255" y="5657246"/>
            <a:chExt cx="8155044" cy="1960689"/>
          </a:xfrm>
        </p:grpSpPr>
        <p:sp>
          <p:nvSpPr>
            <p:cNvPr id="3708" name="Lorem ipsum dolor sit amet, consectetur adipiscing elit, sed do eiusmod tempor incididunt ut labore donec dolore magna.">
              <a:extLst>
                <a:ext uri="{FF2B5EF4-FFF2-40B4-BE49-F238E27FC236}">
                  <a16:creationId xmlns:a16="http://schemas.microsoft.com/office/drawing/2014/main" id="{F3204F58-E4FA-DF47-B967-EE9518BBB3EC}"/>
                </a:ext>
              </a:extLst>
            </p:cNvPr>
            <p:cNvSpPr txBox="1"/>
            <p:nvPr/>
          </p:nvSpPr>
          <p:spPr>
            <a:xfrm>
              <a:off x="13293583" y="6333478"/>
              <a:ext cx="7631716" cy="12844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2201" dirty="0">
                  <a:solidFill>
                    <a:schemeClr val="tx2"/>
                  </a:solidFill>
                  <a:latin typeface="Arial" panose="020B0604020202020204" pitchFamily="34" charset="0"/>
                  <a:cs typeface="Arial" panose="020B0604020202020204" pitchFamily="34" charset="0"/>
                </a:rPr>
                <a:t>Текст этот является «рыбой» и предназначен исключительно для оптимизации работы над материалом</a:t>
              </a:r>
            </a:p>
          </p:txBody>
        </p:sp>
        <p:sp>
          <p:nvSpPr>
            <p:cNvPr id="3709" name="Type text here">
              <a:extLst>
                <a:ext uri="{FF2B5EF4-FFF2-40B4-BE49-F238E27FC236}">
                  <a16:creationId xmlns:a16="http://schemas.microsoft.com/office/drawing/2014/main" id="{BE321A91-D3E9-6E1E-4E68-5E2BAD8532D2}"/>
                </a:ext>
              </a:extLst>
            </p:cNvPr>
            <p:cNvSpPr txBox="1"/>
            <p:nvPr/>
          </p:nvSpPr>
          <p:spPr>
            <a:xfrm>
              <a:off x="13287648" y="5657246"/>
              <a:ext cx="2978062" cy="533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1" tIns="50801" rIns="50801" bIns="50801">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Название</a:t>
              </a:r>
              <a:endParaRPr sz="2801" b="1" dirty="0">
                <a:solidFill>
                  <a:schemeClr val="tx1"/>
                </a:solidFill>
                <a:latin typeface="Arial" panose="020B0604020202020204" pitchFamily="34" charset="0"/>
                <a:cs typeface="Arial" panose="020B0604020202020204" pitchFamily="34" charset="0"/>
              </a:endParaRPr>
            </a:p>
          </p:txBody>
        </p:sp>
        <p:sp>
          <p:nvSpPr>
            <p:cNvPr id="3723" name="Circle">
              <a:extLst>
                <a:ext uri="{FF2B5EF4-FFF2-40B4-BE49-F238E27FC236}">
                  <a16:creationId xmlns:a16="http://schemas.microsoft.com/office/drawing/2014/main" id="{CB3DE718-DD11-62EC-5247-32EEED473AE2}"/>
                </a:ext>
              </a:extLst>
            </p:cNvPr>
            <p:cNvSpPr/>
            <p:nvPr/>
          </p:nvSpPr>
          <p:spPr>
            <a:xfrm>
              <a:off x="12770255" y="5767737"/>
              <a:ext cx="359354" cy="359355"/>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724" name="4">
              <a:extLst>
                <a:ext uri="{FF2B5EF4-FFF2-40B4-BE49-F238E27FC236}">
                  <a16:creationId xmlns:a16="http://schemas.microsoft.com/office/drawing/2014/main" id="{9935BA95-32E9-42D0-BD5B-E6AE44490B56}"/>
                </a:ext>
              </a:extLst>
            </p:cNvPr>
            <p:cNvSpPr txBox="1"/>
            <p:nvPr/>
          </p:nvSpPr>
          <p:spPr>
            <a:xfrm>
              <a:off x="12770255" y="5759983"/>
              <a:ext cx="359355"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4</a:t>
              </a:r>
            </a:p>
          </p:txBody>
        </p:sp>
      </p:grpSp>
      <p:grpSp>
        <p:nvGrpSpPr>
          <p:cNvPr id="7" name="Group 6">
            <a:extLst>
              <a:ext uri="{FF2B5EF4-FFF2-40B4-BE49-F238E27FC236}">
                <a16:creationId xmlns:a16="http://schemas.microsoft.com/office/drawing/2014/main" id="{64923FB9-A602-364A-05F9-E87D0077D734}"/>
              </a:ext>
            </a:extLst>
          </p:cNvPr>
          <p:cNvGrpSpPr/>
          <p:nvPr/>
        </p:nvGrpSpPr>
        <p:grpSpPr>
          <a:xfrm>
            <a:off x="12839701" y="7495766"/>
            <a:ext cx="8155045" cy="1960688"/>
            <a:chOff x="12770255" y="7476746"/>
            <a:chExt cx="8155044" cy="1960689"/>
          </a:xfrm>
        </p:grpSpPr>
        <p:sp>
          <p:nvSpPr>
            <p:cNvPr id="3710" name="Lorem ipsum dolor sit amet, consectetur adipiscing elit, sed do eiusmod tempor incididunt ut labore donec dolore magna.">
              <a:extLst>
                <a:ext uri="{FF2B5EF4-FFF2-40B4-BE49-F238E27FC236}">
                  <a16:creationId xmlns:a16="http://schemas.microsoft.com/office/drawing/2014/main" id="{6E893262-1C97-7911-813E-BE62E1D09837}"/>
                </a:ext>
              </a:extLst>
            </p:cNvPr>
            <p:cNvSpPr txBox="1"/>
            <p:nvPr/>
          </p:nvSpPr>
          <p:spPr>
            <a:xfrm>
              <a:off x="13293583" y="8152978"/>
              <a:ext cx="7631716" cy="12844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2201" dirty="0">
                  <a:solidFill>
                    <a:schemeClr val="tx2"/>
                  </a:solidFill>
                  <a:latin typeface="Arial" panose="020B0604020202020204" pitchFamily="34" charset="0"/>
                  <a:cs typeface="Arial" panose="020B0604020202020204" pitchFamily="34" charset="0"/>
                </a:rPr>
                <a:t>Текст этот является «рыбой» и предназначен исключительно для оптимизации работы над материалом</a:t>
              </a:r>
            </a:p>
          </p:txBody>
        </p:sp>
        <p:sp>
          <p:nvSpPr>
            <p:cNvPr id="3711" name="Type text here">
              <a:extLst>
                <a:ext uri="{FF2B5EF4-FFF2-40B4-BE49-F238E27FC236}">
                  <a16:creationId xmlns:a16="http://schemas.microsoft.com/office/drawing/2014/main" id="{EEB99D0A-2485-9ACD-B9E8-95721EFBEA58}"/>
                </a:ext>
              </a:extLst>
            </p:cNvPr>
            <p:cNvSpPr txBox="1"/>
            <p:nvPr/>
          </p:nvSpPr>
          <p:spPr>
            <a:xfrm>
              <a:off x="13287648" y="7476746"/>
              <a:ext cx="2978062" cy="533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1" tIns="50801" rIns="50801" bIns="50801">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Название</a:t>
              </a:r>
              <a:endParaRPr sz="2801" b="1" dirty="0">
                <a:solidFill>
                  <a:schemeClr val="tx1"/>
                </a:solidFill>
                <a:latin typeface="Arial" panose="020B0604020202020204" pitchFamily="34" charset="0"/>
                <a:cs typeface="Arial" panose="020B0604020202020204" pitchFamily="34" charset="0"/>
              </a:endParaRPr>
            </a:p>
          </p:txBody>
        </p:sp>
        <p:sp>
          <p:nvSpPr>
            <p:cNvPr id="3726" name="Circle">
              <a:extLst>
                <a:ext uri="{FF2B5EF4-FFF2-40B4-BE49-F238E27FC236}">
                  <a16:creationId xmlns:a16="http://schemas.microsoft.com/office/drawing/2014/main" id="{82C04DAB-5701-B830-E824-83C3D4982282}"/>
                </a:ext>
              </a:extLst>
            </p:cNvPr>
            <p:cNvSpPr/>
            <p:nvPr/>
          </p:nvSpPr>
          <p:spPr>
            <a:xfrm>
              <a:off x="12770255" y="7596537"/>
              <a:ext cx="359354" cy="359355"/>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727" name="5">
              <a:extLst>
                <a:ext uri="{FF2B5EF4-FFF2-40B4-BE49-F238E27FC236}">
                  <a16:creationId xmlns:a16="http://schemas.microsoft.com/office/drawing/2014/main" id="{3E5D2563-717E-69A6-F6E1-63FA1918F456}"/>
                </a:ext>
              </a:extLst>
            </p:cNvPr>
            <p:cNvSpPr txBox="1"/>
            <p:nvPr/>
          </p:nvSpPr>
          <p:spPr>
            <a:xfrm>
              <a:off x="12770255" y="7588783"/>
              <a:ext cx="359355"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5</a:t>
              </a:r>
            </a:p>
          </p:txBody>
        </p:sp>
      </p:grpSp>
      <p:grpSp>
        <p:nvGrpSpPr>
          <p:cNvPr id="8" name="Group 7">
            <a:extLst>
              <a:ext uri="{FF2B5EF4-FFF2-40B4-BE49-F238E27FC236}">
                <a16:creationId xmlns:a16="http://schemas.microsoft.com/office/drawing/2014/main" id="{EECA4335-A7AB-1B22-3B40-4E2FC484AD26}"/>
              </a:ext>
            </a:extLst>
          </p:cNvPr>
          <p:cNvGrpSpPr/>
          <p:nvPr/>
        </p:nvGrpSpPr>
        <p:grpSpPr>
          <a:xfrm>
            <a:off x="12770256" y="10031776"/>
            <a:ext cx="8552618" cy="1554295"/>
            <a:chOff x="12770255" y="9296247"/>
            <a:chExt cx="8552617" cy="1554296"/>
          </a:xfrm>
        </p:grpSpPr>
        <p:sp>
          <p:nvSpPr>
            <p:cNvPr id="3712" name="Lorem ipsum dolor sit amet, consectetur adipiscing elit, sed do eiusmod tempor incididunt ut labore donec dolore magna.">
              <a:extLst>
                <a:ext uri="{FF2B5EF4-FFF2-40B4-BE49-F238E27FC236}">
                  <a16:creationId xmlns:a16="http://schemas.microsoft.com/office/drawing/2014/main" id="{A6C66C4A-2EF0-FE09-81AC-86D10B210668}"/>
                </a:ext>
              </a:extLst>
            </p:cNvPr>
            <p:cNvSpPr txBox="1"/>
            <p:nvPr/>
          </p:nvSpPr>
          <p:spPr>
            <a:xfrm>
              <a:off x="13293583" y="9972479"/>
              <a:ext cx="8029289" cy="8780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2201" dirty="0">
                  <a:solidFill>
                    <a:schemeClr val="tx2"/>
                  </a:solidFill>
                  <a:latin typeface="Arial" panose="020B0604020202020204" pitchFamily="34" charset="0"/>
                  <a:cs typeface="Arial" panose="020B0604020202020204" pitchFamily="34" charset="0"/>
                </a:rPr>
                <a:t>Текст этот является «рыбой» и предназначен исключительно для оптимизации работы над материалом</a:t>
              </a:r>
            </a:p>
          </p:txBody>
        </p:sp>
        <p:sp>
          <p:nvSpPr>
            <p:cNvPr id="3713" name="Type text here">
              <a:extLst>
                <a:ext uri="{FF2B5EF4-FFF2-40B4-BE49-F238E27FC236}">
                  <a16:creationId xmlns:a16="http://schemas.microsoft.com/office/drawing/2014/main" id="{2A8C44A4-2F50-E033-3E27-D119FAF9144A}"/>
                </a:ext>
              </a:extLst>
            </p:cNvPr>
            <p:cNvSpPr txBox="1"/>
            <p:nvPr/>
          </p:nvSpPr>
          <p:spPr>
            <a:xfrm>
              <a:off x="13287648" y="9296247"/>
              <a:ext cx="2978062" cy="533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1" tIns="50801" rIns="50801" bIns="50801">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Название</a:t>
              </a:r>
              <a:endParaRPr sz="2801" b="1" dirty="0">
                <a:solidFill>
                  <a:schemeClr val="tx1"/>
                </a:solidFill>
                <a:latin typeface="Arial" panose="020B0604020202020204" pitchFamily="34" charset="0"/>
                <a:cs typeface="Arial" panose="020B0604020202020204" pitchFamily="34" charset="0"/>
              </a:endParaRPr>
            </a:p>
          </p:txBody>
        </p:sp>
        <p:sp>
          <p:nvSpPr>
            <p:cNvPr id="3729" name="Circle">
              <a:extLst>
                <a:ext uri="{FF2B5EF4-FFF2-40B4-BE49-F238E27FC236}">
                  <a16:creationId xmlns:a16="http://schemas.microsoft.com/office/drawing/2014/main" id="{FEB9D4BB-BBBC-F22A-2E7B-821B5F015981}"/>
                </a:ext>
              </a:extLst>
            </p:cNvPr>
            <p:cNvSpPr/>
            <p:nvPr/>
          </p:nvSpPr>
          <p:spPr>
            <a:xfrm>
              <a:off x="12770255" y="9385203"/>
              <a:ext cx="359354" cy="359354"/>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730" name="6">
              <a:extLst>
                <a:ext uri="{FF2B5EF4-FFF2-40B4-BE49-F238E27FC236}">
                  <a16:creationId xmlns:a16="http://schemas.microsoft.com/office/drawing/2014/main" id="{5A092341-4219-1ED3-2747-633563E26700}"/>
                </a:ext>
              </a:extLst>
            </p:cNvPr>
            <p:cNvSpPr txBox="1"/>
            <p:nvPr/>
          </p:nvSpPr>
          <p:spPr>
            <a:xfrm>
              <a:off x="12770255" y="9377448"/>
              <a:ext cx="359355"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6</a:t>
              </a:r>
            </a:p>
          </p:txBody>
        </p:sp>
      </p:grpSp>
      <p:sp>
        <p:nvSpPr>
          <p:cNvPr id="37" name="Rectangle">
            <a:extLst>
              <a:ext uri="{FF2B5EF4-FFF2-40B4-BE49-F238E27FC236}">
                <a16:creationId xmlns:a16="http://schemas.microsoft.com/office/drawing/2014/main" id="{C563611D-3D5B-2247-A979-999575D49E7E}"/>
              </a:ext>
            </a:extLst>
          </p:cNvPr>
          <p:cNvSpPr/>
          <p:nvPr/>
        </p:nvSpPr>
        <p:spPr>
          <a:xfrm>
            <a:off x="1427163" y="2577132"/>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36" name="Placeholder Demo Text">
            <a:extLst>
              <a:ext uri="{FF2B5EF4-FFF2-40B4-BE49-F238E27FC236}">
                <a16:creationId xmlns:a16="http://schemas.microsoft.com/office/drawing/2014/main" id="{53A4A0F4-F143-33B9-3394-6227A524D739}"/>
              </a:ext>
            </a:extLst>
          </p:cNvPr>
          <p:cNvSpPr txBox="1"/>
          <p:nvPr/>
        </p:nvSpPr>
        <p:spPr>
          <a:xfrm>
            <a:off x="1299104" y="3232716"/>
            <a:ext cx="7476408" cy="1333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latin typeface="Arial" panose="020B0604020202020204" pitchFamily="34" charset="0"/>
                <a:cs typeface="Arial" panose="020B0604020202020204" pitchFamily="34" charset="0"/>
              </a:rPr>
              <a:t>Перечисления</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83432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All the world is made of faith, and trust, and pixie dust."/>
          <p:cNvSpPr txBox="1"/>
          <p:nvPr/>
        </p:nvSpPr>
        <p:spPr>
          <a:xfrm>
            <a:off x="1424203" y="2230650"/>
            <a:ext cx="20753626" cy="11182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5000" b="0">
                <a:solidFill>
                  <a:srgbClr val="242423"/>
                </a:solidFill>
                <a:latin typeface="Montserrat Bold"/>
                <a:ea typeface="Montserrat Bold"/>
                <a:cs typeface="Montserrat Bold"/>
                <a:sym typeface="Montserrat Bold"/>
              </a:defRPr>
            </a:lvl1pPr>
          </a:lstStyle>
          <a:p>
            <a:r>
              <a:rPr lang="ru-RU" sz="6600" b="1" dirty="0">
                <a:solidFill>
                  <a:schemeClr val="bg1"/>
                </a:solidFill>
                <a:latin typeface="+mj-lt"/>
                <a:ea typeface="Source Serif Pro" panose="02040603050405020204" pitchFamily="18" charset="0"/>
              </a:rPr>
              <a:t>Предложения по совершенствованию</a:t>
            </a:r>
            <a:endParaRPr lang="ru-RU" sz="6600" b="1" dirty="0">
              <a:solidFill>
                <a:schemeClr val="bg1"/>
              </a:solidFill>
              <a:latin typeface="+mj-lt"/>
              <a:cs typeface="Arial" panose="020B0604020202020204" pitchFamily="34" charset="0"/>
            </a:endParaRPr>
          </a:p>
        </p:txBody>
      </p:sp>
      <p:grpSp>
        <p:nvGrpSpPr>
          <p:cNvPr id="3" name="Group 2">
            <a:extLst>
              <a:ext uri="{FF2B5EF4-FFF2-40B4-BE49-F238E27FC236}">
                <a16:creationId xmlns:a16="http://schemas.microsoft.com/office/drawing/2014/main" id="{D2BD33CF-1C2D-D4CD-5FDF-1DA4DB5E3A9B}"/>
              </a:ext>
            </a:extLst>
          </p:cNvPr>
          <p:cNvGrpSpPr/>
          <p:nvPr/>
        </p:nvGrpSpPr>
        <p:grpSpPr>
          <a:xfrm>
            <a:off x="1424203" y="5760272"/>
            <a:ext cx="10540528" cy="7340666"/>
            <a:chOff x="12814343" y="6292153"/>
            <a:chExt cx="10540528" cy="7340666"/>
          </a:xfrm>
        </p:grpSpPr>
        <p:sp>
          <p:nvSpPr>
            <p:cNvPr id="4" name="Lorem ipsum dolor sit amet, consectetur adipiscing elit, sed do eiusmod tempor incididunt ut labore et dolore magna aliqua.">
              <a:extLst>
                <a:ext uri="{FF2B5EF4-FFF2-40B4-BE49-F238E27FC236}">
                  <a16:creationId xmlns:a16="http://schemas.microsoft.com/office/drawing/2014/main" id="{A7A51467-1EFB-008A-4CB3-342314C1ABAD}"/>
                </a:ext>
              </a:extLst>
            </p:cNvPr>
            <p:cNvSpPr/>
            <p:nvPr/>
          </p:nvSpPr>
          <p:spPr>
            <a:xfrm>
              <a:off x="13742314" y="6292153"/>
              <a:ext cx="9612557" cy="7340666"/>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algn="l" defTabSz="457200">
                <a:lnSpc>
                  <a:spcPct val="120000"/>
                </a:lnSpc>
                <a:defRPr sz="2200" b="0">
                  <a:solidFill>
                    <a:srgbClr val="7F8189"/>
                  </a:solidFill>
                  <a:latin typeface="Arial"/>
                  <a:ea typeface="Arial"/>
                  <a:cs typeface="Arial"/>
                  <a:sym typeface="Arial"/>
                </a:defRPr>
              </a:lvl1pPr>
            </a:lstStyle>
            <a:p>
              <a:r>
                <a:rPr lang="ru-RU" sz="4400" dirty="0">
                  <a:solidFill>
                    <a:schemeClr val="tx1"/>
                  </a:solidFill>
                  <a:latin typeface="Arial" panose="020B0604020202020204" pitchFamily="34" charset="0"/>
                  <a:cs typeface="Arial" panose="020B0604020202020204" pitchFamily="34" charset="0"/>
                </a:rPr>
                <a:t>Пункт списка…..</a:t>
              </a:r>
            </a:p>
            <a:p>
              <a:endParaRPr lang="ru-RU" sz="4400" dirty="0">
                <a:solidFill>
                  <a:schemeClr val="tx1"/>
                </a:solidFill>
                <a:latin typeface="Arial" panose="020B0604020202020204" pitchFamily="34" charset="0"/>
                <a:cs typeface="Arial" panose="020B0604020202020204" pitchFamily="34" charset="0"/>
              </a:endParaRPr>
            </a:p>
            <a:p>
              <a:r>
                <a:rPr lang="ru-RU" sz="4400" dirty="0">
                  <a:solidFill>
                    <a:schemeClr val="tx1"/>
                  </a:solidFill>
                  <a:latin typeface="Arial" panose="020B0604020202020204" pitchFamily="34" charset="0"/>
                  <a:cs typeface="Arial" panose="020B0604020202020204" pitchFamily="34" charset="0"/>
                </a:rPr>
                <a:t>Пункт списка…..</a:t>
              </a:r>
            </a:p>
            <a:p>
              <a:endParaRPr lang="ru-RU" sz="4400" dirty="0">
                <a:solidFill>
                  <a:schemeClr val="tx1"/>
                </a:solidFill>
                <a:latin typeface="Arial" panose="020B0604020202020204" pitchFamily="34" charset="0"/>
                <a:cs typeface="Arial" panose="020B0604020202020204" pitchFamily="34" charset="0"/>
              </a:endParaRPr>
            </a:p>
            <a:p>
              <a:r>
                <a:rPr lang="ru-RU" sz="4400" dirty="0">
                  <a:solidFill>
                    <a:schemeClr val="tx1"/>
                  </a:solidFill>
                  <a:latin typeface="Arial" panose="020B0604020202020204" pitchFamily="34" charset="0"/>
                  <a:cs typeface="Arial" panose="020B0604020202020204" pitchFamily="34" charset="0"/>
                </a:rPr>
                <a:t>Пункт списка….. </a:t>
              </a:r>
            </a:p>
            <a:p>
              <a:endParaRPr lang="ru-RU" sz="4400" dirty="0">
                <a:solidFill>
                  <a:schemeClr val="tx1"/>
                </a:solidFill>
                <a:latin typeface="Arial" panose="020B0604020202020204" pitchFamily="34" charset="0"/>
                <a:cs typeface="Arial" panose="020B0604020202020204" pitchFamily="34" charset="0"/>
              </a:endParaRPr>
            </a:p>
            <a:p>
              <a:r>
                <a:rPr lang="ru-RU" sz="4400" dirty="0">
                  <a:solidFill>
                    <a:schemeClr val="tx1"/>
                  </a:solidFill>
                  <a:latin typeface="Arial" panose="020B0604020202020204" pitchFamily="34" charset="0"/>
                  <a:cs typeface="Arial" panose="020B0604020202020204" pitchFamily="34" charset="0"/>
                </a:rPr>
                <a:t>Пункт списка…..</a:t>
              </a:r>
            </a:p>
            <a:p>
              <a:endParaRPr lang="ru-RU" sz="4400" dirty="0">
                <a:solidFill>
                  <a:schemeClr val="tx1"/>
                </a:solidFill>
                <a:latin typeface="Arial" panose="020B0604020202020204" pitchFamily="34" charset="0"/>
                <a:cs typeface="Arial" panose="020B0604020202020204" pitchFamily="34" charset="0"/>
              </a:endParaRPr>
            </a:p>
            <a:p>
              <a:r>
                <a:rPr lang="ru-RU" sz="4400" dirty="0">
                  <a:solidFill>
                    <a:schemeClr val="tx1"/>
                  </a:solidFill>
                  <a:latin typeface="Arial" panose="020B0604020202020204" pitchFamily="34" charset="0"/>
                  <a:cs typeface="Arial" panose="020B0604020202020204" pitchFamily="34" charset="0"/>
                </a:rPr>
                <a:t> </a:t>
              </a:r>
              <a:endParaRPr sz="4400" dirty="0">
                <a:solidFill>
                  <a:schemeClr val="tx1"/>
                </a:solidFill>
                <a:latin typeface="Arial" panose="020B0604020202020204" pitchFamily="34" charset="0"/>
                <a:cs typeface="Arial" panose="020B0604020202020204" pitchFamily="34" charset="0"/>
              </a:endParaRPr>
            </a:p>
          </p:txBody>
        </p:sp>
        <p:sp>
          <p:nvSpPr>
            <p:cNvPr id="5" name="Circle">
              <a:extLst>
                <a:ext uri="{FF2B5EF4-FFF2-40B4-BE49-F238E27FC236}">
                  <a16:creationId xmlns:a16="http://schemas.microsoft.com/office/drawing/2014/main" id="{7D9E82FD-49B3-5EBE-4DD4-75F2E535E261}"/>
                </a:ext>
              </a:extLst>
            </p:cNvPr>
            <p:cNvSpPr/>
            <p:nvPr/>
          </p:nvSpPr>
          <p:spPr>
            <a:xfrm>
              <a:off x="12815678" y="6420245"/>
              <a:ext cx="560887" cy="560890"/>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4400" dirty="0">
                <a:latin typeface="Arial Black" panose="020B0604020202020204" pitchFamily="34" charset="0"/>
                <a:cs typeface="Arial Black" panose="020B0604020202020204" pitchFamily="34" charset="0"/>
              </a:endParaRPr>
            </a:p>
          </p:txBody>
        </p:sp>
        <p:sp>
          <p:nvSpPr>
            <p:cNvPr id="6" name="Graphic 48">
              <a:extLst>
                <a:ext uri="{FF2B5EF4-FFF2-40B4-BE49-F238E27FC236}">
                  <a16:creationId xmlns:a16="http://schemas.microsoft.com/office/drawing/2014/main" id="{8C4EE77D-811E-B780-9B05-175202AE3B58}"/>
                </a:ext>
              </a:extLst>
            </p:cNvPr>
            <p:cNvSpPr/>
            <p:nvPr/>
          </p:nvSpPr>
          <p:spPr>
            <a:xfrm>
              <a:off x="12981531" y="6615825"/>
              <a:ext cx="254578" cy="169729"/>
            </a:xfrm>
            <a:custGeom>
              <a:avLst/>
              <a:gdLst/>
              <a:ahLst/>
              <a:cxnLst>
                <a:cxn ang="0">
                  <a:pos x="wd2" y="hd2"/>
                </a:cxn>
                <a:cxn ang="5400000">
                  <a:pos x="wd2" y="hd2"/>
                </a:cxn>
                <a:cxn ang="10800000">
                  <a:pos x="wd2" y="hd2"/>
                </a:cxn>
                <a:cxn ang="16200000">
                  <a:pos x="wd2" y="hd2"/>
                </a:cxn>
              </a:cxnLst>
              <a:rect l="0" t="0" r="r" b="b"/>
              <a:pathLst>
                <a:path w="21186" h="20985" extrusionOk="0">
                  <a:moveTo>
                    <a:pt x="10679" y="20063"/>
                  </a:moveTo>
                  <a:lnTo>
                    <a:pt x="20565" y="5375"/>
                  </a:lnTo>
                  <a:cubicBezTo>
                    <a:pt x="21393" y="4146"/>
                    <a:pt x="21393" y="2152"/>
                    <a:pt x="20565" y="923"/>
                  </a:cubicBezTo>
                  <a:cubicBezTo>
                    <a:pt x="19738" y="-307"/>
                    <a:pt x="18396" y="-307"/>
                    <a:pt x="17568" y="923"/>
                  </a:cubicBezTo>
                  <a:lnTo>
                    <a:pt x="9181" y="13386"/>
                  </a:lnTo>
                  <a:lnTo>
                    <a:pt x="3618" y="5119"/>
                  </a:lnTo>
                  <a:cubicBezTo>
                    <a:pt x="2790" y="3889"/>
                    <a:pt x="1448" y="3889"/>
                    <a:pt x="621" y="5119"/>
                  </a:cubicBezTo>
                  <a:cubicBezTo>
                    <a:pt x="-207" y="6349"/>
                    <a:pt x="-207" y="8342"/>
                    <a:pt x="621" y="9572"/>
                  </a:cubicBezTo>
                  <a:lnTo>
                    <a:pt x="7682" y="20063"/>
                  </a:lnTo>
                  <a:cubicBezTo>
                    <a:pt x="8509" y="21292"/>
                    <a:pt x="9851" y="21293"/>
                    <a:pt x="10678" y="20064"/>
                  </a:cubicBezTo>
                  <a:lnTo>
                    <a:pt x="10679" y="20063"/>
                  </a:lnTo>
                  <a:close/>
                </a:path>
              </a:pathLst>
            </a:custGeom>
            <a:solidFill>
              <a:schemeClr val="bg1"/>
            </a:solidFill>
            <a:ln w="12700" cap="flat">
              <a:noFill/>
              <a:miter lim="400000"/>
            </a:ln>
            <a:effectLst/>
          </p:spPr>
          <p:txBody>
            <a:bodyPr wrap="square" lIns="45718" tIns="45718" rIns="45718" bIns="45718" numCol="1" anchor="ctr">
              <a:noAutofit/>
            </a:bodyPr>
            <a:lstStyle/>
            <a:p>
              <a:pPr>
                <a:defRPr sz="3200" b="0">
                  <a:solidFill>
                    <a:srgbClr val="FFFFFF"/>
                  </a:solidFill>
                  <a:latin typeface="+mn-lt"/>
                  <a:ea typeface="+mn-ea"/>
                  <a:cs typeface="+mn-cs"/>
                  <a:sym typeface="Helvetica Neue Medium"/>
                </a:defRPr>
              </a:pPr>
              <a:endParaRPr sz="4400" dirty="0">
                <a:solidFill>
                  <a:schemeClr val="bg1"/>
                </a:solidFill>
                <a:latin typeface="Arial Black" panose="020B0604020202020204" pitchFamily="34" charset="0"/>
                <a:cs typeface="Arial Black" panose="020B0604020202020204" pitchFamily="34" charset="0"/>
              </a:endParaRPr>
            </a:p>
          </p:txBody>
        </p:sp>
        <p:sp>
          <p:nvSpPr>
            <p:cNvPr id="7" name="Circle">
              <a:extLst>
                <a:ext uri="{FF2B5EF4-FFF2-40B4-BE49-F238E27FC236}">
                  <a16:creationId xmlns:a16="http://schemas.microsoft.com/office/drawing/2014/main" id="{A4B97707-E0F4-46CB-1C91-C7301DC9A2C1}"/>
                </a:ext>
              </a:extLst>
            </p:cNvPr>
            <p:cNvSpPr/>
            <p:nvPr/>
          </p:nvSpPr>
          <p:spPr>
            <a:xfrm>
              <a:off x="12814343" y="8086554"/>
              <a:ext cx="560887" cy="560889"/>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4400" dirty="0">
                <a:solidFill>
                  <a:schemeClr val="bg1"/>
                </a:solidFill>
                <a:latin typeface="Arial Black" panose="020B0604020202020204" pitchFamily="34" charset="0"/>
                <a:cs typeface="Arial Black" panose="020B0604020202020204" pitchFamily="34" charset="0"/>
              </a:endParaRPr>
            </a:p>
          </p:txBody>
        </p:sp>
        <p:sp>
          <p:nvSpPr>
            <p:cNvPr id="8" name="Graphic 48">
              <a:extLst>
                <a:ext uri="{FF2B5EF4-FFF2-40B4-BE49-F238E27FC236}">
                  <a16:creationId xmlns:a16="http://schemas.microsoft.com/office/drawing/2014/main" id="{8DA4B8F6-8E25-EB0D-210E-2029AFDCA112}"/>
                </a:ext>
              </a:extLst>
            </p:cNvPr>
            <p:cNvSpPr/>
            <p:nvPr/>
          </p:nvSpPr>
          <p:spPr>
            <a:xfrm>
              <a:off x="12980196" y="8282134"/>
              <a:ext cx="254578" cy="169729"/>
            </a:xfrm>
            <a:custGeom>
              <a:avLst/>
              <a:gdLst/>
              <a:ahLst/>
              <a:cxnLst>
                <a:cxn ang="0">
                  <a:pos x="wd2" y="hd2"/>
                </a:cxn>
                <a:cxn ang="5400000">
                  <a:pos x="wd2" y="hd2"/>
                </a:cxn>
                <a:cxn ang="10800000">
                  <a:pos x="wd2" y="hd2"/>
                </a:cxn>
                <a:cxn ang="16200000">
                  <a:pos x="wd2" y="hd2"/>
                </a:cxn>
              </a:cxnLst>
              <a:rect l="0" t="0" r="r" b="b"/>
              <a:pathLst>
                <a:path w="21186" h="20985" extrusionOk="0">
                  <a:moveTo>
                    <a:pt x="10679" y="20063"/>
                  </a:moveTo>
                  <a:lnTo>
                    <a:pt x="20565" y="5375"/>
                  </a:lnTo>
                  <a:cubicBezTo>
                    <a:pt x="21393" y="4146"/>
                    <a:pt x="21393" y="2152"/>
                    <a:pt x="20565" y="923"/>
                  </a:cubicBezTo>
                  <a:cubicBezTo>
                    <a:pt x="19738" y="-307"/>
                    <a:pt x="18396" y="-307"/>
                    <a:pt x="17568" y="923"/>
                  </a:cubicBezTo>
                  <a:lnTo>
                    <a:pt x="9181" y="13386"/>
                  </a:lnTo>
                  <a:lnTo>
                    <a:pt x="3618" y="5119"/>
                  </a:lnTo>
                  <a:cubicBezTo>
                    <a:pt x="2790" y="3889"/>
                    <a:pt x="1448" y="3889"/>
                    <a:pt x="621" y="5119"/>
                  </a:cubicBezTo>
                  <a:cubicBezTo>
                    <a:pt x="-207" y="6349"/>
                    <a:pt x="-207" y="8342"/>
                    <a:pt x="621" y="9572"/>
                  </a:cubicBezTo>
                  <a:lnTo>
                    <a:pt x="7682" y="20063"/>
                  </a:lnTo>
                  <a:cubicBezTo>
                    <a:pt x="8509" y="21292"/>
                    <a:pt x="9851" y="21293"/>
                    <a:pt x="10678" y="20064"/>
                  </a:cubicBezTo>
                  <a:lnTo>
                    <a:pt x="10679" y="20063"/>
                  </a:lnTo>
                  <a:close/>
                </a:path>
              </a:pathLst>
            </a:custGeom>
            <a:solidFill>
              <a:schemeClr val="bg1"/>
            </a:solidFill>
            <a:ln w="12700" cap="flat">
              <a:noFill/>
              <a:miter lim="400000"/>
            </a:ln>
            <a:effectLst/>
          </p:spPr>
          <p:txBody>
            <a:bodyPr wrap="square" lIns="45718" tIns="45718" rIns="45718" bIns="45718" numCol="1" anchor="ctr">
              <a:noAutofit/>
            </a:bodyPr>
            <a:lstStyle/>
            <a:p>
              <a:pPr>
                <a:defRPr sz="3200" b="0">
                  <a:solidFill>
                    <a:srgbClr val="FFFFFF"/>
                  </a:solidFill>
                  <a:latin typeface="+mn-lt"/>
                  <a:ea typeface="+mn-ea"/>
                  <a:cs typeface="+mn-cs"/>
                  <a:sym typeface="Helvetica Neue Medium"/>
                </a:defRPr>
              </a:pPr>
              <a:endParaRPr sz="4400" dirty="0">
                <a:latin typeface="Arial Black" panose="020B0604020202020204" pitchFamily="34" charset="0"/>
                <a:cs typeface="Arial Black" panose="020B0604020202020204" pitchFamily="34" charset="0"/>
              </a:endParaRPr>
            </a:p>
          </p:txBody>
        </p:sp>
        <p:sp>
          <p:nvSpPr>
            <p:cNvPr id="9" name="Circle">
              <a:extLst>
                <a:ext uri="{FF2B5EF4-FFF2-40B4-BE49-F238E27FC236}">
                  <a16:creationId xmlns:a16="http://schemas.microsoft.com/office/drawing/2014/main" id="{93BA0415-FFC6-A972-2543-E75B6D88F7FB}"/>
                </a:ext>
              </a:extLst>
            </p:cNvPr>
            <p:cNvSpPr/>
            <p:nvPr/>
          </p:nvSpPr>
          <p:spPr>
            <a:xfrm>
              <a:off x="12815678" y="9696827"/>
              <a:ext cx="560887" cy="560890"/>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4400" dirty="0">
                <a:solidFill>
                  <a:schemeClr val="bg1"/>
                </a:solidFill>
                <a:latin typeface="Arial Black" panose="020B0604020202020204" pitchFamily="34" charset="0"/>
                <a:cs typeface="Arial Black" panose="020B0604020202020204" pitchFamily="34" charset="0"/>
              </a:endParaRPr>
            </a:p>
          </p:txBody>
        </p:sp>
        <p:sp>
          <p:nvSpPr>
            <p:cNvPr id="10" name="Graphic 48">
              <a:extLst>
                <a:ext uri="{FF2B5EF4-FFF2-40B4-BE49-F238E27FC236}">
                  <a16:creationId xmlns:a16="http://schemas.microsoft.com/office/drawing/2014/main" id="{2A3E772B-0EE4-40A0-2021-59E6A4B22873}"/>
                </a:ext>
              </a:extLst>
            </p:cNvPr>
            <p:cNvSpPr/>
            <p:nvPr/>
          </p:nvSpPr>
          <p:spPr>
            <a:xfrm>
              <a:off x="12981531" y="9892407"/>
              <a:ext cx="254578" cy="169729"/>
            </a:xfrm>
            <a:custGeom>
              <a:avLst/>
              <a:gdLst/>
              <a:ahLst/>
              <a:cxnLst>
                <a:cxn ang="0">
                  <a:pos x="wd2" y="hd2"/>
                </a:cxn>
                <a:cxn ang="5400000">
                  <a:pos x="wd2" y="hd2"/>
                </a:cxn>
                <a:cxn ang="10800000">
                  <a:pos x="wd2" y="hd2"/>
                </a:cxn>
                <a:cxn ang="16200000">
                  <a:pos x="wd2" y="hd2"/>
                </a:cxn>
              </a:cxnLst>
              <a:rect l="0" t="0" r="r" b="b"/>
              <a:pathLst>
                <a:path w="21186" h="20985" extrusionOk="0">
                  <a:moveTo>
                    <a:pt x="10679" y="20063"/>
                  </a:moveTo>
                  <a:lnTo>
                    <a:pt x="20565" y="5375"/>
                  </a:lnTo>
                  <a:cubicBezTo>
                    <a:pt x="21393" y="4146"/>
                    <a:pt x="21393" y="2152"/>
                    <a:pt x="20565" y="923"/>
                  </a:cubicBezTo>
                  <a:cubicBezTo>
                    <a:pt x="19738" y="-307"/>
                    <a:pt x="18396" y="-307"/>
                    <a:pt x="17568" y="923"/>
                  </a:cubicBezTo>
                  <a:lnTo>
                    <a:pt x="9181" y="13386"/>
                  </a:lnTo>
                  <a:lnTo>
                    <a:pt x="3618" y="5119"/>
                  </a:lnTo>
                  <a:cubicBezTo>
                    <a:pt x="2790" y="3889"/>
                    <a:pt x="1448" y="3889"/>
                    <a:pt x="621" y="5119"/>
                  </a:cubicBezTo>
                  <a:cubicBezTo>
                    <a:pt x="-207" y="6349"/>
                    <a:pt x="-207" y="8342"/>
                    <a:pt x="621" y="9572"/>
                  </a:cubicBezTo>
                  <a:lnTo>
                    <a:pt x="7682" y="20063"/>
                  </a:lnTo>
                  <a:cubicBezTo>
                    <a:pt x="8509" y="21292"/>
                    <a:pt x="9851" y="21293"/>
                    <a:pt x="10678" y="20064"/>
                  </a:cubicBezTo>
                  <a:lnTo>
                    <a:pt x="10679" y="20063"/>
                  </a:lnTo>
                  <a:close/>
                </a:path>
              </a:pathLst>
            </a:custGeom>
            <a:solidFill>
              <a:schemeClr val="bg1"/>
            </a:solidFill>
            <a:ln w="12700" cap="flat">
              <a:noFill/>
              <a:miter lim="400000"/>
            </a:ln>
            <a:effectLst/>
          </p:spPr>
          <p:txBody>
            <a:bodyPr wrap="square" lIns="45718" tIns="45718" rIns="45718" bIns="45718" numCol="1" anchor="ctr">
              <a:noAutofit/>
            </a:bodyPr>
            <a:lstStyle/>
            <a:p>
              <a:pPr>
                <a:defRPr sz="3200" b="0">
                  <a:solidFill>
                    <a:srgbClr val="FFFFFF"/>
                  </a:solidFill>
                  <a:latin typeface="+mn-lt"/>
                  <a:ea typeface="+mn-ea"/>
                  <a:cs typeface="+mn-cs"/>
                  <a:sym typeface="Helvetica Neue Medium"/>
                </a:defRPr>
              </a:pPr>
              <a:endParaRPr sz="4400" dirty="0">
                <a:latin typeface="Arial Black" panose="020B0604020202020204" pitchFamily="34" charset="0"/>
                <a:cs typeface="Arial Black" panose="020B0604020202020204" pitchFamily="34" charset="0"/>
              </a:endParaRPr>
            </a:p>
          </p:txBody>
        </p:sp>
        <p:sp>
          <p:nvSpPr>
            <p:cNvPr id="11" name="Circle">
              <a:extLst>
                <a:ext uri="{FF2B5EF4-FFF2-40B4-BE49-F238E27FC236}">
                  <a16:creationId xmlns:a16="http://schemas.microsoft.com/office/drawing/2014/main" id="{5959A163-FBDE-AE1A-873B-C06C81EA6A1E}"/>
                </a:ext>
              </a:extLst>
            </p:cNvPr>
            <p:cNvSpPr/>
            <p:nvPr/>
          </p:nvSpPr>
          <p:spPr>
            <a:xfrm>
              <a:off x="12828376" y="11332952"/>
              <a:ext cx="560887" cy="560890"/>
            </a:xfrm>
            <a:prstGeom prst="ellipse">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4400" dirty="0">
                <a:solidFill>
                  <a:schemeClr val="bg1"/>
                </a:solidFill>
                <a:latin typeface="Arial Black" panose="020B0604020202020204" pitchFamily="34" charset="0"/>
                <a:cs typeface="Arial Black" panose="020B0604020202020204" pitchFamily="34" charset="0"/>
              </a:endParaRPr>
            </a:p>
          </p:txBody>
        </p:sp>
        <p:sp>
          <p:nvSpPr>
            <p:cNvPr id="12" name="Graphic 48">
              <a:extLst>
                <a:ext uri="{FF2B5EF4-FFF2-40B4-BE49-F238E27FC236}">
                  <a16:creationId xmlns:a16="http://schemas.microsoft.com/office/drawing/2014/main" id="{E922D3EE-59F2-FBE4-5670-7ADD83959D0D}"/>
                </a:ext>
              </a:extLst>
            </p:cNvPr>
            <p:cNvSpPr/>
            <p:nvPr/>
          </p:nvSpPr>
          <p:spPr>
            <a:xfrm>
              <a:off x="12981531" y="11528532"/>
              <a:ext cx="254578" cy="169729"/>
            </a:xfrm>
            <a:custGeom>
              <a:avLst/>
              <a:gdLst/>
              <a:ahLst/>
              <a:cxnLst>
                <a:cxn ang="0">
                  <a:pos x="wd2" y="hd2"/>
                </a:cxn>
                <a:cxn ang="5400000">
                  <a:pos x="wd2" y="hd2"/>
                </a:cxn>
                <a:cxn ang="10800000">
                  <a:pos x="wd2" y="hd2"/>
                </a:cxn>
                <a:cxn ang="16200000">
                  <a:pos x="wd2" y="hd2"/>
                </a:cxn>
              </a:cxnLst>
              <a:rect l="0" t="0" r="r" b="b"/>
              <a:pathLst>
                <a:path w="21186" h="20985" extrusionOk="0">
                  <a:moveTo>
                    <a:pt x="10679" y="20063"/>
                  </a:moveTo>
                  <a:lnTo>
                    <a:pt x="20565" y="5375"/>
                  </a:lnTo>
                  <a:cubicBezTo>
                    <a:pt x="21393" y="4146"/>
                    <a:pt x="21393" y="2152"/>
                    <a:pt x="20565" y="923"/>
                  </a:cubicBezTo>
                  <a:cubicBezTo>
                    <a:pt x="19738" y="-307"/>
                    <a:pt x="18396" y="-307"/>
                    <a:pt x="17568" y="923"/>
                  </a:cubicBezTo>
                  <a:lnTo>
                    <a:pt x="9181" y="13386"/>
                  </a:lnTo>
                  <a:lnTo>
                    <a:pt x="3618" y="5119"/>
                  </a:lnTo>
                  <a:cubicBezTo>
                    <a:pt x="2790" y="3889"/>
                    <a:pt x="1448" y="3889"/>
                    <a:pt x="621" y="5119"/>
                  </a:cubicBezTo>
                  <a:cubicBezTo>
                    <a:pt x="-207" y="6349"/>
                    <a:pt x="-207" y="8342"/>
                    <a:pt x="621" y="9572"/>
                  </a:cubicBezTo>
                  <a:lnTo>
                    <a:pt x="7682" y="20063"/>
                  </a:lnTo>
                  <a:cubicBezTo>
                    <a:pt x="8509" y="21292"/>
                    <a:pt x="9851" y="21293"/>
                    <a:pt x="10678" y="20064"/>
                  </a:cubicBezTo>
                  <a:lnTo>
                    <a:pt x="10679" y="20063"/>
                  </a:lnTo>
                  <a:close/>
                </a:path>
              </a:pathLst>
            </a:custGeom>
            <a:solidFill>
              <a:schemeClr val="bg1"/>
            </a:solidFill>
            <a:ln w="12700" cap="flat">
              <a:noFill/>
              <a:miter lim="400000"/>
            </a:ln>
            <a:effectLst/>
          </p:spPr>
          <p:txBody>
            <a:bodyPr wrap="square" lIns="45718" tIns="45718" rIns="45718" bIns="45718" numCol="1" anchor="ctr">
              <a:noAutofit/>
            </a:bodyPr>
            <a:lstStyle/>
            <a:p>
              <a:pPr>
                <a:defRPr sz="3200" b="0">
                  <a:solidFill>
                    <a:srgbClr val="FFFFFF"/>
                  </a:solidFill>
                  <a:latin typeface="+mn-lt"/>
                  <a:ea typeface="+mn-ea"/>
                  <a:cs typeface="+mn-cs"/>
                  <a:sym typeface="Helvetica Neue Medium"/>
                </a:defRPr>
              </a:pPr>
              <a:endParaRPr sz="4400" dirty="0">
                <a:latin typeface="Arial Black" panose="020B0604020202020204" pitchFamily="34" charset="0"/>
                <a:cs typeface="Arial Black"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DD6E-CCA5-374B-A5FC-E3FA356A6A37}"/>
              </a:ext>
            </a:extLst>
          </p:cNvPr>
          <p:cNvSpPr>
            <a:spLocks noGrp="1"/>
          </p:cNvSpPr>
          <p:nvPr>
            <p:ph type="ctrTitle"/>
          </p:nvPr>
        </p:nvSpPr>
        <p:spPr/>
        <p:txBody>
          <a:bodyPr/>
          <a:lstStyle/>
          <a:p>
            <a:r>
              <a:rPr lang="ru-RU" dirty="0"/>
              <a:t>СПАСИБО ЗА ВНИМАНИЕ!</a:t>
            </a:r>
          </a:p>
        </p:txBody>
      </p:sp>
      <p:sp>
        <p:nvSpPr>
          <p:cNvPr id="6" name="TextBox 5">
            <a:extLst>
              <a:ext uri="{FF2B5EF4-FFF2-40B4-BE49-F238E27FC236}">
                <a16:creationId xmlns:a16="http://schemas.microsoft.com/office/drawing/2014/main" id="{92D474C8-25A5-2E44-AA8C-A28CACCB194F}"/>
              </a:ext>
            </a:extLst>
          </p:cNvPr>
          <p:cNvSpPr txBox="1"/>
          <p:nvPr/>
        </p:nvSpPr>
        <p:spPr>
          <a:xfrm>
            <a:off x="1835367" y="11948523"/>
            <a:ext cx="4039292" cy="636966"/>
          </a:xfrm>
          <a:prstGeom prst="rect">
            <a:avLst/>
          </a:prstGeom>
          <a:noFill/>
        </p:spPr>
        <p:txBody>
          <a:bodyPr vert="horz" wrap="square" lIns="0" tIns="0" rIns="0" bIns="0" rtlCol="0" anchor="t" anchorCtr="0">
            <a:noAutofit/>
          </a:bodyPr>
          <a:lstStyle/>
          <a:p>
            <a:pPr algn="l"/>
            <a:r>
              <a:rPr lang="ru-RU" sz="2634" dirty="0">
                <a:solidFill>
                  <a:schemeClr val="bg1"/>
                </a:solidFill>
                <a:latin typeface="Arial" panose="020B0604020202020204" pitchFamily="34" charset="0"/>
                <a:cs typeface="Arial" panose="020B0604020202020204" pitchFamily="34" charset="0"/>
              </a:rPr>
              <a:t>Смоленск</a:t>
            </a:r>
          </a:p>
        </p:txBody>
      </p:sp>
    </p:spTree>
    <p:extLst>
      <p:ext uri="{BB962C8B-B14F-4D97-AF65-F5344CB8AC3E}">
        <p14:creationId xmlns:p14="http://schemas.microsoft.com/office/powerpoint/2010/main" val="2978890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9" name="Keep your face always toward the sunshine - and shadows will fall behind you."/>
          <p:cNvSpPr txBox="1"/>
          <p:nvPr/>
        </p:nvSpPr>
        <p:spPr>
          <a:xfrm>
            <a:off x="5075921" y="4636878"/>
            <a:ext cx="16158479" cy="44422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defTabSz="457200">
              <a:defRPr sz="7000" b="0">
                <a:solidFill>
                  <a:srgbClr val="242423"/>
                </a:solidFill>
                <a:latin typeface="Montserrat Bold"/>
                <a:ea typeface="Montserrat Bold"/>
                <a:cs typeface="Montserrat Bold"/>
                <a:sym typeface="Montserrat Bold"/>
              </a:defRPr>
            </a:lvl1pPr>
          </a:lstStyle>
          <a:p>
            <a:r>
              <a:rPr lang="ru-RU" sz="4400" b="1" dirty="0">
                <a:solidFill>
                  <a:schemeClr val="tx1"/>
                </a:solidFill>
                <a:latin typeface="Arial" panose="020B0604020202020204" pitchFamily="34" charset="0"/>
                <a:cs typeface="Arial" panose="020B0604020202020204" pitchFamily="34" charset="0"/>
              </a:rPr>
              <a:t>Важно! Требования к защите дипломного проекта:</a:t>
            </a:r>
            <a:endParaRPr lang="ru-RU" sz="6000" b="1" dirty="0">
              <a:solidFill>
                <a:schemeClr val="tx1"/>
              </a:solidFill>
              <a:latin typeface="Arial" panose="020B0604020202020204" pitchFamily="34" charset="0"/>
              <a:cs typeface="Arial" panose="020B0604020202020204" pitchFamily="34" charset="0"/>
            </a:endParaRPr>
          </a:p>
          <a:p>
            <a:pPr marL="857250" indent="-857250">
              <a:buFont typeface="Arial" panose="020B0604020202020204" pitchFamily="34" charset="0"/>
              <a:buChar char="•"/>
            </a:pPr>
            <a:r>
              <a:rPr lang="ru-RU" sz="3400" dirty="0">
                <a:solidFill>
                  <a:schemeClr val="tx1"/>
                </a:solidFill>
                <a:latin typeface="Arial" panose="020B0604020202020204" pitchFamily="34" charset="0"/>
                <a:cs typeface="Arial" panose="020B0604020202020204" pitchFamily="34" charset="0"/>
              </a:rPr>
              <a:t>Количество слайдов: </a:t>
            </a:r>
            <a:r>
              <a:rPr lang="ru-RU" sz="3400" b="1" dirty="0">
                <a:solidFill>
                  <a:schemeClr val="tx1"/>
                </a:solidFill>
                <a:latin typeface="Arial" panose="020B0604020202020204" pitchFamily="34" charset="0"/>
                <a:cs typeface="Arial" panose="020B0604020202020204" pitchFamily="34" charset="0"/>
              </a:rPr>
              <a:t>от 8 до 10;</a:t>
            </a:r>
          </a:p>
          <a:p>
            <a:pPr marL="857250" indent="-857250">
              <a:buFont typeface="Arial" panose="020B0604020202020204" pitchFamily="34" charset="0"/>
              <a:buChar char="•"/>
            </a:pPr>
            <a:r>
              <a:rPr lang="ru-RU" sz="3400" dirty="0">
                <a:solidFill>
                  <a:schemeClr val="tx1"/>
                </a:solidFill>
                <a:latin typeface="Arial" panose="020B0604020202020204" pitchFamily="34" charset="0"/>
                <a:cs typeface="Arial" panose="020B0604020202020204" pitchFamily="34" charset="0"/>
              </a:rPr>
              <a:t>Время выступления: </a:t>
            </a:r>
            <a:r>
              <a:rPr lang="ru-RU" sz="3400" b="1" dirty="0">
                <a:solidFill>
                  <a:schemeClr val="tx1"/>
                </a:solidFill>
                <a:latin typeface="Arial" panose="020B0604020202020204" pitchFamily="34" charset="0"/>
                <a:cs typeface="Arial" panose="020B0604020202020204" pitchFamily="34" charset="0"/>
              </a:rPr>
              <a:t>от 5 до 10 минут максимум;</a:t>
            </a:r>
          </a:p>
          <a:p>
            <a:pPr marL="857250" indent="-857250">
              <a:buFont typeface="Arial" panose="020B0604020202020204" pitchFamily="34" charset="0"/>
              <a:buChar char="•"/>
            </a:pPr>
            <a:r>
              <a:rPr lang="ru-RU" sz="3400" dirty="0">
                <a:solidFill>
                  <a:schemeClr val="tx1"/>
                </a:solidFill>
                <a:latin typeface="Arial" panose="020B0604020202020204" pitchFamily="34" charset="0"/>
                <a:cs typeface="Arial" panose="020B0604020202020204" pitchFamily="34" charset="0"/>
              </a:rPr>
              <a:t>Не перегружайте презентацию, Текст слайдов должен быть кратким, читаемым, максимально информативным и содержать основную информацию по всем разделам проекта, расположенную в порядке представления каждого раздела:</a:t>
            </a:r>
            <a:br>
              <a:rPr lang="ru-RU" sz="3400" dirty="0">
                <a:solidFill>
                  <a:schemeClr val="tx1"/>
                </a:solidFill>
                <a:latin typeface="Arial" panose="020B0604020202020204" pitchFamily="34" charset="0"/>
                <a:cs typeface="Arial" panose="020B0604020202020204" pitchFamily="34" charset="0"/>
              </a:rPr>
            </a:br>
            <a:r>
              <a:rPr lang="ru-RU" sz="3400" b="1" dirty="0">
                <a:solidFill>
                  <a:schemeClr val="tx1"/>
                </a:solidFill>
                <a:latin typeface="Arial" panose="020B0604020202020204" pitchFamily="34" charset="0"/>
                <a:cs typeface="Arial" panose="020B0604020202020204" pitchFamily="34" charset="0"/>
              </a:rPr>
              <a:t>шрифт не менее 28 </a:t>
            </a:r>
            <a:r>
              <a:rPr lang="ru-RU" sz="3400" b="1" dirty="0" err="1">
                <a:solidFill>
                  <a:schemeClr val="tx1"/>
                </a:solidFill>
                <a:latin typeface="Arial" panose="020B0604020202020204" pitchFamily="34" charset="0"/>
                <a:cs typeface="Arial" panose="020B0604020202020204" pitchFamily="34" charset="0"/>
              </a:rPr>
              <a:t>пт</a:t>
            </a:r>
            <a:r>
              <a:rPr lang="ru-RU" sz="3400" b="1" dirty="0">
                <a:solidFill>
                  <a:schemeClr val="tx1"/>
                </a:solidFill>
                <a:latin typeface="Arial" panose="020B0604020202020204" pitchFamily="34" charset="0"/>
                <a:cs typeface="Arial" panose="020B0604020202020204" pitchFamily="34" charset="0"/>
              </a:rPr>
              <a:t> для основного текста!</a:t>
            </a:r>
          </a:p>
        </p:txBody>
      </p:sp>
      <p:sp>
        <p:nvSpPr>
          <p:cNvPr id="4740" name="Rectangle"/>
          <p:cNvSpPr/>
          <p:nvPr/>
        </p:nvSpPr>
        <p:spPr>
          <a:xfrm>
            <a:off x="5256783" y="9356112"/>
            <a:ext cx="15240000" cy="143975"/>
          </a:xfrm>
          <a:prstGeom prst="rect">
            <a:avLst/>
          </a:prstGeom>
          <a:gradFill>
            <a:gsLst>
              <a:gs pos="1000">
                <a:srgbClr val="C80D3F"/>
              </a:gs>
              <a:gs pos="51000">
                <a:srgbClr val="DF2935"/>
              </a:gs>
              <a:gs pos="100000">
                <a:srgbClr val="FF5E62"/>
              </a:gs>
            </a:gsLst>
            <a:lin ang="0" scaled="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ubtitle Text"/>
          <p:cNvSpPr/>
          <p:nvPr/>
        </p:nvSpPr>
        <p:spPr>
          <a:xfrm>
            <a:off x="1427164" y="2266950"/>
            <a:ext cx="3322710" cy="33753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algn="l" defTabSz="457200">
              <a:lnSpc>
                <a:spcPct val="120000"/>
              </a:lnSpc>
              <a:defRPr sz="1400" cap="all" spc="1120">
                <a:solidFill>
                  <a:srgbClr val="242423"/>
                </a:solidFill>
                <a:latin typeface="Arial"/>
                <a:ea typeface="Arial"/>
                <a:cs typeface="Arial"/>
                <a:sym typeface="Arial"/>
              </a:defRPr>
            </a:lvl1pPr>
          </a:lstStyle>
          <a:p>
            <a:r>
              <a:rPr sz="1401" dirty="0">
                <a:solidFill>
                  <a:schemeClr val="tx1"/>
                </a:solidFill>
                <a:latin typeface="Arial" panose="020B0604020202020204" pitchFamily="34" charset="0"/>
                <a:cs typeface="Arial" panose="020B0604020202020204" pitchFamily="34" charset="0"/>
              </a:rPr>
              <a:t> </a:t>
            </a:r>
          </a:p>
        </p:txBody>
      </p:sp>
      <p:sp>
        <p:nvSpPr>
          <p:cNvPr id="2" name="TextBox 1">
            <a:extLst>
              <a:ext uri="{FF2B5EF4-FFF2-40B4-BE49-F238E27FC236}">
                <a16:creationId xmlns:a16="http://schemas.microsoft.com/office/drawing/2014/main" id="{1AB53D68-F6BD-D3C6-A1A4-28D1B34FF467}"/>
              </a:ext>
            </a:extLst>
          </p:cNvPr>
          <p:cNvSpPr txBox="1"/>
          <p:nvPr/>
        </p:nvSpPr>
        <p:spPr>
          <a:xfrm>
            <a:off x="1586227" y="2803553"/>
            <a:ext cx="17005204" cy="1067825"/>
          </a:xfrm>
          <a:prstGeom prst="rect">
            <a:avLst/>
          </a:prstGeom>
          <a:gradFill>
            <a:gsLst>
              <a:gs pos="1000">
                <a:srgbClr val="C80D3F"/>
              </a:gs>
              <a:gs pos="20000">
                <a:srgbClr val="DF2935"/>
              </a:gs>
              <a:gs pos="43000">
                <a:srgbClr val="FF5E62"/>
              </a:gs>
            </a:gsLst>
            <a:lin ang="0" scaled="0"/>
          </a:gradFill>
        </p:spPr>
        <p:txBody>
          <a:bodyPr wrap="square" rtlCol="0" anchor="ctr" anchorCtr="0">
            <a:noAutofit/>
          </a:bodyPr>
          <a:lstStyle/>
          <a:p>
            <a:pPr algn="ctr"/>
            <a:r>
              <a:rPr lang="ru-RU" sz="5644" spc="188" dirty="0">
                <a:solidFill>
                  <a:schemeClr val="bg1"/>
                </a:solidFill>
                <a:latin typeface="+mj-lt"/>
              </a:rPr>
              <a:t>Актуальность темы исследования</a:t>
            </a:r>
          </a:p>
        </p:txBody>
      </p:sp>
      <p:sp>
        <p:nvSpPr>
          <p:cNvPr id="3" name="TextBox 2">
            <a:extLst>
              <a:ext uri="{FF2B5EF4-FFF2-40B4-BE49-F238E27FC236}">
                <a16:creationId xmlns:a16="http://schemas.microsoft.com/office/drawing/2014/main" id="{3BAB6FB0-34DD-8BCF-2FFC-88EF2AAB1730}"/>
              </a:ext>
            </a:extLst>
          </p:cNvPr>
          <p:cNvSpPr txBox="1"/>
          <p:nvPr/>
        </p:nvSpPr>
        <p:spPr>
          <a:xfrm>
            <a:off x="2273963" y="4358490"/>
            <a:ext cx="16285312" cy="4963309"/>
          </a:xfrm>
          <a:prstGeom prst="rect">
            <a:avLst/>
          </a:prstGeom>
          <a:noFill/>
        </p:spPr>
        <p:txBody>
          <a:bodyPr wrap="square" lIns="0" tIns="0" rIns="0" bIns="0" rtlCol="0">
            <a:noAutofit/>
          </a:bodyPr>
          <a:lstStyle/>
          <a:p>
            <a:pPr algn="just">
              <a:spcAft>
                <a:spcPts val="3387"/>
              </a:spcAft>
            </a:pPr>
            <a:r>
              <a:rPr lang="ru-RU" sz="4000" dirty="0">
                <a:latin typeface="+mn-lt"/>
              </a:rPr>
              <a:t>Актуальность темы работы состоит в том, что бухгалтерский учет в бюджетной сфере деятельности является составной частью российской национальной системы бухгалтерского учета……. </a:t>
            </a:r>
            <a:endParaRPr lang="ru-RU" sz="5644" dirty="0">
              <a:latin typeface="+mn-lt"/>
            </a:endParaRPr>
          </a:p>
        </p:txBody>
      </p:sp>
      <p:sp>
        <p:nvSpPr>
          <p:cNvPr id="4" name="Oval 10">
            <a:extLst>
              <a:ext uri="{FF2B5EF4-FFF2-40B4-BE49-F238E27FC236}">
                <a16:creationId xmlns:a16="http://schemas.microsoft.com/office/drawing/2014/main" id="{79BA2B61-3572-37A6-E552-50201A3E9DE6}"/>
              </a:ext>
            </a:extLst>
          </p:cNvPr>
          <p:cNvSpPr/>
          <p:nvPr/>
        </p:nvSpPr>
        <p:spPr>
          <a:xfrm>
            <a:off x="1569767" y="4414335"/>
            <a:ext cx="325111" cy="32511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5644"/>
          </a:p>
        </p:txBody>
      </p:sp>
      <p:cxnSp>
        <p:nvCxnSpPr>
          <p:cNvPr id="7" name="Straight Connector 14">
            <a:extLst>
              <a:ext uri="{FF2B5EF4-FFF2-40B4-BE49-F238E27FC236}">
                <a16:creationId xmlns:a16="http://schemas.microsoft.com/office/drawing/2014/main" id="{8969CC08-750C-30A1-06CD-244017F1488D}"/>
              </a:ext>
            </a:extLst>
          </p:cNvPr>
          <p:cNvCxnSpPr>
            <a:cxnSpLocks/>
          </p:cNvCxnSpPr>
          <p:nvPr/>
        </p:nvCxnSpPr>
        <p:spPr>
          <a:xfrm>
            <a:off x="1732326" y="4868435"/>
            <a:ext cx="0" cy="4364465"/>
          </a:xfrm>
          <a:prstGeom prst="line">
            <a:avLst/>
          </a:prstGeom>
          <a:ln w="12700">
            <a:solidFill>
              <a:srgbClr val="A30236"/>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1F4A7-1D9D-5BB4-AD2D-9DD6EAB81D43}"/>
            </a:ext>
          </a:extLst>
        </p:cNvPr>
        <p:cNvGrpSpPr/>
        <p:nvPr/>
      </p:nvGrpSpPr>
      <p:grpSpPr>
        <a:xfrm>
          <a:off x="0" y="0"/>
          <a:ext cx="0" cy="0"/>
          <a:chOff x="0" y="0"/>
          <a:chExt cx="0" cy="0"/>
        </a:xfrm>
      </p:grpSpPr>
      <p:sp>
        <p:nvSpPr>
          <p:cNvPr id="61" name="Subtitle Text">
            <a:extLst>
              <a:ext uri="{FF2B5EF4-FFF2-40B4-BE49-F238E27FC236}">
                <a16:creationId xmlns:a16="http://schemas.microsoft.com/office/drawing/2014/main" id="{370D2561-1E24-2810-8731-A5FE89F9112F}"/>
              </a:ext>
            </a:extLst>
          </p:cNvPr>
          <p:cNvSpPr/>
          <p:nvPr/>
        </p:nvSpPr>
        <p:spPr>
          <a:xfrm>
            <a:off x="1427164" y="2266950"/>
            <a:ext cx="3322710" cy="33753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1" tIns="50801" rIns="50801" bIns="50801" numCol="1" anchor="t">
            <a:spAutoFit/>
          </a:bodyPr>
          <a:lstStyle>
            <a:lvl1pPr algn="l" defTabSz="457200">
              <a:lnSpc>
                <a:spcPct val="120000"/>
              </a:lnSpc>
              <a:defRPr sz="1400" cap="all" spc="1120">
                <a:solidFill>
                  <a:srgbClr val="242423"/>
                </a:solidFill>
                <a:latin typeface="Arial"/>
                <a:ea typeface="Arial"/>
                <a:cs typeface="Arial"/>
                <a:sym typeface="Arial"/>
              </a:defRPr>
            </a:lvl1pPr>
          </a:lstStyle>
          <a:p>
            <a:r>
              <a:rPr sz="1401" dirty="0">
                <a:solidFill>
                  <a:schemeClr val="tx1"/>
                </a:solidFill>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99D56371-4440-5A19-1AC4-C4397CE20952}"/>
              </a:ext>
            </a:extLst>
          </p:cNvPr>
          <p:cNvSpPr txBox="1"/>
          <p:nvPr/>
        </p:nvSpPr>
        <p:spPr>
          <a:xfrm>
            <a:off x="2273963" y="4358491"/>
            <a:ext cx="16285312" cy="1471394"/>
          </a:xfrm>
          <a:prstGeom prst="rect">
            <a:avLst/>
          </a:prstGeom>
          <a:noFill/>
        </p:spPr>
        <p:txBody>
          <a:bodyPr wrap="square" lIns="0" tIns="0" rIns="0" bIns="0" rtlCol="0">
            <a:noAutofit/>
          </a:bodyPr>
          <a:lstStyle/>
          <a:p>
            <a:pPr algn="just">
              <a:spcAft>
                <a:spcPts val="3387"/>
              </a:spcAft>
            </a:pPr>
            <a:endParaRPr lang="ru-RU" sz="5644" dirty="0"/>
          </a:p>
        </p:txBody>
      </p:sp>
      <p:sp>
        <p:nvSpPr>
          <p:cNvPr id="9" name="TextBox 8">
            <a:extLst>
              <a:ext uri="{FF2B5EF4-FFF2-40B4-BE49-F238E27FC236}">
                <a16:creationId xmlns:a16="http://schemas.microsoft.com/office/drawing/2014/main" id="{91EA02CF-BB5E-DA3C-5482-6603144B9D95}"/>
              </a:ext>
            </a:extLst>
          </p:cNvPr>
          <p:cNvSpPr txBox="1"/>
          <p:nvPr/>
        </p:nvSpPr>
        <p:spPr>
          <a:xfrm>
            <a:off x="2182386" y="6547962"/>
            <a:ext cx="16285312" cy="1377602"/>
          </a:xfrm>
          <a:prstGeom prst="rect">
            <a:avLst/>
          </a:prstGeom>
          <a:noFill/>
        </p:spPr>
        <p:txBody>
          <a:bodyPr wrap="square" lIns="0" tIns="0" rIns="0" bIns="0" rtlCol="0">
            <a:noAutofit/>
          </a:bodyPr>
          <a:lstStyle/>
          <a:p>
            <a:pPr algn="just">
              <a:spcAft>
                <a:spcPts val="3387"/>
              </a:spcAft>
            </a:pPr>
            <a:endParaRPr lang="ru-RU" sz="5644" dirty="0"/>
          </a:p>
        </p:txBody>
      </p:sp>
      <p:sp>
        <p:nvSpPr>
          <p:cNvPr id="13" name="TextBox 12">
            <a:extLst>
              <a:ext uri="{FF2B5EF4-FFF2-40B4-BE49-F238E27FC236}">
                <a16:creationId xmlns:a16="http://schemas.microsoft.com/office/drawing/2014/main" id="{A26FAECA-4F4F-D0F0-B642-9A34F3B63604}"/>
              </a:ext>
            </a:extLst>
          </p:cNvPr>
          <p:cNvSpPr txBox="1"/>
          <p:nvPr/>
        </p:nvSpPr>
        <p:spPr>
          <a:xfrm>
            <a:off x="2273963" y="9074988"/>
            <a:ext cx="16285312" cy="1377602"/>
          </a:xfrm>
          <a:prstGeom prst="rect">
            <a:avLst/>
          </a:prstGeom>
          <a:noFill/>
        </p:spPr>
        <p:txBody>
          <a:bodyPr wrap="square" lIns="0" tIns="0" rIns="0" bIns="0" rtlCol="0">
            <a:noAutofit/>
          </a:bodyPr>
          <a:lstStyle/>
          <a:p>
            <a:pPr algn="just">
              <a:spcAft>
                <a:spcPts val="3387"/>
              </a:spcAft>
            </a:pPr>
            <a:endParaRPr lang="ru-RU" sz="5644" dirty="0"/>
          </a:p>
        </p:txBody>
      </p:sp>
      <p:sp>
        <p:nvSpPr>
          <p:cNvPr id="5" name="TextBox 4">
            <a:extLst>
              <a:ext uri="{FF2B5EF4-FFF2-40B4-BE49-F238E27FC236}">
                <a16:creationId xmlns:a16="http://schemas.microsoft.com/office/drawing/2014/main" id="{2E9C106B-E9FD-2554-F1F7-22FE4967E9C7}"/>
              </a:ext>
            </a:extLst>
          </p:cNvPr>
          <p:cNvSpPr txBox="1"/>
          <p:nvPr/>
        </p:nvSpPr>
        <p:spPr>
          <a:xfrm>
            <a:off x="1677804" y="3323763"/>
            <a:ext cx="17005204" cy="1067825"/>
          </a:xfrm>
          <a:prstGeom prst="rect">
            <a:avLst/>
          </a:prstGeom>
          <a:solidFill>
            <a:srgbClr val="C82C00"/>
          </a:solidFill>
        </p:spPr>
        <p:txBody>
          <a:bodyPr wrap="square" rtlCol="0" anchor="ctr" anchorCtr="0">
            <a:noAutofit/>
          </a:bodyPr>
          <a:lstStyle/>
          <a:p>
            <a:pPr algn="ctr"/>
            <a:r>
              <a:rPr lang="ru-RU" sz="5644" spc="188" dirty="0">
                <a:solidFill>
                  <a:schemeClr val="bg1"/>
                </a:solidFill>
                <a:latin typeface="+mj-lt"/>
              </a:rPr>
              <a:t>Объект и предмет исследования</a:t>
            </a:r>
          </a:p>
        </p:txBody>
      </p:sp>
      <p:sp>
        <p:nvSpPr>
          <p:cNvPr id="6" name="TextBox 5">
            <a:extLst>
              <a:ext uri="{FF2B5EF4-FFF2-40B4-BE49-F238E27FC236}">
                <a16:creationId xmlns:a16="http://schemas.microsoft.com/office/drawing/2014/main" id="{B4313B95-8E0B-6335-3309-3DE1EC7F3F77}"/>
              </a:ext>
            </a:extLst>
          </p:cNvPr>
          <p:cNvSpPr txBox="1"/>
          <p:nvPr/>
        </p:nvSpPr>
        <p:spPr>
          <a:xfrm>
            <a:off x="2365540" y="4878701"/>
            <a:ext cx="16285312" cy="1471394"/>
          </a:xfrm>
          <a:prstGeom prst="rect">
            <a:avLst/>
          </a:prstGeom>
          <a:noFill/>
        </p:spPr>
        <p:txBody>
          <a:bodyPr wrap="square" lIns="0" tIns="0" rIns="0" bIns="0" rtlCol="0">
            <a:noAutofit/>
          </a:bodyPr>
          <a:lstStyle/>
          <a:p>
            <a:pPr algn="just">
              <a:spcAft>
                <a:spcPts val="1881"/>
              </a:spcAft>
            </a:pPr>
            <a:r>
              <a:rPr lang="ru-RU" sz="5644" dirty="0">
                <a:latin typeface="+mn-lt"/>
              </a:rPr>
              <a:t>Объект исследования – </a:t>
            </a:r>
          </a:p>
        </p:txBody>
      </p:sp>
      <p:sp>
        <p:nvSpPr>
          <p:cNvPr id="8" name="Oval 10">
            <a:extLst>
              <a:ext uri="{FF2B5EF4-FFF2-40B4-BE49-F238E27FC236}">
                <a16:creationId xmlns:a16="http://schemas.microsoft.com/office/drawing/2014/main" id="{EFE57D56-9ACD-A083-2A32-645787C02604}"/>
              </a:ext>
            </a:extLst>
          </p:cNvPr>
          <p:cNvSpPr/>
          <p:nvPr/>
        </p:nvSpPr>
        <p:spPr>
          <a:xfrm>
            <a:off x="1661344" y="4934545"/>
            <a:ext cx="325111" cy="325111"/>
          </a:xfrm>
          <a:prstGeom prst="ellipse">
            <a:avLst/>
          </a:prstGeom>
          <a:solidFill>
            <a:srgbClr val="C82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5644"/>
          </a:p>
        </p:txBody>
      </p:sp>
      <p:sp>
        <p:nvSpPr>
          <p:cNvPr id="10" name="Oval 11">
            <a:extLst>
              <a:ext uri="{FF2B5EF4-FFF2-40B4-BE49-F238E27FC236}">
                <a16:creationId xmlns:a16="http://schemas.microsoft.com/office/drawing/2014/main" id="{9B215191-454C-8634-1EA6-C5A0DE897744}"/>
              </a:ext>
            </a:extLst>
          </p:cNvPr>
          <p:cNvSpPr/>
          <p:nvPr/>
        </p:nvSpPr>
        <p:spPr>
          <a:xfrm>
            <a:off x="1661344" y="6451702"/>
            <a:ext cx="325111" cy="325111"/>
          </a:xfrm>
          <a:prstGeom prst="ellipse">
            <a:avLst/>
          </a:prstGeom>
          <a:solidFill>
            <a:srgbClr val="C82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5644"/>
          </a:p>
        </p:txBody>
      </p:sp>
      <p:cxnSp>
        <p:nvCxnSpPr>
          <p:cNvPr id="11" name="Straight Connector 14">
            <a:extLst>
              <a:ext uri="{FF2B5EF4-FFF2-40B4-BE49-F238E27FC236}">
                <a16:creationId xmlns:a16="http://schemas.microsoft.com/office/drawing/2014/main" id="{5FC961C0-C5D7-4D45-7ADF-9E2B884B8677}"/>
              </a:ext>
            </a:extLst>
          </p:cNvPr>
          <p:cNvCxnSpPr>
            <a:cxnSpLocks/>
          </p:cNvCxnSpPr>
          <p:nvPr/>
        </p:nvCxnSpPr>
        <p:spPr>
          <a:xfrm rot="16200000" flipH="1">
            <a:off x="1338690" y="5873858"/>
            <a:ext cx="973633" cy="3206"/>
          </a:xfrm>
          <a:prstGeom prst="line">
            <a:avLst/>
          </a:prstGeom>
          <a:ln w="12700">
            <a:solidFill>
              <a:srgbClr val="C82C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E14C8F-3B40-B8A8-9CB8-ED48CC6C540A}"/>
              </a:ext>
            </a:extLst>
          </p:cNvPr>
          <p:cNvSpPr txBox="1"/>
          <p:nvPr/>
        </p:nvSpPr>
        <p:spPr>
          <a:xfrm>
            <a:off x="2362863" y="6365812"/>
            <a:ext cx="16285312" cy="1830641"/>
          </a:xfrm>
          <a:prstGeom prst="rect">
            <a:avLst/>
          </a:prstGeom>
          <a:noFill/>
        </p:spPr>
        <p:txBody>
          <a:bodyPr wrap="square" lIns="0" tIns="0" rIns="0" bIns="0" rtlCol="0">
            <a:noAutofit/>
          </a:bodyPr>
          <a:lstStyle/>
          <a:p>
            <a:pPr algn="just">
              <a:spcAft>
                <a:spcPts val="1881"/>
              </a:spcAft>
            </a:pPr>
            <a:r>
              <a:rPr lang="ru-RU" sz="5644" dirty="0">
                <a:latin typeface="+mn-lt"/>
              </a:rPr>
              <a:t>Предмет исследования - </a:t>
            </a:r>
          </a:p>
        </p:txBody>
      </p:sp>
      <p:cxnSp>
        <p:nvCxnSpPr>
          <p:cNvPr id="14" name="Straight Connector 14">
            <a:extLst>
              <a:ext uri="{FF2B5EF4-FFF2-40B4-BE49-F238E27FC236}">
                <a16:creationId xmlns:a16="http://schemas.microsoft.com/office/drawing/2014/main" id="{2CCFC437-7454-A56B-4E9B-7B97F3AAB186}"/>
              </a:ext>
            </a:extLst>
          </p:cNvPr>
          <p:cNvCxnSpPr>
            <a:cxnSpLocks/>
          </p:cNvCxnSpPr>
          <p:nvPr/>
        </p:nvCxnSpPr>
        <p:spPr>
          <a:xfrm rot="16200000" flipH="1">
            <a:off x="1293589" y="7398602"/>
            <a:ext cx="1066269" cy="775"/>
          </a:xfrm>
          <a:prstGeom prst="line">
            <a:avLst/>
          </a:prstGeom>
          <a:ln w="12700">
            <a:solidFill>
              <a:srgbClr val="C82C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716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B1DA3-8D80-E96D-F963-F6FE7D3B5F0E}"/>
            </a:ext>
          </a:extLst>
        </p:cNvPr>
        <p:cNvGrpSpPr/>
        <p:nvPr/>
      </p:nvGrpSpPr>
      <p:grpSpPr>
        <a:xfrm>
          <a:off x="0" y="0"/>
          <a:ext cx="0" cy="0"/>
          <a:chOff x="0" y="0"/>
          <a:chExt cx="0" cy="0"/>
        </a:xfrm>
      </p:grpSpPr>
      <p:sp>
        <p:nvSpPr>
          <p:cNvPr id="61" name="Subtitle Text">
            <a:extLst>
              <a:ext uri="{FF2B5EF4-FFF2-40B4-BE49-F238E27FC236}">
                <a16:creationId xmlns:a16="http://schemas.microsoft.com/office/drawing/2014/main" id="{CB0F887E-550B-0F95-0BB2-C736AF03C064}"/>
              </a:ext>
            </a:extLst>
          </p:cNvPr>
          <p:cNvSpPr/>
          <p:nvPr/>
        </p:nvSpPr>
        <p:spPr>
          <a:xfrm>
            <a:off x="1427164" y="2266950"/>
            <a:ext cx="3322710" cy="33753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algn="l" defTabSz="457200">
              <a:lnSpc>
                <a:spcPct val="120000"/>
              </a:lnSpc>
              <a:defRPr sz="1400" cap="all" spc="1120">
                <a:solidFill>
                  <a:srgbClr val="242423"/>
                </a:solidFill>
                <a:latin typeface="Arial"/>
                <a:ea typeface="Arial"/>
                <a:cs typeface="Arial"/>
                <a:sym typeface="Arial"/>
              </a:defRPr>
            </a:lvl1pPr>
          </a:lstStyle>
          <a:p>
            <a:r>
              <a:rPr sz="1401" dirty="0">
                <a:solidFill>
                  <a:schemeClr val="tx1"/>
                </a:solidFill>
                <a:latin typeface="Arial" panose="020B0604020202020204" pitchFamily="34" charset="0"/>
                <a:cs typeface="Arial" panose="020B0604020202020204" pitchFamily="34" charset="0"/>
              </a:rPr>
              <a:t> </a:t>
            </a:r>
          </a:p>
        </p:txBody>
      </p:sp>
      <p:sp>
        <p:nvSpPr>
          <p:cNvPr id="3" name="TextBox 2">
            <a:extLst>
              <a:ext uri="{FF2B5EF4-FFF2-40B4-BE49-F238E27FC236}">
                <a16:creationId xmlns:a16="http://schemas.microsoft.com/office/drawing/2014/main" id="{CA3C49DB-5757-5418-3765-584FF967AE07}"/>
              </a:ext>
            </a:extLst>
          </p:cNvPr>
          <p:cNvSpPr txBox="1"/>
          <p:nvPr/>
        </p:nvSpPr>
        <p:spPr>
          <a:xfrm>
            <a:off x="2273963" y="4358491"/>
            <a:ext cx="16285312" cy="1471394"/>
          </a:xfrm>
          <a:prstGeom prst="rect">
            <a:avLst/>
          </a:prstGeom>
          <a:noFill/>
        </p:spPr>
        <p:txBody>
          <a:bodyPr wrap="square" lIns="0" tIns="0" rIns="0" bIns="0" rtlCol="0">
            <a:noAutofit/>
          </a:bodyPr>
          <a:lstStyle/>
          <a:p>
            <a:pPr algn="just">
              <a:spcAft>
                <a:spcPts val="3387"/>
              </a:spcAft>
            </a:pPr>
            <a:endParaRPr lang="ru-RU" sz="5644" dirty="0"/>
          </a:p>
        </p:txBody>
      </p:sp>
      <p:sp>
        <p:nvSpPr>
          <p:cNvPr id="9" name="TextBox 8">
            <a:extLst>
              <a:ext uri="{FF2B5EF4-FFF2-40B4-BE49-F238E27FC236}">
                <a16:creationId xmlns:a16="http://schemas.microsoft.com/office/drawing/2014/main" id="{14238D7D-3AE1-73F5-6CE7-CDAE54553C4A}"/>
              </a:ext>
            </a:extLst>
          </p:cNvPr>
          <p:cNvSpPr txBox="1"/>
          <p:nvPr/>
        </p:nvSpPr>
        <p:spPr>
          <a:xfrm>
            <a:off x="2182386" y="6547962"/>
            <a:ext cx="16285312" cy="1377602"/>
          </a:xfrm>
          <a:prstGeom prst="rect">
            <a:avLst/>
          </a:prstGeom>
          <a:noFill/>
        </p:spPr>
        <p:txBody>
          <a:bodyPr wrap="square" lIns="0" tIns="0" rIns="0" bIns="0" rtlCol="0">
            <a:noAutofit/>
          </a:bodyPr>
          <a:lstStyle/>
          <a:p>
            <a:pPr algn="just">
              <a:spcAft>
                <a:spcPts val="3387"/>
              </a:spcAft>
            </a:pPr>
            <a:endParaRPr lang="ru-RU" sz="5644" dirty="0"/>
          </a:p>
        </p:txBody>
      </p:sp>
      <p:sp>
        <p:nvSpPr>
          <p:cNvPr id="13" name="TextBox 12">
            <a:extLst>
              <a:ext uri="{FF2B5EF4-FFF2-40B4-BE49-F238E27FC236}">
                <a16:creationId xmlns:a16="http://schemas.microsoft.com/office/drawing/2014/main" id="{89E8E47F-B7C9-CC35-5AF9-9E21FF7120CC}"/>
              </a:ext>
            </a:extLst>
          </p:cNvPr>
          <p:cNvSpPr txBox="1"/>
          <p:nvPr/>
        </p:nvSpPr>
        <p:spPr>
          <a:xfrm>
            <a:off x="2273963" y="9074988"/>
            <a:ext cx="16285312" cy="1377602"/>
          </a:xfrm>
          <a:prstGeom prst="rect">
            <a:avLst/>
          </a:prstGeom>
          <a:noFill/>
        </p:spPr>
        <p:txBody>
          <a:bodyPr wrap="square" lIns="0" tIns="0" rIns="0" bIns="0" rtlCol="0">
            <a:noAutofit/>
          </a:bodyPr>
          <a:lstStyle/>
          <a:p>
            <a:pPr algn="just">
              <a:spcAft>
                <a:spcPts val="3387"/>
              </a:spcAft>
            </a:pPr>
            <a:endParaRPr lang="ru-RU" sz="5644" dirty="0"/>
          </a:p>
        </p:txBody>
      </p:sp>
      <p:sp>
        <p:nvSpPr>
          <p:cNvPr id="2" name="TextBox 1">
            <a:extLst>
              <a:ext uri="{FF2B5EF4-FFF2-40B4-BE49-F238E27FC236}">
                <a16:creationId xmlns:a16="http://schemas.microsoft.com/office/drawing/2014/main" id="{5A87A3EA-A9D4-7B2A-BA24-E5C450702FFD}"/>
              </a:ext>
            </a:extLst>
          </p:cNvPr>
          <p:cNvSpPr txBox="1"/>
          <p:nvPr/>
        </p:nvSpPr>
        <p:spPr>
          <a:xfrm>
            <a:off x="2151747" y="3789382"/>
            <a:ext cx="16285312" cy="2464733"/>
          </a:xfrm>
          <a:prstGeom prst="rect">
            <a:avLst/>
          </a:prstGeom>
          <a:noFill/>
        </p:spPr>
        <p:txBody>
          <a:bodyPr wrap="square" lIns="0" tIns="0" rIns="0" bIns="0" rtlCol="0">
            <a:noAutofit/>
          </a:bodyPr>
          <a:lstStyle/>
          <a:p>
            <a:pPr algn="just">
              <a:spcAft>
                <a:spcPts val="3387"/>
              </a:spcAft>
            </a:pPr>
            <a:r>
              <a:rPr lang="ru-RU" sz="5644" dirty="0">
                <a:latin typeface="Arial" panose="020B0604020202020204" pitchFamily="34" charset="0"/>
                <a:cs typeface="Arial" panose="020B0604020202020204" pitchFamily="34" charset="0"/>
              </a:rPr>
              <a:t>Цель </a:t>
            </a:r>
            <a:r>
              <a:rPr lang="ru-RU" sz="5400" dirty="0">
                <a:latin typeface="Arial" panose="020B0604020202020204" pitchFamily="34" charset="0"/>
                <a:cs typeface="Arial" panose="020B0604020202020204" pitchFamily="34" charset="0"/>
              </a:rPr>
              <a:t>исследования</a:t>
            </a:r>
            <a:r>
              <a:rPr lang="ru-RU" sz="5644" dirty="0">
                <a:latin typeface="Arial" panose="020B0604020202020204" pitchFamily="34" charset="0"/>
                <a:cs typeface="Arial" panose="020B0604020202020204" pitchFamily="34" charset="0"/>
              </a:rPr>
              <a:t>……</a:t>
            </a:r>
          </a:p>
        </p:txBody>
      </p:sp>
      <p:sp>
        <p:nvSpPr>
          <p:cNvPr id="4" name="Oval 10">
            <a:extLst>
              <a:ext uri="{FF2B5EF4-FFF2-40B4-BE49-F238E27FC236}">
                <a16:creationId xmlns:a16="http://schemas.microsoft.com/office/drawing/2014/main" id="{F027D3D0-182D-A240-2260-8D0A5C6954E1}"/>
              </a:ext>
            </a:extLst>
          </p:cNvPr>
          <p:cNvSpPr/>
          <p:nvPr/>
        </p:nvSpPr>
        <p:spPr>
          <a:xfrm>
            <a:off x="1447551" y="3845226"/>
            <a:ext cx="325111" cy="325111"/>
          </a:xfrm>
          <a:prstGeom prst="ellipse">
            <a:avLst/>
          </a:prstGeom>
          <a:solidFill>
            <a:srgbClr val="FF5C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5644"/>
          </a:p>
        </p:txBody>
      </p:sp>
      <p:cxnSp>
        <p:nvCxnSpPr>
          <p:cNvPr id="7" name="Straight Connector 14">
            <a:extLst>
              <a:ext uri="{FF2B5EF4-FFF2-40B4-BE49-F238E27FC236}">
                <a16:creationId xmlns:a16="http://schemas.microsoft.com/office/drawing/2014/main" id="{28D7A6F4-A6C5-3753-AA1D-7E57D6475ABC}"/>
              </a:ext>
            </a:extLst>
          </p:cNvPr>
          <p:cNvCxnSpPr>
            <a:cxnSpLocks/>
          </p:cNvCxnSpPr>
          <p:nvPr/>
        </p:nvCxnSpPr>
        <p:spPr>
          <a:xfrm rot="5400000">
            <a:off x="815766" y="5092400"/>
            <a:ext cx="1587418" cy="1270"/>
          </a:xfrm>
          <a:prstGeom prst="line">
            <a:avLst/>
          </a:prstGeom>
          <a:ln w="12700">
            <a:solidFill>
              <a:srgbClr val="FF5C3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145D36C-70E7-6BAB-04C5-82A0C6207905}"/>
              </a:ext>
            </a:extLst>
          </p:cNvPr>
          <p:cNvSpPr txBox="1"/>
          <p:nvPr/>
        </p:nvSpPr>
        <p:spPr>
          <a:xfrm>
            <a:off x="2136158" y="6048862"/>
            <a:ext cx="12363450"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ru-RU" sz="5400" spc="188" dirty="0">
                <a:solidFill>
                  <a:schemeClr val="tx1"/>
                </a:solidFill>
                <a:latin typeface="Arial" panose="020B0604020202020204" pitchFamily="34" charset="0"/>
                <a:cs typeface="Arial" panose="020B0604020202020204" pitchFamily="34" charset="0"/>
              </a:rPr>
              <a:t>Задачи исследования:</a:t>
            </a:r>
          </a:p>
        </p:txBody>
      </p:sp>
      <p:sp>
        <p:nvSpPr>
          <p:cNvPr id="16" name="Oval 10">
            <a:extLst>
              <a:ext uri="{FF2B5EF4-FFF2-40B4-BE49-F238E27FC236}">
                <a16:creationId xmlns:a16="http://schemas.microsoft.com/office/drawing/2014/main" id="{E89A919A-7A6F-762D-FBB2-F5B0F3260A05}"/>
              </a:ext>
            </a:extLst>
          </p:cNvPr>
          <p:cNvSpPr/>
          <p:nvPr/>
        </p:nvSpPr>
        <p:spPr>
          <a:xfrm>
            <a:off x="1437320" y="6312533"/>
            <a:ext cx="325111" cy="325111"/>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5644"/>
          </a:p>
        </p:txBody>
      </p:sp>
      <p:sp>
        <p:nvSpPr>
          <p:cNvPr id="17" name="Oval 11">
            <a:extLst>
              <a:ext uri="{FF2B5EF4-FFF2-40B4-BE49-F238E27FC236}">
                <a16:creationId xmlns:a16="http://schemas.microsoft.com/office/drawing/2014/main" id="{FD974AC1-C423-5A19-5A89-797644E729AF}"/>
              </a:ext>
            </a:extLst>
          </p:cNvPr>
          <p:cNvSpPr/>
          <p:nvPr/>
        </p:nvSpPr>
        <p:spPr>
          <a:xfrm>
            <a:off x="1437320" y="7669300"/>
            <a:ext cx="325111" cy="325111"/>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5644"/>
          </a:p>
        </p:txBody>
      </p:sp>
      <p:sp>
        <p:nvSpPr>
          <p:cNvPr id="18" name="Oval 12">
            <a:extLst>
              <a:ext uri="{FF2B5EF4-FFF2-40B4-BE49-F238E27FC236}">
                <a16:creationId xmlns:a16="http://schemas.microsoft.com/office/drawing/2014/main" id="{DD659BE9-8836-D9C1-D3C8-B125366A711C}"/>
              </a:ext>
            </a:extLst>
          </p:cNvPr>
          <p:cNvSpPr/>
          <p:nvPr/>
        </p:nvSpPr>
        <p:spPr>
          <a:xfrm>
            <a:off x="1437320" y="8985706"/>
            <a:ext cx="325111" cy="325111"/>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5644"/>
          </a:p>
        </p:txBody>
      </p:sp>
      <p:cxnSp>
        <p:nvCxnSpPr>
          <p:cNvPr id="19" name="Straight Connector 14">
            <a:extLst>
              <a:ext uri="{FF2B5EF4-FFF2-40B4-BE49-F238E27FC236}">
                <a16:creationId xmlns:a16="http://schemas.microsoft.com/office/drawing/2014/main" id="{2EC4AB33-E37E-8332-4D50-CF9137F33471}"/>
              </a:ext>
            </a:extLst>
          </p:cNvPr>
          <p:cNvCxnSpPr>
            <a:cxnSpLocks/>
          </p:cNvCxnSpPr>
          <p:nvPr/>
        </p:nvCxnSpPr>
        <p:spPr>
          <a:xfrm rot="5400000">
            <a:off x="1172912" y="7152013"/>
            <a:ext cx="852670" cy="1277"/>
          </a:xfrm>
          <a:prstGeom prst="line">
            <a:avLst/>
          </a:prstGeom>
          <a:ln w="12700">
            <a:solidFill>
              <a:srgbClr val="ED7D3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E10456A-9751-AB0C-FDC0-A028B298B328}"/>
              </a:ext>
            </a:extLst>
          </p:cNvPr>
          <p:cNvSpPr txBox="1"/>
          <p:nvPr/>
        </p:nvSpPr>
        <p:spPr>
          <a:xfrm>
            <a:off x="2136158" y="7305610"/>
            <a:ext cx="16285312" cy="1377602"/>
          </a:xfrm>
          <a:prstGeom prst="rect">
            <a:avLst/>
          </a:prstGeom>
          <a:noFill/>
        </p:spPr>
        <p:txBody>
          <a:bodyPr wrap="square" lIns="0" tIns="0" rIns="0" bIns="0" rtlCol="0">
            <a:noAutofit/>
          </a:bodyPr>
          <a:lstStyle/>
          <a:p>
            <a:pPr algn="just">
              <a:spcAft>
                <a:spcPts val="3387"/>
              </a:spcAft>
            </a:pPr>
            <a:endParaRPr lang="ru-RU" sz="5644" dirty="0">
              <a:latin typeface="Arial" panose="020B0604020202020204" pitchFamily="34" charset="0"/>
              <a:cs typeface="Arial" panose="020B0604020202020204" pitchFamily="34" charset="0"/>
            </a:endParaRPr>
          </a:p>
        </p:txBody>
      </p:sp>
      <p:cxnSp>
        <p:nvCxnSpPr>
          <p:cNvPr id="21" name="Straight Connector 14">
            <a:extLst>
              <a:ext uri="{FF2B5EF4-FFF2-40B4-BE49-F238E27FC236}">
                <a16:creationId xmlns:a16="http://schemas.microsoft.com/office/drawing/2014/main" id="{F8AD7F75-F7A8-F8E8-96B7-A982556E619C}"/>
              </a:ext>
            </a:extLst>
          </p:cNvPr>
          <p:cNvCxnSpPr>
            <a:cxnSpLocks/>
          </p:cNvCxnSpPr>
          <p:nvPr/>
        </p:nvCxnSpPr>
        <p:spPr>
          <a:xfrm rot="5400000">
            <a:off x="1168569" y="8503234"/>
            <a:ext cx="852670" cy="1277"/>
          </a:xfrm>
          <a:prstGeom prst="line">
            <a:avLst/>
          </a:prstGeom>
          <a:ln w="12700">
            <a:solidFill>
              <a:srgbClr val="ED7D31"/>
            </a:solidFill>
          </a:ln>
        </p:spPr>
        <p:style>
          <a:lnRef idx="1">
            <a:schemeClr val="accent1"/>
          </a:lnRef>
          <a:fillRef idx="0">
            <a:schemeClr val="accent1"/>
          </a:fillRef>
          <a:effectRef idx="0">
            <a:schemeClr val="accent1"/>
          </a:effectRef>
          <a:fontRef idx="minor">
            <a:schemeClr val="tx1"/>
          </a:fontRef>
        </p:style>
      </p:cxnSp>
      <p:sp>
        <p:nvSpPr>
          <p:cNvPr id="22" name="Oval 12">
            <a:extLst>
              <a:ext uri="{FF2B5EF4-FFF2-40B4-BE49-F238E27FC236}">
                <a16:creationId xmlns:a16="http://schemas.microsoft.com/office/drawing/2014/main" id="{440B1B88-1F15-C1ED-13FB-0F710FBA7F50}"/>
              </a:ext>
            </a:extLst>
          </p:cNvPr>
          <p:cNvSpPr/>
          <p:nvPr/>
        </p:nvSpPr>
        <p:spPr>
          <a:xfrm>
            <a:off x="1427164" y="10334134"/>
            <a:ext cx="325111" cy="325111"/>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5644"/>
          </a:p>
        </p:txBody>
      </p:sp>
      <p:cxnSp>
        <p:nvCxnSpPr>
          <p:cNvPr id="23" name="Straight Connector 14">
            <a:extLst>
              <a:ext uri="{FF2B5EF4-FFF2-40B4-BE49-F238E27FC236}">
                <a16:creationId xmlns:a16="http://schemas.microsoft.com/office/drawing/2014/main" id="{0F7A0709-02D1-E780-B576-C8B9555163B3}"/>
              </a:ext>
            </a:extLst>
          </p:cNvPr>
          <p:cNvCxnSpPr>
            <a:cxnSpLocks/>
          </p:cNvCxnSpPr>
          <p:nvPr/>
        </p:nvCxnSpPr>
        <p:spPr>
          <a:xfrm rot="5400000">
            <a:off x="1158413" y="9851662"/>
            <a:ext cx="852670" cy="1277"/>
          </a:xfrm>
          <a:prstGeom prst="line">
            <a:avLst/>
          </a:prstGeom>
          <a:ln w="12700">
            <a:solidFill>
              <a:srgbClr val="ED7D31"/>
            </a:solidFill>
          </a:ln>
        </p:spPr>
        <p:style>
          <a:lnRef idx="1">
            <a:schemeClr val="accent1"/>
          </a:lnRef>
          <a:fillRef idx="0">
            <a:schemeClr val="accent1"/>
          </a:fillRef>
          <a:effectRef idx="0">
            <a:schemeClr val="accent1"/>
          </a:effectRef>
          <a:fontRef idx="minor">
            <a:schemeClr val="tx1"/>
          </a:fontRef>
        </p:style>
      </p:cxnSp>
      <p:sp>
        <p:nvSpPr>
          <p:cNvPr id="24" name="Oval 12">
            <a:extLst>
              <a:ext uri="{FF2B5EF4-FFF2-40B4-BE49-F238E27FC236}">
                <a16:creationId xmlns:a16="http://schemas.microsoft.com/office/drawing/2014/main" id="{10B87936-5C10-CE38-8740-4C60C900159D}"/>
              </a:ext>
            </a:extLst>
          </p:cNvPr>
          <p:cNvSpPr/>
          <p:nvPr/>
        </p:nvSpPr>
        <p:spPr>
          <a:xfrm>
            <a:off x="1437320" y="11682562"/>
            <a:ext cx="325111" cy="325111"/>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5644"/>
          </a:p>
        </p:txBody>
      </p:sp>
      <p:cxnSp>
        <p:nvCxnSpPr>
          <p:cNvPr id="25" name="Straight Connector 14">
            <a:extLst>
              <a:ext uri="{FF2B5EF4-FFF2-40B4-BE49-F238E27FC236}">
                <a16:creationId xmlns:a16="http://schemas.microsoft.com/office/drawing/2014/main" id="{2DF0D3A4-4496-DCFD-2C8C-47DCE97E8431}"/>
              </a:ext>
            </a:extLst>
          </p:cNvPr>
          <p:cNvCxnSpPr>
            <a:cxnSpLocks/>
          </p:cNvCxnSpPr>
          <p:nvPr/>
        </p:nvCxnSpPr>
        <p:spPr>
          <a:xfrm rot="5400000">
            <a:off x="1168569" y="11200090"/>
            <a:ext cx="852670" cy="1277"/>
          </a:xfrm>
          <a:prstGeom prst="line">
            <a:avLst/>
          </a:prstGeom>
          <a:ln w="12700">
            <a:solidFill>
              <a:srgbClr val="ED7D3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C5270D1-06E8-BF63-C7B6-E5EFF0DA346D}"/>
              </a:ext>
            </a:extLst>
          </p:cNvPr>
          <p:cNvSpPr txBox="1"/>
          <p:nvPr/>
        </p:nvSpPr>
        <p:spPr>
          <a:xfrm>
            <a:off x="1462494" y="2141452"/>
            <a:ext cx="17005204" cy="1067825"/>
          </a:xfrm>
          <a:prstGeom prst="rect">
            <a:avLst/>
          </a:prstGeom>
          <a:solidFill>
            <a:srgbClr val="FF5729"/>
          </a:solidFill>
        </p:spPr>
        <p:txBody>
          <a:bodyPr wrap="square" rtlCol="0" anchor="ctr" anchorCtr="0">
            <a:noAutofit/>
          </a:bodyPr>
          <a:lstStyle/>
          <a:p>
            <a:pPr algn="ctr"/>
            <a:r>
              <a:rPr lang="ru-RU" sz="5644" spc="188" dirty="0">
                <a:solidFill>
                  <a:schemeClr val="bg1"/>
                </a:solidFill>
                <a:latin typeface="+mn-lt"/>
              </a:rPr>
              <a:t>Цель и задачи исследования</a:t>
            </a:r>
          </a:p>
        </p:txBody>
      </p:sp>
    </p:spTree>
    <p:extLst>
      <p:ext uri="{BB962C8B-B14F-4D97-AF65-F5344CB8AC3E}">
        <p14:creationId xmlns:p14="http://schemas.microsoft.com/office/powerpoint/2010/main" val="28693389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All the world is made of faith, and trust, and pixie dust."/>
          <p:cNvSpPr txBox="1"/>
          <p:nvPr/>
        </p:nvSpPr>
        <p:spPr>
          <a:xfrm>
            <a:off x="11544300" y="2191655"/>
            <a:ext cx="11722100" cy="17645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5000" b="0">
                <a:solidFill>
                  <a:srgbClr val="242423"/>
                </a:solidFill>
                <a:latin typeface="Montserrat Bold"/>
                <a:ea typeface="Montserrat Bold"/>
                <a:cs typeface="Montserrat Bold"/>
                <a:sym typeface="Montserrat Bold"/>
              </a:defRPr>
            </a:lvl1pPr>
          </a:lstStyle>
          <a:p>
            <a:r>
              <a:rPr lang="ru-RU" sz="5400" b="1" dirty="0">
                <a:solidFill>
                  <a:schemeClr val="bg1"/>
                </a:solidFill>
                <a:latin typeface="Arial" panose="020B0604020202020204" pitchFamily="34" charset="0"/>
                <a:cs typeface="Arial" panose="020B0604020202020204" pitchFamily="34" charset="0"/>
              </a:rPr>
              <a:t>Характеристика объекта исследования</a:t>
            </a:r>
          </a:p>
        </p:txBody>
      </p:sp>
      <p:sp>
        <p:nvSpPr>
          <p:cNvPr id="78" name="Lorem ipsum dolor sit amet, consectetur adipiscing elit, sed do eiusmod tempor incididunt ut labore et dolore magna aliqua. Arcu dictum varius duis at lorem donec. Volutpat maecenas volutpat blandit aliquam. Egestas quis ipsum suspendisse ultrices gravid"/>
          <p:cNvSpPr txBox="1"/>
          <p:nvPr/>
        </p:nvSpPr>
        <p:spPr>
          <a:xfrm>
            <a:off x="11544300" y="4714951"/>
            <a:ext cx="11315700" cy="66894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p>
            <a:pPr algn="l" defTabSz="457248">
              <a:lnSpc>
                <a:spcPct val="120000"/>
              </a:lnSpc>
              <a:defRPr sz="2200" b="0">
                <a:solidFill>
                  <a:srgbClr val="7F8189"/>
                </a:solidFill>
                <a:latin typeface="Arial"/>
                <a:ea typeface="Arial"/>
                <a:cs typeface="Arial"/>
                <a:sym typeface="Arial"/>
              </a:defRPr>
            </a:pPr>
            <a:r>
              <a:rPr lang="ru-RU" sz="3600" dirty="0">
                <a:solidFill>
                  <a:schemeClr val="tx1"/>
                </a:solidFill>
                <a:latin typeface="Arial" panose="020B0604020202020204" pitchFamily="34" charset="0"/>
                <a:cs typeface="Arial" panose="020B0604020202020204" pitchFamily="34" charset="0"/>
              </a:rPr>
              <a:t>Производственное объединение «Кристалл» — крупнейший в России производитель бриллиантов и одно из крупнейших в мире предприятий по огранке природных алмазов в бриллианты, созданное в 1963 году. Располагается в городе Смоленск на улице имени А. И. Шкадова.</a:t>
            </a:r>
          </a:p>
          <a:p>
            <a:pPr algn="l" defTabSz="457248">
              <a:lnSpc>
                <a:spcPct val="120000"/>
              </a:lnSpc>
              <a:defRPr sz="2200" b="0">
                <a:solidFill>
                  <a:srgbClr val="7F8189"/>
                </a:solidFill>
                <a:latin typeface="Arial"/>
                <a:ea typeface="Arial"/>
                <a:cs typeface="Arial"/>
                <a:sym typeface="Arial"/>
              </a:defRPr>
            </a:pPr>
            <a:r>
              <a:rPr lang="ru-RU" sz="3600" dirty="0">
                <a:solidFill>
                  <a:schemeClr val="tx1"/>
                </a:solidFill>
                <a:latin typeface="Arial" panose="020B0604020202020204" pitchFamily="34" charset="0"/>
                <a:cs typeface="Arial" panose="020B0604020202020204" pitchFamily="34" charset="0"/>
              </a:rPr>
              <a:t>100 % акций предприятия принадлежит компании «Алроса».</a:t>
            </a:r>
          </a:p>
          <a:p>
            <a:pPr algn="l" defTabSz="457248">
              <a:lnSpc>
                <a:spcPct val="120000"/>
              </a:lnSpc>
              <a:defRPr sz="2200" b="0">
                <a:solidFill>
                  <a:srgbClr val="7F8189"/>
                </a:solidFill>
                <a:latin typeface="Arial"/>
                <a:ea typeface="Arial"/>
                <a:cs typeface="Arial"/>
                <a:sym typeface="Arial"/>
              </a:defRPr>
            </a:pPr>
            <a:r>
              <a:rPr lang="ru-RU" sz="3600" dirty="0">
                <a:solidFill>
                  <a:schemeClr val="tx1"/>
                </a:solidFill>
                <a:latin typeface="Arial" panose="020B0604020202020204" pitchFamily="34" charset="0"/>
                <a:cs typeface="Arial" panose="020B0604020202020204" pitchFamily="34" charset="0"/>
              </a:rPr>
              <a:t>Генеральный директор АО "ПО «Кристалл»: </a:t>
            </a:r>
            <a:br>
              <a:rPr lang="ru-RU" sz="3600" dirty="0">
                <a:solidFill>
                  <a:schemeClr val="tx1"/>
                </a:solidFill>
                <a:latin typeface="Arial" panose="020B0604020202020204" pitchFamily="34" charset="0"/>
                <a:cs typeface="Arial" panose="020B0604020202020204" pitchFamily="34" charset="0"/>
              </a:rPr>
            </a:br>
            <a:r>
              <a:rPr lang="ru-RU" sz="3600" dirty="0">
                <a:solidFill>
                  <a:schemeClr val="tx1"/>
                </a:solidFill>
                <a:latin typeface="Arial" panose="020B0604020202020204" pitchFamily="34" charset="0"/>
                <a:cs typeface="Arial" panose="020B0604020202020204" pitchFamily="34" charset="0"/>
              </a:rPr>
              <a:t>Дмитрий Амелькин</a:t>
            </a:r>
          </a:p>
        </p:txBody>
      </p:sp>
      <p:pic>
        <p:nvPicPr>
          <p:cNvPr id="1026" name="Picture 2" descr="Picture background">
            <a:extLst>
              <a:ext uri="{FF2B5EF4-FFF2-40B4-BE49-F238E27FC236}">
                <a16:creationId xmlns:a16="http://schemas.microsoft.com/office/drawing/2014/main" id="{420B7730-0D8E-C787-9FC1-FE7D21F8C9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323" r="28117"/>
          <a:stretch/>
        </p:blipFill>
        <p:spPr bwMode="auto">
          <a:xfrm>
            <a:off x="1354138" y="1835036"/>
            <a:ext cx="8483188" cy="10045927"/>
          </a:xfrm>
          <a:prstGeom prst="roundRect">
            <a:avLst>
              <a:gd name="adj" fmla="val 8594"/>
            </a:avLst>
          </a:prstGeom>
          <a:solidFill>
            <a:srgbClr val="FFFFFF">
              <a:shade val="85000"/>
            </a:srgbClr>
          </a:solidFill>
          <a:ln>
            <a:noFill/>
          </a:ln>
          <a:effectLst>
            <a:glow rad="190500">
              <a:schemeClr val="accent1">
                <a:alpha val="40000"/>
              </a:schemeClr>
            </a:glow>
            <a:reflection blurRad="12700" stA="38000" endPos="0" dist="5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Rectangle"/>
          <p:cNvSpPr/>
          <p:nvPr/>
        </p:nvSpPr>
        <p:spPr>
          <a:xfrm>
            <a:off x="1" y="-16933"/>
            <a:ext cx="11913130" cy="13732935"/>
          </a:xfrm>
          <a:prstGeom prst="rect">
            <a:avLst/>
          </a:prstGeom>
          <a:gradFill>
            <a:gsLst>
              <a:gs pos="1000">
                <a:srgbClr val="C80D3F"/>
              </a:gs>
              <a:gs pos="51000">
                <a:srgbClr val="DF2935"/>
              </a:gs>
              <a:gs pos="100000">
                <a:srgbClr val="FF5E62"/>
              </a:gs>
            </a:gsLst>
            <a:lin ang="0" scaled="0"/>
          </a:gra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676" name="All the world is made of faith, and trust, and pixie dust."/>
          <p:cNvSpPr txBox="1"/>
          <p:nvPr/>
        </p:nvSpPr>
        <p:spPr>
          <a:xfrm>
            <a:off x="1435467" y="2369345"/>
            <a:ext cx="9776820" cy="8723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5000" b="0">
                <a:solidFill>
                  <a:srgbClr val="242423"/>
                </a:solidFill>
                <a:latin typeface="Montserrat Bold"/>
                <a:ea typeface="Montserrat Bold"/>
                <a:cs typeface="Montserrat Bold"/>
                <a:sym typeface="Montserrat Bold"/>
              </a:defRPr>
            </a:lvl1pPr>
          </a:lstStyle>
          <a:p>
            <a:r>
              <a:rPr lang="ru-RU" sz="5002" b="1" dirty="0">
                <a:solidFill>
                  <a:schemeClr val="bg1"/>
                </a:solidFill>
                <a:latin typeface="Arial" panose="020B0604020202020204" pitchFamily="34" charset="0"/>
                <a:cs typeface="Arial" panose="020B0604020202020204" pitchFamily="34" charset="0"/>
              </a:rPr>
              <a:t>Организационная структура</a:t>
            </a:r>
          </a:p>
        </p:txBody>
      </p:sp>
      <p:sp>
        <p:nvSpPr>
          <p:cNvPr id="80" name="Lorem ipsum dolor sit amet, consectetur adipiscing elit, sed do eiusmod tempor incididunt ut labore et dolore magna aliqua. Arcu dictum varius duis at lorem donec. Volutpat maecenas volutpat blandit aliquam. Egestas quis ipsum suspendisse ultrices gravid">
            <a:extLst>
              <a:ext uri="{FF2B5EF4-FFF2-40B4-BE49-F238E27FC236}">
                <a16:creationId xmlns:a16="http://schemas.microsoft.com/office/drawing/2014/main" id="{B844870A-1B17-4692-8A47-09F5DDF54F73}"/>
              </a:ext>
            </a:extLst>
          </p:cNvPr>
          <p:cNvSpPr txBox="1"/>
          <p:nvPr/>
        </p:nvSpPr>
        <p:spPr>
          <a:xfrm>
            <a:off x="1462466" y="3920654"/>
            <a:ext cx="8988200" cy="53598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r>
              <a:rPr lang="ru-RU" sz="3600" dirty="0">
                <a:solidFill>
                  <a:schemeClr val="bg1"/>
                </a:solidFill>
                <a:latin typeface="Arial" panose="020B0604020202020204" pitchFamily="34" charset="0"/>
                <a:cs typeface="Arial" panose="020B0604020202020204" pitchFamily="34" charset="0"/>
              </a:rPr>
              <a:t>Текст</a:t>
            </a:r>
          </a:p>
          <a:p>
            <a:r>
              <a:rPr lang="ru-RU" sz="3600" dirty="0">
                <a:solidFill>
                  <a:schemeClr val="bg1"/>
                </a:solidFill>
                <a:latin typeface="Arial" panose="020B0604020202020204" pitchFamily="34" charset="0"/>
                <a:cs typeface="Arial" panose="020B0604020202020204" pitchFamily="34" charset="0"/>
              </a:rPr>
              <a:t>Текст</a:t>
            </a:r>
          </a:p>
          <a:p>
            <a:r>
              <a:rPr lang="ru-RU" sz="3600" dirty="0">
                <a:solidFill>
                  <a:schemeClr val="bg1"/>
                </a:solidFill>
                <a:latin typeface="Arial" panose="020B0604020202020204" pitchFamily="34" charset="0"/>
                <a:cs typeface="Arial" panose="020B0604020202020204" pitchFamily="34" charset="0"/>
              </a:rPr>
              <a:t>Текст</a:t>
            </a:r>
          </a:p>
          <a:p>
            <a:r>
              <a:rPr lang="ru-RU" sz="3600" dirty="0">
                <a:solidFill>
                  <a:schemeClr val="bg1"/>
                </a:solidFill>
                <a:latin typeface="Arial" panose="020B0604020202020204" pitchFamily="34" charset="0"/>
                <a:cs typeface="Arial" panose="020B0604020202020204" pitchFamily="34" charset="0"/>
              </a:rPr>
              <a:t>Текст</a:t>
            </a:r>
          </a:p>
          <a:p>
            <a:r>
              <a:rPr lang="ru-RU" sz="3600" dirty="0">
                <a:solidFill>
                  <a:schemeClr val="bg1"/>
                </a:solidFill>
                <a:latin typeface="Arial" panose="020B0604020202020204" pitchFamily="34" charset="0"/>
                <a:cs typeface="Arial" panose="020B0604020202020204" pitchFamily="34" charset="0"/>
              </a:rPr>
              <a:t>Текст</a:t>
            </a:r>
          </a:p>
          <a:p>
            <a:r>
              <a:rPr lang="ru-RU" sz="3600" dirty="0">
                <a:solidFill>
                  <a:schemeClr val="bg1"/>
                </a:solidFill>
                <a:latin typeface="Arial" panose="020B0604020202020204" pitchFamily="34" charset="0"/>
                <a:cs typeface="Arial" panose="020B0604020202020204" pitchFamily="34" charset="0"/>
              </a:rPr>
              <a:t>Текст</a:t>
            </a:r>
          </a:p>
          <a:p>
            <a:r>
              <a:rPr lang="ru-RU" sz="3600" dirty="0">
                <a:solidFill>
                  <a:schemeClr val="bg1"/>
                </a:solidFill>
                <a:latin typeface="Arial" panose="020B0604020202020204" pitchFamily="34" charset="0"/>
                <a:cs typeface="Arial" panose="020B0604020202020204" pitchFamily="34" charset="0"/>
              </a:rPr>
              <a:t>Текст</a:t>
            </a:r>
          </a:p>
          <a:p>
            <a:r>
              <a:rPr lang="ru-RU" sz="3600" dirty="0">
                <a:solidFill>
                  <a:schemeClr val="bg1"/>
                </a:solidFill>
                <a:latin typeface="Arial" panose="020B0604020202020204" pitchFamily="34" charset="0"/>
                <a:cs typeface="Arial" panose="020B0604020202020204" pitchFamily="34" charset="0"/>
              </a:rPr>
              <a:t>Текст</a:t>
            </a:r>
          </a:p>
        </p:txBody>
      </p:sp>
      <p:pic>
        <p:nvPicPr>
          <p:cNvPr id="92" name="Рисунок 91">
            <a:extLst>
              <a:ext uri="{FF2B5EF4-FFF2-40B4-BE49-F238E27FC236}">
                <a16:creationId xmlns:a16="http://schemas.microsoft.com/office/drawing/2014/main" id="{095F019E-7A45-954B-6FA5-E0FF088CB950}"/>
              </a:ext>
            </a:extLst>
          </p:cNvPr>
          <p:cNvPicPr>
            <a:picLocks noChangeAspect="1"/>
          </p:cNvPicPr>
          <p:nvPr/>
        </p:nvPicPr>
        <p:blipFill>
          <a:blip r:embed="rId2"/>
          <a:stretch>
            <a:fillRect/>
          </a:stretch>
        </p:blipFill>
        <p:spPr>
          <a:xfrm>
            <a:off x="13375596" y="2369345"/>
            <a:ext cx="9349244" cy="92131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39" name="2D Column Chart"/>
          <p:cNvGraphicFramePr/>
          <p:nvPr>
            <p:extLst>
              <p:ext uri="{D42A27DB-BD31-4B8C-83A1-F6EECF244321}">
                <p14:modId xmlns:p14="http://schemas.microsoft.com/office/powerpoint/2010/main" val="243275790"/>
              </p:ext>
            </p:extLst>
          </p:nvPr>
        </p:nvGraphicFramePr>
        <p:xfrm>
          <a:off x="13477910" y="2785747"/>
          <a:ext cx="8983606" cy="8704566"/>
        </p:xfrm>
        <a:graphic>
          <a:graphicData uri="http://schemas.openxmlformats.org/drawingml/2006/chart">
            <c:chart xmlns:c="http://schemas.openxmlformats.org/drawingml/2006/chart" xmlns:r="http://schemas.openxmlformats.org/officeDocument/2006/relationships" r:id="rId3"/>
          </a:graphicData>
        </a:graphic>
      </p:graphicFrame>
      <p:sp>
        <p:nvSpPr>
          <p:cNvPr id="3540" name="Lorem ipsum dolor sit amet, consectetur adipiscing elit, sed do eiusmod tempor incididunt ut labore et dolore magna aliqua. Arcu dictum varius duis at lorem donec. Volutpat maecenas volutpat blandit aliquam. Egestas quis ipsum suspendisse ultrices gravid"/>
          <p:cNvSpPr txBox="1"/>
          <p:nvPr/>
        </p:nvSpPr>
        <p:spPr>
          <a:xfrm>
            <a:off x="1427163" y="5019126"/>
            <a:ext cx="10016485" cy="53666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pPr>
              <a:defRPr sz="2200" b="0">
                <a:solidFill>
                  <a:srgbClr val="7F8189"/>
                </a:solidFill>
                <a:latin typeface="Arial"/>
                <a:ea typeface="Arial"/>
                <a:cs typeface="Arial"/>
                <a:sym typeface="Arial"/>
              </a:defRPr>
            </a:pPr>
            <a:r>
              <a:rPr lang="ru-RU" sz="3200" dirty="0">
                <a:solidFill>
                  <a:schemeClr val="tx1"/>
                </a:solidFill>
                <a:latin typeface="Arial" panose="020B0604020202020204" pitchFamily="34" charset="0"/>
                <a:cs typeface="Arial" panose="020B0604020202020204" pitchFamily="34" charset="0"/>
              </a:rPr>
              <a:t>Текст </a:t>
            </a:r>
          </a:p>
          <a:p>
            <a:pPr>
              <a:defRPr sz="2200" b="0">
                <a:solidFill>
                  <a:srgbClr val="7F8189"/>
                </a:solidFill>
                <a:latin typeface="Arial"/>
                <a:ea typeface="Arial"/>
                <a:cs typeface="Arial"/>
                <a:sym typeface="Arial"/>
              </a:defRPr>
            </a:pPr>
            <a:r>
              <a:rPr lang="ru-RU" sz="3200" dirty="0">
                <a:solidFill>
                  <a:schemeClr val="tx1"/>
                </a:solidFill>
                <a:latin typeface="Arial" panose="020B0604020202020204" pitchFamily="34" charset="0"/>
                <a:cs typeface="Arial" panose="020B0604020202020204" pitchFamily="34" charset="0"/>
              </a:rPr>
              <a:t>Текст </a:t>
            </a:r>
          </a:p>
          <a:p>
            <a:pPr>
              <a:defRPr sz="2200" b="0">
                <a:solidFill>
                  <a:srgbClr val="7F8189"/>
                </a:solidFill>
                <a:latin typeface="Arial"/>
                <a:ea typeface="Arial"/>
                <a:cs typeface="Arial"/>
                <a:sym typeface="Arial"/>
              </a:defRPr>
            </a:pPr>
            <a:r>
              <a:rPr lang="ru-RU" sz="3200" dirty="0">
                <a:solidFill>
                  <a:schemeClr val="tx1"/>
                </a:solidFill>
                <a:latin typeface="Arial" panose="020B0604020202020204" pitchFamily="34" charset="0"/>
                <a:cs typeface="Arial" panose="020B0604020202020204" pitchFamily="34" charset="0"/>
              </a:rPr>
              <a:t>Текст </a:t>
            </a:r>
          </a:p>
          <a:p>
            <a:pPr>
              <a:defRPr sz="2200" b="0">
                <a:solidFill>
                  <a:srgbClr val="7F8189"/>
                </a:solidFill>
                <a:latin typeface="Arial"/>
                <a:ea typeface="Arial"/>
                <a:cs typeface="Arial"/>
                <a:sym typeface="Arial"/>
              </a:defRPr>
            </a:pPr>
            <a:r>
              <a:rPr lang="ru-RU" sz="3200" dirty="0">
                <a:solidFill>
                  <a:schemeClr val="tx1"/>
                </a:solidFill>
                <a:latin typeface="Arial" panose="020B0604020202020204" pitchFamily="34" charset="0"/>
                <a:cs typeface="Arial" panose="020B0604020202020204" pitchFamily="34" charset="0"/>
              </a:rPr>
              <a:t>Текст </a:t>
            </a:r>
          </a:p>
          <a:p>
            <a:pPr>
              <a:defRPr sz="2200" b="0">
                <a:solidFill>
                  <a:srgbClr val="7F8189"/>
                </a:solidFill>
                <a:latin typeface="Arial"/>
                <a:ea typeface="Arial"/>
                <a:cs typeface="Arial"/>
                <a:sym typeface="Arial"/>
              </a:defRPr>
            </a:pPr>
            <a:r>
              <a:rPr lang="ru-RU" sz="3200" dirty="0">
                <a:solidFill>
                  <a:schemeClr val="tx1"/>
                </a:solidFill>
                <a:latin typeface="Arial" panose="020B0604020202020204" pitchFamily="34" charset="0"/>
                <a:cs typeface="Arial" panose="020B0604020202020204" pitchFamily="34" charset="0"/>
              </a:rPr>
              <a:t>Текст </a:t>
            </a:r>
          </a:p>
          <a:p>
            <a:pPr>
              <a:defRPr sz="2200" b="0">
                <a:solidFill>
                  <a:srgbClr val="7F8189"/>
                </a:solidFill>
                <a:latin typeface="Arial"/>
                <a:ea typeface="Arial"/>
                <a:cs typeface="Arial"/>
                <a:sym typeface="Arial"/>
              </a:defRPr>
            </a:pPr>
            <a:r>
              <a:rPr lang="ru-RU" sz="3200" dirty="0">
                <a:solidFill>
                  <a:schemeClr val="tx1"/>
                </a:solidFill>
                <a:latin typeface="Arial" panose="020B0604020202020204" pitchFamily="34" charset="0"/>
                <a:cs typeface="Arial" panose="020B0604020202020204" pitchFamily="34" charset="0"/>
              </a:rPr>
              <a:t>Текст </a:t>
            </a:r>
          </a:p>
          <a:p>
            <a:pPr>
              <a:defRPr sz="2200" b="0">
                <a:solidFill>
                  <a:srgbClr val="7F8189"/>
                </a:solidFill>
                <a:latin typeface="Arial"/>
                <a:ea typeface="Arial"/>
                <a:cs typeface="Arial"/>
                <a:sym typeface="Arial"/>
              </a:defRPr>
            </a:pPr>
            <a:r>
              <a:rPr lang="ru-RU" sz="3200" dirty="0">
                <a:solidFill>
                  <a:schemeClr val="tx1"/>
                </a:solidFill>
                <a:latin typeface="Arial" panose="020B0604020202020204" pitchFamily="34" charset="0"/>
                <a:cs typeface="Arial" panose="020B0604020202020204" pitchFamily="34" charset="0"/>
              </a:rPr>
              <a:t>Текст </a:t>
            </a:r>
          </a:p>
          <a:p>
            <a:pPr>
              <a:defRPr sz="2200" b="0">
                <a:solidFill>
                  <a:srgbClr val="7F8189"/>
                </a:solidFill>
                <a:latin typeface="Arial"/>
                <a:ea typeface="Arial"/>
                <a:cs typeface="Arial"/>
                <a:sym typeface="Arial"/>
              </a:defRPr>
            </a:pPr>
            <a:r>
              <a:rPr lang="ru-RU" sz="3200" dirty="0">
                <a:solidFill>
                  <a:schemeClr val="tx1"/>
                </a:solidFill>
                <a:latin typeface="Arial" panose="020B0604020202020204" pitchFamily="34" charset="0"/>
                <a:cs typeface="Arial" panose="020B0604020202020204" pitchFamily="34" charset="0"/>
              </a:rPr>
              <a:t>Текст </a:t>
            </a:r>
          </a:p>
          <a:p>
            <a:pPr>
              <a:defRPr sz="2200" b="0">
                <a:solidFill>
                  <a:srgbClr val="7F8189"/>
                </a:solidFill>
                <a:latin typeface="Arial"/>
                <a:ea typeface="Arial"/>
                <a:cs typeface="Arial"/>
                <a:sym typeface="Arial"/>
              </a:defRPr>
            </a:pPr>
            <a:r>
              <a:rPr lang="ru-RU" sz="3200" dirty="0">
                <a:solidFill>
                  <a:schemeClr val="tx1"/>
                </a:solidFill>
                <a:latin typeface="Arial" panose="020B0604020202020204" pitchFamily="34" charset="0"/>
                <a:cs typeface="Arial" panose="020B0604020202020204" pitchFamily="34" charset="0"/>
              </a:rPr>
              <a:t>Текст </a:t>
            </a:r>
          </a:p>
        </p:txBody>
      </p:sp>
      <p:sp>
        <p:nvSpPr>
          <p:cNvPr id="39" name="Rectangle">
            <a:extLst>
              <a:ext uri="{FF2B5EF4-FFF2-40B4-BE49-F238E27FC236}">
                <a16:creationId xmlns:a16="http://schemas.microsoft.com/office/drawing/2014/main" id="{92EA925D-5107-40A3-BC38-0E383127D767}"/>
              </a:ext>
            </a:extLst>
          </p:cNvPr>
          <p:cNvSpPr/>
          <p:nvPr/>
        </p:nvSpPr>
        <p:spPr>
          <a:xfrm>
            <a:off x="1427163" y="2577132"/>
            <a:ext cx="3017521" cy="143978"/>
          </a:xfrm>
          <a:prstGeom prst="rect">
            <a:avLst/>
          </a:prstGeom>
          <a:solidFill>
            <a:srgbClr val="C80D3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7" name="Social Media Analytics">
            <a:extLst>
              <a:ext uri="{FF2B5EF4-FFF2-40B4-BE49-F238E27FC236}">
                <a16:creationId xmlns:a16="http://schemas.microsoft.com/office/drawing/2014/main" id="{8F44456B-F951-2321-17EE-5704F7D54BD7}"/>
              </a:ext>
            </a:extLst>
          </p:cNvPr>
          <p:cNvSpPr txBox="1"/>
          <p:nvPr/>
        </p:nvSpPr>
        <p:spPr>
          <a:xfrm>
            <a:off x="1382546" y="3203268"/>
            <a:ext cx="6124040" cy="1333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График</a:t>
            </a:r>
            <a:endParaRPr b="1" dirty="0">
              <a:solidFill>
                <a:schemeClr val="tx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 name="PESTLE Analysis"/>
          <p:cNvSpPr txBox="1"/>
          <p:nvPr/>
        </p:nvSpPr>
        <p:spPr>
          <a:xfrm>
            <a:off x="11560215" y="3225685"/>
            <a:ext cx="9476542" cy="1333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Диаграмма</a:t>
            </a:r>
            <a:endParaRPr b="1" dirty="0">
              <a:solidFill>
                <a:schemeClr val="tx1"/>
              </a:solidFill>
              <a:latin typeface="Arial" panose="020B0604020202020204" pitchFamily="34" charset="0"/>
              <a:cs typeface="Arial" panose="020B0604020202020204" pitchFamily="34" charset="0"/>
            </a:endParaRPr>
          </a:p>
        </p:txBody>
      </p:sp>
      <p:sp>
        <p:nvSpPr>
          <p:cNvPr id="1641" name="Lorem ipsum dolor sit amet, consectetur adipiscing blandit elit, sed do eiusmod tempor incididunt ut labore et dolore magna aliqua. Arcu dictum varius duis at consectetur quis lorem donec. Volutpat maecenas volutpat blandit aliquam."/>
          <p:cNvSpPr txBox="1"/>
          <p:nvPr/>
        </p:nvSpPr>
        <p:spPr>
          <a:xfrm>
            <a:off x="11560214" y="4433484"/>
            <a:ext cx="10548938" cy="24120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pPr>
              <a:defRPr sz="2200" b="0">
                <a:solidFill>
                  <a:srgbClr val="7F8189"/>
                </a:solidFill>
                <a:latin typeface="Arial"/>
                <a:ea typeface="Arial"/>
                <a:cs typeface="Arial"/>
                <a:sym typeface="Arial"/>
              </a:defRPr>
            </a:pPr>
            <a:r>
              <a:rPr lang="ru-RU" sz="3200" dirty="0">
                <a:solidFill>
                  <a:schemeClr val="tx1"/>
                </a:solidFill>
                <a:latin typeface="Arial" panose="020B0604020202020204" pitchFamily="34" charset="0"/>
                <a:cs typeface="Arial" panose="020B0604020202020204" pitchFamily="34" charset="0"/>
              </a:rPr>
              <a:t>Текст </a:t>
            </a:r>
          </a:p>
          <a:p>
            <a:pPr>
              <a:defRPr sz="2200" b="0">
                <a:solidFill>
                  <a:srgbClr val="7F8189"/>
                </a:solidFill>
                <a:latin typeface="Arial"/>
                <a:ea typeface="Arial"/>
                <a:cs typeface="Arial"/>
                <a:sym typeface="Arial"/>
              </a:defRPr>
            </a:pPr>
            <a:r>
              <a:rPr lang="ru-RU" sz="3200" dirty="0">
                <a:solidFill>
                  <a:schemeClr val="tx1"/>
                </a:solidFill>
                <a:latin typeface="Arial" panose="020B0604020202020204" pitchFamily="34" charset="0"/>
                <a:cs typeface="Arial" panose="020B0604020202020204" pitchFamily="34" charset="0"/>
              </a:rPr>
              <a:t>Текст</a:t>
            </a:r>
          </a:p>
          <a:p>
            <a:pPr>
              <a:defRPr sz="2200" b="0">
                <a:solidFill>
                  <a:srgbClr val="7F8189"/>
                </a:solidFill>
                <a:latin typeface="Arial"/>
                <a:ea typeface="Arial"/>
                <a:cs typeface="Arial"/>
                <a:sym typeface="Arial"/>
              </a:defRPr>
            </a:pPr>
            <a:r>
              <a:rPr lang="ru-RU" sz="3200" dirty="0">
                <a:solidFill>
                  <a:schemeClr val="tx1"/>
                </a:solidFill>
                <a:latin typeface="Arial" panose="020B0604020202020204" pitchFamily="34" charset="0"/>
                <a:cs typeface="Arial" panose="020B0604020202020204" pitchFamily="34" charset="0"/>
              </a:rPr>
              <a:t>Текст</a:t>
            </a:r>
          </a:p>
          <a:p>
            <a:pPr>
              <a:defRPr sz="2200" b="0">
                <a:solidFill>
                  <a:srgbClr val="7F8189"/>
                </a:solidFill>
                <a:latin typeface="Arial"/>
                <a:ea typeface="Arial"/>
                <a:cs typeface="Arial"/>
                <a:sym typeface="Arial"/>
              </a:defRPr>
            </a:pPr>
            <a:r>
              <a:rPr lang="ru-RU" sz="3200" dirty="0">
                <a:solidFill>
                  <a:schemeClr val="tx1"/>
                </a:solidFill>
                <a:latin typeface="Arial" panose="020B0604020202020204" pitchFamily="34" charset="0"/>
                <a:cs typeface="Arial" panose="020B0604020202020204" pitchFamily="34" charset="0"/>
              </a:rPr>
              <a:t>Текст</a:t>
            </a:r>
          </a:p>
        </p:txBody>
      </p:sp>
      <p:grpSp>
        <p:nvGrpSpPr>
          <p:cNvPr id="3" name="Group 2">
            <a:extLst>
              <a:ext uri="{FF2B5EF4-FFF2-40B4-BE49-F238E27FC236}">
                <a16:creationId xmlns:a16="http://schemas.microsoft.com/office/drawing/2014/main" id="{58CCB9F7-5035-3B46-99A6-F27A5499D6C4}"/>
              </a:ext>
            </a:extLst>
          </p:cNvPr>
          <p:cNvGrpSpPr/>
          <p:nvPr/>
        </p:nvGrpSpPr>
        <p:grpSpPr>
          <a:xfrm>
            <a:off x="11560214" y="7043187"/>
            <a:ext cx="9868603" cy="4907767"/>
            <a:chOff x="12229424" y="6209844"/>
            <a:chExt cx="9868604" cy="4907766"/>
          </a:xfrm>
        </p:grpSpPr>
        <p:sp>
          <p:nvSpPr>
            <p:cNvPr id="1645" name="Political"/>
            <p:cNvSpPr txBox="1"/>
            <p:nvPr/>
          </p:nvSpPr>
          <p:spPr>
            <a:xfrm>
              <a:off x="12729185" y="6209844"/>
              <a:ext cx="3589290" cy="5336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Название</a:t>
              </a:r>
              <a:endParaRPr sz="2801" b="1" dirty="0">
                <a:solidFill>
                  <a:schemeClr val="tx1"/>
                </a:solidFill>
                <a:latin typeface="Arial" panose="020B0604020202020204" pitchFamily="34" charset="0"/>
                <a:cs typeface="Arial" panose="020B0604020202020204" pitchFamily="34" charset="0"/>
              </a:endParaRPr>
            </a:p>
          </p:txBody>
        </p:sp>
        <p:sp>
          <p:nvSpPr>
            <p:cNvPr id="1646" name="Lorem ipsum dolor sit amet, elit, sed do dolor sit eiusmod tempor"/>
            <p:cNvSpPr txBox="1"/>
            <p:nvPr/>
          </p:nvSpPr>
          <p:spPr>
            <a:xfrm>
              <a:off x="12235270" y="6791944"/>
              <a:ext cx="4545689" cy="87806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algn="l" defTabSz="457200">
                <a:lnSpc>
                  <a:spcPct val="120000"/>
                </a:lnSpc>
                <a:defRPr sz="2200" b="0">
                  <a:solidFill>
                    <a:srgbClr val="7F8189"/>
                  </a:solidFill>
                  <a:latin typeface="Arial"/>
                  <a:ea typeface="Arial"/>
                  <a:cs typeface="Arial"/>
                  <a:sym typeface="Arial"/>
                </a:defRPr>
              </a:lvl1pPr>
            </a:lstStyle>
            <a:p>
              <a:r>
                <a:rPr lang="ru-RU" sz="2201" dirty="0">
                  <a:solidFill>
                    <a:schemeClr val="tx2"/>
                  </a:solidFill>
                  <a:latin typeface="Arial" panose="020B0604020202020204" pitchFamily="34" charset="0"/>
                  <a:cs typeface="Arial" panose="020B0604020202020204" pitchFamily="34" charset="0"/>
                </a:rPr>
                <a:t>Текст этот является «рыбой» </a:t>
              </a:r>
              <a:br>
                <a:rPr lang="ru-RU" sz="2201" dirty="0">
                  <a:solidFill>
                    <a:schemeClr val="tx2"/>
                  </a:solidFill>
                  <a:latin typeface="Arial" panose="020B0604020202020204" pitchFamily="34" charset="0"/>
                  <a:cs typeface="Arial" panose="020B0604020202020204" pitchFamily="34" charset="0"/>
                </a:rPr>
              </a:br>
              <a:r>
                <a:rPr lang="ru-RU" sz="2201" dirty="0">
                  <a:solidFill>
                    <a:schemeClr val="tx2"/>
                  </a:solidFill>
                  <a:latin typeface="Arial" panose="020B0604020202020204" pitchFamily="34" charset="0"/>
                  <a:cs typeface="Arial" panose="020B0604020202020204" pitchFamily="34" charset="0"/>
                </a:rPr>
                <a:t>для оптимизации. Две строки</a:t>
              </a:r>
            </a:p>
          </p:txBody>
        </p:sp>
        <p:sp>
          <p:nvSpPr>
            <p:cNvPr id="1647" name="Circle"/>
            <p:cNvSpPr/>
            <p:nvPr/>
          </p:nvSpPr>
          <p:spPr>
            <a:xfrm>
              <a:off x="12261032" y="6303093"/>
              <a:ext cx="359353" cy="359354"/>
            </a:xfrm>
            <a:prstGeom prst="ellipse">
              <a:avLst/>
            </a:prstGeom>
            <a:solidFill>
              <a:schemeClr val="tx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648" name="1"/>
            <p:cNvSpPr txBox="1"/>
            <p:nvPr/>
          </p:nvSpPr>
          <p:spPr>
            <a:xfrm>
              <a:off x="12261033" y="6305069"/>
              <a:ext cx="359353"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1</a:t>
              </a:r>
            </a:p>
          </p:txBody>
        </p:sp>
        <p:sp>
          <p:nvSpPr>
            <p:cNvPr id="1650" name="Economic"/>
            <p:cNvSpPr txBox="1"/>
            <p:nvPr/>
          </p:nvSpPr>
          <p:spPr>
            <a:xfrm>
              <a:off x="18046254" y="6209844"/>
              <a:ext cx="3589290" cy="5336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Название</a:t>
              </a:r>
            </a:p>
          </p:txBody>
        </p:sp>
        <p:sp>
          <p:nvSpPr>
            <p:cNvPr id="1651" name="Lorem ipsum dolor sit amet, elit, sed do dolor sit eiusmod tempor"/>
            <p:cNvSpPr txBox="1"/>
            <p:nvPr/>
          </p:nvSpPr>
          <p:spPr>
            <a:xfrm>
              <a:off x="17552339" y="6791944"/>
              <a:ext cx="4545689" cy="87806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algn="l" defTabSz="457200">
                <a:lnSpc>
                  <a:spcPct val="120000"/>
                </a:lnSpc>
                <a:defRPr sz="2200" b="0">
                  <a:solidFill>
                    <a:srgbClr val="7F8189"/>
                  </a:solidFill>
                  <a:latin typeface="Arial"/>
                  <a:ea typeface="Arial"/>
                  <a:cs typeface="Arial"/>
                  <a:sym typeface="Arial"/>
                </a:defRPr>
              </a:lvl1pPr>
            </a:lstStyle>
            <a:p>
              <a:r>
                <a:rPr lang="ru-RU" sz="2201" dirty="0">
                  <a:solidFill>
                    <a:schemeClr val="tx2"/>
                  </a:solidFill>
                  <a:latin typeface="Arial" panose="020B0604020202020204" pitchFamily="34" charset="0"/>
                  <a:cs typeface="Arial" panose="020B0604020202020204" pitchFamily="34" charset="0"/>
                </a:rPr>
                <a:t>Текст этот является «рыбой» </a:t>
              </a:r>
              <a:br>
                <a:rPr lang="ru-RU" sz="2201" dirty="0">
                  <a:solidFill>
                    <a:schemeClr val="tx2"/>
                  </a:solidFill>
                  <a:latin typeface="Arial" panose="020B0604020202020204" pitchFamily="34" charset="0"/>
                  <a:cs typeface="Arial" panose="020B0604020202020204" pitchFamily="34" charset="0"/>
                </a:rPr>
              </a:br>
              <a:r>
                <a:rPr lang="ru-RU" sz="2201" dirty="0">
                  <a:solidFill>
                    <a:schemeClr val="tx2"/>
                  </a:solidFill>
                  <a:latin typeface="Arial" panose="020B0604020202020204" pitchFamily="34" charset="0"/>
                  <a:cs typeface="Arial" panose="020B0604020202020204" pitchFamily="34" charset="0"/>
                </a:rPr>
                <a:t>для оптимизации. Две строки</a:t>
              </a:r>
            </a:p>
          </p:txBody>
        </p:sp>
        <p:sp>
          <p:nvSpPr>
            <p:cNvPr id="1652" name="Circle"/>
            <p:cNvSpPr/>
            <p:nvPr/>
          </p:nvSpPr>
          <p:spPr>
            <a:xfrm>
              <a:off x="17578099" y="6303093"/>
              <a:ext cx="359353" cy="359354"/>
            </a:xfrm>
            <a:prstGeom prst="ellipse">
              <a:avLst/>
            </a:prstGeom>
            <a:solidFill>
              <a:schemeClr val="tx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653" name="2"/>
            <p:cNvSpPr txBox="1"/>
            <p:nvPr/>
          </p:nvSpPr>
          <p:spPr>
            <a:xfrm>
              <a:off x="17578099" y="6305069"/>
              <a:ext cx="359353"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2</a:t>
              </a:r>
            </a:p>
          </p:txBody>
        </p:sp>
        <p:sp>
          <p:nvSpPr>
            <p:cNvPr id="1656" name="Legal"/>
            <p:cNvSpPr txBox="1"/>
            <p:nvPr/>
          </p:nvSpPr>
          <p:spPr>
            <a:xfrm>
              <a:off x="12723339" y="9657447"/>
              <a:ext cx="3589290" cy="5336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Название</a:t>
              </a:r>
            </a:p>
          </p:txBody>
        </p:sp>
        <p:sp>
          <p:nvSpPr>
            <p:cNvPr id="1657" name="Lorem ipsum dolor sit amet, elit, sed do dolor sit eiusmod tempor"/>
            <p:cNvSpPr txBox="1"/>
            <p:nvPr/>
          </p:nvSpPr>
          <p:spPr>
            <a:xfrm>
              <a:off x="12229424" y="10239547"/>
              <a:ext cx="4545689" cy="87806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algn="l" defTabSz="457200">
                <a:lnSpc>
                  <a:spcPct val="120000"/>
                </a:lnSpc>
                <a:defRPr sz="2200" b="0">
                  <a:solidFill>
                    <a:srgbClr val="7F8189"/>
                  </a:solidFill>
                  <a:latin typeface="Arial"/>
                  <a:ea typeface="Arial"/>
                  <a:cs typeface="Arial"/>
                  <a:sym typeface="Arial"/>
                </a:defRPr>
              </a:lvl1pPr>
            </a:lstStyle>
            <a:p>
              <a:r>
                <a:rPr lang="ru-RU" sz="2201" dirty="0">
                  <a:solidFill>
                    <a:schemeClr val="tx2"/>
                  </a:solidFill>
                  <a:latin typeface="Arial" panose="020B0604020202020204" pitchFamily="34" charset="0"/>
                  <a:cs typeface="Arial" panose="020B0604020202020204" pitchFamily="34" charset="0"/>
                </a:rPr>
                <a:t>Текст этот является «рыбой» </a:t>
              </a:r>
              <a:br>
                <a:rPr lang="ru-RU" sz="2201" dirty="0">
                  <a:solidFill>
                    <a:schemeClr val="tx2"/>
                  </a:solidFill>
                  <a:latin typeface="Arial" panose="020B0604020202020204" pitchFamily="34" charset="0"/>
                  <a:cs typeface="Arial" panose="020B0604020202020204" pitchFamily="34" charset="0"/>
                </a:rPr>
              </a:br>
              <a:r>
                <a:rPr lang="ru-RU" sz="2201" dirty="0">
                  <a:solidFill>
                    <a:schemeClr val="tx2"/>
                  </a:solidFill>
                  <a:latin typeface="Arial" panose="020B0604020202020204" pitchFamily="34" charset="0"/>
                  <a:cs typeface="Arial" panose="020B0604020202020204" pitchFamily="34" charset="0"/>
                </a:rPr>
                <a:t>для оптимизации. Две строки</a:t>
              </a:r>
            </a:p>
          </p:txBody>
        </p:sp>
        <p:sp>
          <p:nvSpPr>
            <p:cNvPr id="1658" name="Circle"/>
            <p:cNvSpPr/>
            <p:nvPr/>
          </p:nvSpPr>
          <p:spPr>
            <a:xfrm>
              <a:off x="12255186" y="9750697"/>
              <a:ext cx="359353" cy="359354"/>
            </a:xfrm>
            <a:prstGeom prst="ellipse">
              <a:avLst/>
            </a:prstGeom>
            <a:solidFill>
              <a:schemeClr val="tx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659" name="5"/>
            <p:cNvSpPr txBox="1"/>
            <p:nvPr/>
          </p:nvSpPr>
          <p:spPr>
            <a:xfrm>
              <a:off x="12255186" y="9752672"/>
              <a:ext cx="359353"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5</a:t>
              </a:r>
            </a:p>
          </p:txBody>
        </p:sp>
        <p:sp>
          <p:nvSpPr>
            <p:cNvPr id="1661" name="Environmental"/>
            <p:cNvSpPr txBox="1"/>
            <p:nvPr/>
          </p:nvSpPr>
          <p:spPr>
            <a:xfrm>
              <a:off x="18040408" y="9657447"/>
              <a:ext cx="3589290" cy="5336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Название</a:t>
              </a:r>
            </a:p>
          </p:txBody>
        </p:sp>
        <p:sp>
          <p:nvSpPr>
            <p:cNvPr id="1662" name="Lorem ipsum dolor sit amet, elit, sed do dolor sit eiusmod tempor"/>
            <p:cNvSpPr txBox="1"/>
            <p:nvPr/>
          </p:nvSpPr>
          <p:spPr>
            <a:xfrm>
              <a:off x="17546493" y="10239547"/>
              <a:ext cx="4545689" cy="87806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algn="l" defTabSz="457200">
                <a:lnSpc>
                  <a:spcPct val="120000"/>
                </a:lnSpc>
                <a:defRPr sz="2200" b="0">
                  <a:solidFill>
                    <a:srgbClr val="7F8189"/>
                  </a:solidFill>
                  <a:latin typeface="Arial"/>
                  <a:ea typeface="Arial"/>
                  <a:cs typeface="Arial"/>
                  <a:sym typeface="Arial"/>
                </a:defRPr>
              </a:lvl1pPr>
            </a:lstStyle>
            <a:p>
              <a:r>
                <a:rPr lang="ru-RU" sz="2201" dirty="0">
                  <a:solidFill>
                    <a:schemeClr val="tx2"/>
                  </a:solidFill>
                  <a:latin typeface="Arial" panose="020B0604020202020204" pitchFamily="34" charset="0"/>
                  <a:cs typeface="Arial" panose="020B0604020202020204" pitchFamily="34" charset="0"/>
                </a:rPr>
                <a:t>Текст этот является «рыбой» </a:t>
              </a:r>
              <a:br>
                <a:rPr lang="ru-RU" sz="2201" dirty="0">
                  <a:solidFill>
                    <a:schemeClr val="tx2"/>
                  </a:solidFill>
                  <a:latin typeface="Arial" panose="020B0604020202020204" pitchFamily="34" charset="0"/>
                  <a:cs typeface="Arial" panose="020B0604020202020204" pitchFamily="34" charset="0"/>
                </a:rPr>
              </a:br>
              <a:r>
                <a:rPr lang="ru-RU" sz="2201" dirty="0">
                  <a:solidFill>
                    <a:schemeClr val="tx2"/>
                  </a:solidFill>
                  <a:latin typeface="Arial" panose="020B0604020202020204" pitchFamily="34" charset="0"/>
                  <a:cs typeface="Arial" panose="020B0604020202020204" pitchFamily="34" charset="0"/>
                </a:rPr>
                <a:t>для оптимизации. Две строки</a:t>
              </a:r>
            </a:p>
          </p:txBody>
        </p:sp>
        <p:sp>
          <p:nvSpPr>
            <p:cNvPr id="1663" name="Circle"/>
            <p:cNvSpPr/>
            <p:nvPr/>
          </p:nvSpPr>
          <p:spPr>
            <a:xfrm>
              <a:off x="17572253" y="9750697"/>
              <a:ext cx="359353" cy="359354"/>
            </a:xfrm>
            <a:prstGeom prst="ellipse">
              <a:avLst/>
            </a:prstGeom>
            <a:solidFill>
              <a:schemeClr val="tx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664" name="6"/>
            <p:cNvSpPr txBox="1"/>
            <p:nvPr/>
          </p:nvSpPr>
          <p:spPr>
            <a:xfrm>
              <a:off x="17572253" y="9752672"/>
              <a:ext cx="359353"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6</a:t>
              </a:r>
            </a:p>
          </p:txBody>
        </p:sp>
        <p:sp>
          <p:nvSpPr>
            <p:cNvPr id="1667" name="Social"/>
            <p:cNvSpPr txBox="1"/>
            <p:nvPr/>
          </p:nvSpPr>
          <p:spPr>
            <a:xfrm>
              <a:off x="12723339" y="7933647"/>
              <a:ext cx="3589290" cy="5336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Название</a:t>
              </a:r>
            </a:p>
          </p:txBody>
        </p:sp>
        <p:sp>
          <p:nvSpPr>
            <p:cNvPr id="1668" name="Lorem ipsum dolor sit amet, elit, sed do dolor sit eiusmod tempor"/>
            <p:cNvSpPr txBox="1"/>
            <p:nvPr/>
          </p:nvSpPr>
          <p:spPr>
            <a:xfrm>
              <a:off x="12229424" y="8515746"/>
              <a:ext cx="4545689" cy="87806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algn="l" defTabSz="457200">
                <a:lnSpc>
                  <a:spcPct val="120000"/>
                </a:lnSpc>
                <a:defRPr sz="2200" b="0">
                  <a:solidFill>
                    <a:srgbClr val="7F8189"/>
                  </a:solidFill>
                  <a:latin typeface="Arial"/>
                  <a:ea typeface="Arial"/>
                  <a:cs typeface="Arial"/>
                  <a:sym typeface="Arial"/>
                </a:defRPr>
              </a:lvl1pPr>
            </a:lstStyle>
            <a:p>
              <a:r>
                <a:rPr lang="ru-RU" sz="2201" dirty="0">
                  <a:solidFill>
                    <a:schemeClr val="tx2"/>
                  </a:solidFill>
                  <a:latin typeface="Arial" panose="020B0604020202020204" pitchFamily="34" charset="0"/>
                  <a:cs typeface="Arial" panose="020B0604020202020204" pitchFamily="34" charset="0"/>
                </a:rPr>
                <a:t>Текст этот является «рыбой» </a:t>
              </a:r>
              <a:br>
                <a:rPr lang="ru-RU" sz="2201" dirty="0">
                  <a:solidFill>
                    <a:schemeClr val="tx2"/>
                  </a:solidFill>
                  <a:latin typeface="Arial" panose="020B0604020202020204" pitchFamily="34" charset="0"/>
                  <a:cs typeface="Arial" panose="020B0604020202020204" pitchFamily="34" charset="0"/>
                </a:rPr>
              </a:br>
              <a:r>
                <a:rPr lang="ru-RU" sz="2201" dirty="0">
                  <a:solidFill>
                    <a:schemeClr val="tx2"/>
                  </a:solidFill>
                  <a:latin typeface="Arial" panose="020B0604020202020204" pitchFamily="34" charset="0"/>
                  <a:cs typeface="Arial" panose="020B0604020202020204" pitchFamily="34" charset="0"/>
                </a:rPr>
                <a:t>для оптимизации. Две строки</a:t>
              </a:r>
            </a:p>
          </p:txBody>
        </p:sp>
        <p:sp>
          <p:nvSpPr>
            <p:cNvPr id="1669" name="Circle"/>
            <p:cNvSpPr/>
            <p:nvPr/>
          </p:nvSpPr>
          <p:spPr>
            <a:xfrm>
              <a:off x="12255185" y="8026895"/>
              <a:ext cx="359353" cy="359354"/>
            </a:xfrm>
            <a:prstGeom prst="ellipse">
              <a:avLst/>
            </a:prstGeom>
            <a:solidFill>
              <a:schemeClr val="tx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670" name="3"/>
            <p:cNvSpPr txBox="1"/>
            <p:nvPr/>
          </p:nvSpPr>
          <p:spPr>
            <a:xfrm>
              <a:off x="12255184" y="8028869"/>
              <a:ext cx="359353"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3</a:t>
              </a:r>
            </a:p>
          </p:txBody>
        </p:sp>
        <p:sp>
          <p:nvSpPr>
            <p:cNvPr id="1672" name="Technological"/>
            <p:cNvSpPr txBox="1"/>
            <p:nvPr/>
          </p:nvSpPr>
          <p:spPr>
            <a:xfrm>
              <a:off x="18040405" y="7933647"/>
              <a:ext cx="3589290" cy="5336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algn="l" defTabSz="457200">
                <a:defRPr sz="2800" b="0">
                  <a:solidFill>
                    <a:srgbClr val="242423"/>
                  </a:solidFill>
                  <a:latin typeface="Montserrat Bold"/>
                  <a:ea typeface="Montserrat Bold"/>
                  <a:cs typeface="Montserrat Bold"/>
                  <a:sym typeface="Montserrat Bold"/>
                </a:defRPr>
              </a:lvl1pPr>
            </a:lstStyle>
            <a:p>
              <a:r>
                <a:rPr lang="ru-RU" sz="2801" b="1" dirty="0">
                  <a:solidFill>
                    <a:schemeClr val="tx1"/>
                  </a:solidFill>
                  <a:latin typeface="Arial" panose="020B0604020202020204" pitchFamily="34" charset="0"/>
                  <a:cs typeface="Arial" panose="020B0604020202020204" pitchFamily="34" charset="0"/>
                </a:rPr>
                <a:t>Название</a:t>
              </a:r>
            </a:p>
          </p:txBody>
        </p:sp>
        <p:sp>
          <p:nvSpPr>
            <p:cNvPr id="1673" name="Lorem ipsum dolor sit amet, elit, sed do dolor sit eiusmod tempor"/>
            <p:cNvSpPr txBox="1"/>
            <p:nvPr/>
          </p:nvSpPr>
          <p:spPr>
            <a:xfrm>
              <a:off x="17546490" y="8515746"/>
              <a:ext cx="4545689" cy="87806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algn="l" defTabSz="457200">
                <a:lnSpc>
                  <a:spcPct val="120000"/>
                </a:lnSpc>
                <a:defRPr sz="2200" b="0">
                  <a:solidFill>
                    <a:srgbClr val="7F8189"/>
                  </a:solidFill>
                  <a:latin typeface="Arial"/>
                  <a:ea typeface="Arial"/>
                  <a:cs typeface="Arial"/>
                  <a:sym typeface="Arial"/>
                </a:defRPr>
              </a:lvl1pPr>
            </a:lstStyle>
            <a:p>
              <a:r>
                <a:rPr lang="ru-RU" sz="2201" dirty="0">
                  <a:solidFill>
                    <a:schemeClr val="tx2"/>
                  </a:solidFill>
                  <a:latin typeface="Arial" panose="020B0604020202020204" pitchFamily="34" charset="0"/>
                  <a:cs typeface="Arial" panose="020B0604020202020204" pitchFamily="34" charset="0"/>
                </a:rPr>
                <a:t>Текст этот является «рыбой» </a:t>
              </a:r>
              <a:br>
                <a:rPr lang="ru-RU" sz="2201" dirty="0">
                  <a:solidFill>
                    <a:schemeClr val="tx2"/>
                  </a:solidFill>
                  <a:latin typeface="Arial" panose="020B0604020202020204" pitchFamily="34" charset="0"/>
                  <a:cs typeface="Arial" panose="020B0604020202020204" pitchFamily="34" charset="0"/>
                </a:rPr>
              </a:br>
              <a:r>
                <a:rPr lang="ru-RU" sz="2201" dirty="0">
                  <a:solidFill>
                    <a:schemeClr val="tx2"/>
                  </a:solidFill>
                  <a:latin typeface="Arial" panose="020B0604020202020204" pitchFamily="34" charset="0"/>
                  <a:cs typeface="Arial" panose="020B0604020202020204" pitchFamily="34" charset="0"/>
                </a:rPr>
                <a:t>для оптимизации. Две строки</a:t>
              </a:r>
            </a:p>
          </p:txBody>
        </p:sp>
        <p:sp>
          <p:nvSpPr>
            <p:cNvPr id="1674" name="Circle"/>
            <p:cNvSpPr/>
            <p:nvPr/>
          </p:nvSpPr>
          <p:spPr>
            <a:xfrm>
              <a:off x="17572252" y="8026895"/>
              <a:ext cx="359353" cy="359354"/>
            </a:xfrm>
            <a:prstGeom prst="ellipse">
              <a:avLst/>
            </a:prstGeom>
            <a:solidFill>
              <a:schemeClr val="tx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675" name="4"/>
            <p:cNvSpPr txBox="1"/>
            <p:nvPr/>
          </p:nvSpPr>
          <p:spPr>
            <a:xfrm>
              <a:off x="17572253" y="8028869"/>
              <a:ext cx="359353"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4</a:t>
              </a:r>
            </a:p>
          </p:txBody>
        </p:sp>
      </p:grpSp>
      <p:grpSp>
        <p:nvGrpSpPr>
          <p:cNvPr id="2" name="Group 1">
            <a:extLst>
              <a:ext uri="{FF2B5EF4-FFF2-40B4-BE49-F238E27FC236}">
                <a16:creationId xmlns:a16="http://schemas.microsoft.com/office/drawing/2014/main" id="{9DC09E21-631A-D34B-85A6-6D9804D40741}"/>
              </a:ext>
            </a:extLst>
          </p:cNvPr>
          <p:cNvGrpSpPr/>
          <p:nvPr/>
        </p:nvGrpSpPr>
        <p:grpSpPr>
          <a:xfrm>
            <a:off x="2171732" y="3209936"/>
            <a:ext cx="7660704" cy="7660564"/>
            <a:chOff x="2395415" y="3209936"/>
            <a:chExt cx="7660703" cy="7660564"/>
          </a:xfrm>
        </p:grpSpPr>
        <p:sp>
          <p:nvSpPr>
            <p:cNvPr id="1678" name="Shape"/>
            <p:cNvSpPr/>
            <p:nvPr/>
          </p:nvSpPr>
          <p:spPr>
            <a:xfrm>
              <a:off x="5936930" y="7520698"/>
              <a:ext cx="3576871" cy="3345846"/>
            </a:xfrm>
            <a:custGeom>
              <a:avLst/>
              <a:gdLst/>
              <a:ahLst/>
              <a:cxnLst>
                <a:cxn ang="0">
                  <a:pos x="wd2" y="hd2"/>
                </a:cxn>
                <a:cxn ang="5400000">
                  <a:pos x="wd2" y="hd2"/>
                </a:cxn>
                <a:cxn ang="10800000">
                  <a:pos x="wd2" y="hd2"/>
                </a:cxn>
                <a:cxn ang="16200000">
                  <a:pos x="wd2" y="hd2"/>
                </a:cxn>
              </a:cxnLst>
              <a:rect l="0" t="0" r="r" b="b"/>
              <a:pathLst>
                <a:path w="21583" h="21600" extrusionOk="0">
                  <a:moveTo>
                    <a:pt x="6317" y="0"/>
                  </a:moveTo>
                  <a:cubicBezTo>
                    <a:pt x="5881" y="744"/>
                    <a:pt x="5293" y="1372"/>
                    <a:pt x="4598" y="1837"/>
                  </a:cubicBezTo>
                  <a:cubicBezTo>
                    <a:pt x="3829" y="2352"/>
                    <a:pt x="2951" y="2652"/>
                    <a:pt x="2045" y="2711"/>
                  </a:cubicBezTo>
                  <a:lnTo>
                    <a:pt x="1972" y="10357"/>
                  </a:lnTo>
                  <a:cubicBezTo>
                    <a:pt x="919" y="10198"/>
                    <a:pt x="-17" y="11084"/>
                    <a:pt x="1" y="12221"/>
                  </a:cubicBezTo>
                  <a:cubicBezTo>
                    <a:pt x="18" y="13355"/>
                    <a:pt x="976" y="14206"/>
                    <a:pt x="2021" y="14015"/>
                  </a:cubicBezTo>
                  <a:lnTo>
                    <a:pt x="2030" y="21600"/>
                  </a:lnTo>
                  <a:cubicBezTo>
                    <a:pt x="6073" y="21541"/>
                    <a:pt x="10032" y="20354"/>
                    <a:pt x="13516" y="18157"/>
                  </a:cubicBezTo>
                  <a:cubicBezTo>
                    <a:pt x="16822" y="16072"/>
                    <a:pt x="19594" y="13142"/>
                    <a:pt x="21583" y="9629"/>
                  </a:cubicBezTo>
                  <a:lnTo>
                    <a:pt x="15897" y="6014"/>
                  </a:lnTo>
                  <a:cubicBezTo>
                    <a:pt x="15176" y="7173"/>
                    <a:pt x="13674" y="7406"/>
                    <a:pt x="12674" y="6516"/>
                  </a:cubicBezTo>
                  <a:cubicBezTo>
                    <a:pt x="11892" y="5820"/>
                    <a:pt x="11686" y="4626"/>
                    <a:pt x="12185" y="3677"/>
                  </a:cubicBezTo>
                  <a:lnTo>
                    <a:pt x="6317" y="0"/>
                  </a:lnTo>
                  <a:close/>
                </a:path>
              </a:pathLst>
            </a:custGeom>
            <a:gradFill>
              <a:gsLst>
                <a:gs pos="1000">
                  <a:srgbClr val="C80D3F"/>
                </a:gs>
                <a:gs pos="51000">
                  <a:srgbClr val="DF2935"/>
                </a:gs>
                <a:gs pos="100000">
                  <a:srgbClr val="FF5E62"/>
                </a:gs>
              </a:gsLst>
              <a:lin ang="0" scaled="0"/>
            </a:gradFill>
            <a:ln w="12700" cap="flat">
              <a:noFill/>
              <a:miter lim="400000"/>
            </a:ln>
            <a:effectLst/>
          </p:spPr>
          <p:txBody>
            <a:bodyPr wrap="square" lIns="50801" tIns="50801" rIns="50801" bIns="50801"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679" name="Shape"/>
            <p:cNvSpPr/>
            <p:nvPr/>
          </p:nvSpPr>
          <p:spPr>
            <a:xfrm>
              <a:off x="2955288" y="3209936"/>
              <a:ext cx="3557741" cy="3332752"/>
            </a:xfrm>
            <a:custGeom>
              <a:avLst/>
              <a:gdLst/>
              <a:ahLst/>
              <a:cxnLst>
                <a:cxn ang="0">
                  <a:pos x="wd2" y="hd2"/>
                </a:cxn>
                <a:cxn ang="5400000">
                  <a:pos x="wd2" y="hd2"/>
                </a:cxn>
                <a:cxn ang="10800000">
                  <a:pos x="wd2" y="hd2"/>
                </a:cxn>
                <a:cxn ang="16200000">
                  <a:pos x="wd2" y="hd2"/>
                </a:cxn>
              </a:cxnLst>
              <a:rect l="0" t="0" r="r" b="b"/>
              <a:pathLst>
                <a:path w="21500" h="21600" extrusionOk="0">
                  <a:moveTo>
                    <a:pt x="0" y="11945"/>
                  </a:moveTo>
                  <a:lnTo>
                    <a:pt x="5623" y="15531"/>
                  </a:lnTo>
                  <a:cubicBezTo>
                    <a:pt x="6350" y="14555"/>
                    <a:pt x="7657" y="14348"/>
                    <a:pt x="8617" y="15056"/>
                  </a:cubicBezTo>
                  <a:cubicBezTo>
                    <a:pt x="9465" y="15681"/>
                    <a:pt x="9790" y="16857"/>
                    <a:pt x="9398" y="17878"/>
                  </a:cubicBezTo>
                  <a:lnTo>
                    <a:pt x="15275" y="21600"/>
                  </a:lnTo>
                  <a:cubicBezTo>
                    <a:pt x="15746" y="20817"/>
                    <a:pt x="16389" y="20170"/>
                    <a:pt x="17147" y="19716"/>
                  </a:cubicBezTo>
                  <a:cubicBezTo>
                    <a:pt x="17885" y="19275"/>
                    <a:pt x="18711" y="19029"/>
                    <a:pt x="19556" y="18999"/>
                  </a:cubicBezTo>
                  <a:lnTo>
                    <a:pt x="19556" y="11460"/>
                  </a:lnTo>
                  <a:cubicBezTo>
                    <a:pt x="20526" y="11574"/>
                    <a:pt x="21397" y="10815"/>
                    <a:pt x="21491" y="9773"/>
                  </a:cubicBezTo>
                  <a:cubicBezTo>
                    <a:pt x="21600" y="8577"/>
                    <a:pt x="20673" y="7567"/>
                    <a:pt x="19556" y="7665"/>
                  </a:cubicBezTo>
                  <a:lnTo>
                    <a:pt x="19556" y="0"/>
                  </a:lnTo>
                  <a:cubicBezTo>
                    <a:pt x="15892" y="34"/>
                    <a:pt x="12289" y="1003"/>
                    <a:pt x="9045" y="2827"/>
                  </a:cubicBezTo>
                  <a:cubicBezTo>
                    <a:pt x="5312" y="4926"/>
                    <a:pt x="2184" y="8079"/>
                    <a:pt x="0" y="11945"/>
                  </a:cubicBezTo>
                  <a:close/>
                </a:path>
              </a:pathLst>
            </a:custGeom>
            <a:gradFill>
              <a:gsLst>
                <a:gs pos="1000">
                  <a:srgbClr val="C80D3F"/>
                </a:gs>
                <a:gs pos="51000">
                  <a:srgbClr val="DF2935"/>
                </a:gs>
                <a:gs pos="100000">
                  <a:srgbClr val="FF5E62"/>
                </a:gs>
              </a:gsLst>
              <a:lin ang="0" scaled="0"/>
            </a:gradFill>
            <a:ln w="12700" cap="flat">
              <a:noFill/>
              <a:miter lim="400000"/>
            </a:ln>
            <a:effectLst/>
          </p:spPr>
          <p:txBody>
            <a:bodyPr wrap="square" lIns="50801" tIns="50801" rIns="50801" bIns="50801"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680" name="Shape"/>
            <p:cNvSpPr/>
            <p:nvPr/>
          </p:nvSpPr>
          <p:spPr>
            <a:xfrm>
              <a:off x="6270934" y="3210694"/>
              <a:ext cx="3232068" cy="33314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 y="7241"/>
                  </a:lnTo>
                  <a:cubicBezTo>
                    <a:pt x="1330" y="7437"/>
                    <a:pt x="2244" y="8623"/>
                    <a:pt x="2063" y="9906"/>
                  </a:cubicBezTo>
                  <a:cubicBezTo>
                    <a:pt x="1920" y="10922"/>
                    <a:pt x="1099" y="11724"/>
                    <a:pt x="52" y="11868"/>
                  </a:cubicBezTo>
                  <a:lnTo>
                    <a:pt x="10" y="18978"/>
                  </a:lnTo>
                  <a:cubicBezTo>
                    <a:pt x="988" y="19037"/>
                    <a:pt x="1938" y="19321"/>
                    <a:pt x="2780" y="19807"/>
                  </a:cubicBezTo>
                  <a:cubicBezTo>
                    <a:pt x="3560" y="20258"/>
                    <a:pt x="4227" y="20870"/>
                    <a:pt x="4734" y="21600"/>
                  </a:cubicBezTo>
                  <a:lnTo>
                    <a:pt x="11462" y="17742"/>
                  </a:lnTo>
                  <a:cubicBezTo>
                    <a:pt x="11879" y="18644"/>
                    <a:pt x="12956" y="19066"/>
                    <a:pt x="13901" y="18698"/>
                  </a:cubicBezTo>
                  <a:cubicBezTo>
                    <a:pt x="15061" y="18246"/>
                    <a:pt x="15499" y="16875"/>
                    <a:pt x="14806" y="15867"/>
                  </a:cubicBezTo>
                  <a:lnTo>
                    <a:pt x="21600" y="11969"/>
                  </a:lnTo>
                  <a:cubicBezTo>
                    <a:pt x="19460" y="8536"/>
                    <a:pt x="16493" y="5658"/>
                    <a:pt x="12954" y="3582"/>
                  </a:cubicBezTo>
                  <a:cubicBezTo>
                    <a:pt x="9043" y="1288"/>
                    <a:pt x="4570" y="51"/>
                    <a:pt x="0" y="0"/>
                  </a:cubicBezTo>
                  <a:close/>
                </a:path>
              </a:pathLst>
            </a:custGeom>
            <a:solidFill>
              <a:schemeClr val="accent6"/>
            </a:solidFill>
            <a:ln w="12700" cap="flat">
              <a:noFill/>
              <a:miter lim="400000"/>
            </a:ln>
            <a:effectLst/>
          </p:spPr>
          <p:txBody>
            <a:bodyPr wrap="square" lIns="50801" tIns="50801" rIns="50801" bIns="50801"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681" name="Shape"/>
            <p:cNvSpPr/>
            <p:nvPr/>
          </p:nvSpPr>
          <p:spPr>
            <a:xfrm>
              <a:off x="7014784" y="5125400"/>
              <a:ext cx="3041334" cy="3820633"/>
            </a:xfrm>
            <a:custGeom>
              <a:avLst/>
              <a:gdLst/>
              <a:ahLst/>
              <a:cxnLst>
                <a:cxn ang="0">
                  <a:pos x="wd2" y="hd2"/>
                </a:cxn>
                <a:cxn ang="5400000">
                  <a:pos x="wd2" y="hd2"/>
                </a:cxn>
                <a:cxn ang="10800000">
                  <a:pos x="wd2" y="hd2"/>
                </a:cxn>
                <a:cxn ang="16200000">
                  <a:pos x="wd2" y="hd2"/>
                </a:cxn>
              </a:cxnLst>
              <a:rect l="0" t="0" r="r" b="b"/>
              <a:pathLst>
                <a:path w="21542" h="21600" extrusionOk="0">
                  <a:moveTo>
                    <a:pt x="0" y="8371"/>
                  </a:moveTo>
                  <a:lnTo>
                    <a:pt x="6733" y="5275"/>
                  </a:lnTo>
                  <a:cubicBezTo>
                    <a:pt x="7479" y="5967"/>
                    <a:pt x="8708" y="6182"/>
                    <a:pt x="9749" y="5802"/>
                  </a:cubicBezTo>
                  <a:cubicBezTo>
                    <a:pt x="10993" y="5347"/>
                    <a:pt x="11592" y="4207"/>
                    <a:pt x="11127" y="3180"/>
                  </a:cubicBezTo>
                  <a:lnTo>
                    <a:pt x="17886" y="0"/>
                  </a:lnTo>
                  <a:cubicBezTo>
                    <a:pt x="20338" y="3381"/>
                    <a:pt x="21600" y="7228"/>
                    <a:pt x="21539" y="11134"/>
                  </a:cubicBezTo>
                  <a:cubicBezTo>
                    <a:pt x="21483" y="14807"/>
                    <a:pt x="20256" y="18409"/>
                    <a:pt x="17975" y="21600"/>
                  </a:cubicBezTo>
                  <a:lnTo>
                    <a:pt x="10883" y="18240"/>
                  </a:lnTo>
                  <a:cubicBezTo>
                    <a:pt x="10397" y="19316"/>
                    <a:pt x="8725" y="19687"/>
                    <a:pt x="7614" y="18964"/>
                  </a:cubicBezTo>
                  <a:cubicBezTo>
                    <a:pt x="6702" y="18371"/>
                    <a:pt x="6626" y="17281"/>
                    <a:pt x="7450" y="16611"/>
                  </a:cubicBezTo>
                  <a:lnTo>
                    <a:pt x="77" y="13199"/>
                  </a:lnTo>
                  <a:cubicBezTo>
                    <a:pt x="533" y="12522"/>
                    <a:pt x="786" y="11771"/>
                    <a:pt x="817" y="11003"/>
                  </a:cubicBezTo>
                  <a:cubicBezTo>
                    <a:pt x="854" y="10082"/>
                    <a:pt x="571" y="9172"/>
                    <a:pt x="0" y="8371"/>
                  </a:cubicBezTo>
                  <a:close/>
                </a:path>
              </a:pathLst>
            </a:custGeom>
            <a:solidFill>
              <a:schemeClr val="accent5"/>
            </a:solidFill>
            <a:ln w="12700" cap="flat">
              <a:noFill/>
              <a:miter lim="400000"/>
            </a:ln>
            <a:effectLst/>
          </p:spPr>
          <p:txBody>
            <a:bodyPr wrap="square" lIns="50801" tIns="50801" rIns="50801" bIns="50801"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682" name="Shape"/>
            <p:cNvSpPr/>
            <p:nvPr/>
          </p:nvSpPr>
          <p:spPr>
            <a:xfrm>
              <a:off x="2944229" y="7521305"/>
              <a:ext cx="3253349" cy="3349195"/>
            </a:xfrm>
            <a:custGeom>
              <a:avLst/>
              <a:gdLst/>
              <a:ahLst/>
              <a:cxnLst>
                <a:cxn ang="0">
                  <a:pos x="wd2" y="hd2"/>
                </a:cxn>
                <a:cxn ang="5400000">
                  <a:pos x="wd2" y="hd2"/>
                </a:cxn>
                <a:cxn ang="10800000">
                  <a:pos x="wd2" y="hd2"/>
                </a:cxn>
                <a:cxn ang="16200000">
                  <a:pos x="wd2" y="hd2"/>
                </a:cxn>
              </a:cxnLst>
              <a:rect l="0" t="0" r="r" b="b"/>
              <a:pathLst>
                <a:path w="21600" h="21600" extrusionOk="0">
                  <a:moveTo>
                    <a:pt x="16744" y="0"/>
                  </a:moveTo>
                  <a:cubicBezTo>
                    <a:pt x="17253" y="777"/>
                    <a:pt x="17943" y="1428"/>
                    <a:pt x="18757" y="1901"/>
                  </a:cubicBezTo>
                  <a:cubicBezTo>
                    <a:pt x="19612" y="2397"/>
                    <a:pt x="20580" y="2681"/>
                    <a:pt x="21574" y="2729"/>
                  </a:cubicBezTo>
                  <a:lnTo>
                    <a:pt x="21571" y="9788"/>
                  </a:lnTo>
                  <a:cubicBezTo>
                    <a:pt x="20311" y="9932"/>
                    <a:pt x="19374" y="10988"/>
                    <a:pt x="19413" y="12220"/>
                  </a:cubicBezTo>
                  <a:cubicBezTo>
                    <a:pt x="19450" y="13383"/>
                    <a:pt x="20356" y="14345"/>
                    <a:pt x="21545" y="14484"/>
                  </a:cubicBezTo>
                  <a:lnTo>
                    <a:pt x="21600" y="21600"/>
                  </a:lnTo>
                  <a:cubicBezTo>
                    <a:pt x="16971" y="21590"/>
                    <a:pt x="12434" y="20338"/>
                    <a:pt x="8491" y="17983"/>
                  </a:cubicBezTo>
                  <a:cubicBezTo>
                    <a:pt x="4994" y="15895"/>
                    <a:pt x="2078" y="13005"/>
                    <a:pt x="0" y="9567"/>
                  </a:cubicBezTo>
                  <a:lnTo>
                    <a:pt x="6695" y="5772"/>
                  </a:lnTo>
                  <a:cubicBezTo>
                    <a:pt x="6007" y="4982"/>
                    <a:pt x="6130" y="3795"/>
                    <a:pt x="6966" y="3154"/>
                  </a:cubicBezTo>
                  <a:cubicBezTo>
                    <a:pt x="7962" y="2390"/>
                    <a:pt x="9433" y="2742"/>
                    <a:pt x="9949" y="3868"/>
                  </a:cubicBezTo>
                  <a:lnTo>
                    <a:pt x="16744" y="0"/>
                  </a:lnTo>
                  <a:close/>
                </a:path>
              </a:pathLst>
            </a:custGeom>
            <a:solidFill>
              <a:schemeClr val="accent6"/>
            </a:solidFill>
            <a:ln w="12700" cap="flat">
              <a:noFill/>
              <a:miter lim="400000"/>
            </a:ln>
            <a:effectLst/>
          </p:spPr>
          <p:txBody>
            <a:bodyPr wrap="square" lIns="50801" tIns="50801" rIns="50801" bIns="50801"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683" name="Shape"/>
            <p:cNvSpPr/>
            <p:nvPr/>
          </p:nvSpPr>
          <p:spPr>
            <a:xfrm>
              <a:off x="2395415" y="5122682"/>
              <a:ext cx="3049333" cy="3817724"/>
            </a:xfrm>
            <a:custGeom>
              <a:avLst/>
              <a:gdLst/>
              <a:ahLst/>
              <a:cxnLst>
                <a:cxn ang="0">
                  <a:pos x="wd2" y="hd2"/>
                </a:cxn>
                <a:cxn ang="5400000">
                  <a:pos x="wd2" y="hd2"/>
                </a:cxn>
                <a:cxn ang="10800000">
                  <a:pos x="wd2" y="hd2"/>
                </a:cxn>
                <a:cxn ang="16200000">
                  <a:pos x="wd2" y="hd2"/>
                </a:cxn>
              </a:cxnLst>
              <a:rect l="0" t="0" r="r" b="b"/>
              <a:pathLst>
                <a:path w="21488" h="21600" extrusionOk="0">
                  <a:moveTo>
                    <a:pt x="3676" y="0"/>
                  </a:moveTo>
                  <a:lnTo>
                    <a:pt x="10655" y="3282"/>
                  </a:lnTo>
                  <a:cubicBezTo>
                    <a:pt x="11148" y="2441"/>
                    <a:pt x="12409" y="2093"/>
                    <a:pt x="13442" y="2513"/>
                  </a:cubicBezTo>
                  <a:cubicBezTo>
                    <a:pt x="14590" y="2979"/>
                    <a:pt x="14948" y="4159"/>
                    <a:pt x="14195" y="4997"/>
                  </a:cubicBezTo>
                  <a:lnTo>
                    <a:pt x="21488" y="8404"/>
                  </a:lnTo>
                  <a:cubicBezTo>
                    <a:pt x="20958" y="9124"/>
                    <a:pt x="20676" y="9945"/>
                    <a:pt x="20673" y="10782"/>
                  </a:cubicBezTo>
                  <a:cubicBezTo>
                    <a:pt x="20670" y="11617"/>
                    <a:pt x="20944" y="12438"/>
                    <a:pt x="21468" y="13160"/>
                  </a:cubicBezTo>
                  <a:lnTo>
                    <a:pt x="14654" y="16383"/>
                  </a:lnTo>
                  <a:cubicBezTo>
                    <a:pt x="13837" y="15485"/>
                    <a:pt x="12282" y="15267"/>
                    <a:pt x="11134" y="15889"/>
                  </a:cubicBezTo>
                  <a:cubicBezTo>
                    <a:pt x="10104" y="16448"/>
                    <a:pt x="9731" y="17523"/>
                    <a:pt x="10252" y="18429"/>
                  </a:cubicBezTo>
                  <a:lnTo>
                    <a:pt x="3589" y="21600"/>
                  </a:lnTo>
                  <a:cubicBezTo>
                    <a:pt x="1127" y="18179"/>
                    <a:pt x="-112" y="14279"/>
                    <a:pt x="8" y="10330"/>
                  </a:cubicBezTo>
                  <a:cubicBezTo>
                    <a:pt x="119" y="6692"/>
                    <a:pt x="1381" y="3138"/>
                    <a:pt x="3676" y="0"/>
                  </a:cubicBezTo>
                  <a:close/>
                </a:path>
              </a:pathLst>
            </a:custGeom>
            <a:gradFill>
              <a:gsLst>
                <a:gs pos="1000">
                  <a:srgbClr val="C80D3F"/>
                </a:gs>
                <a:gs pos="51000">
                  <a:srgbClr val="DF2935"/>
                </a:gs>
                <a:gs pos="100000">
                  <a:srgbClr val="FF5E62"/>
                </a:gs>
              </a:gsLst>
              <a:lin ang="0" scaled="0"/>
            </a:gradFill>
            <a:ln w="12700" cap="flat">
              <a:noFill/>
              <a:miter lim="400000"/>
            </a:ln>
            <a:effectLst/>
          </p:spPr>
          <p:txBody>
            <a:bodyPr wrap="square" lIns="50801" tIns="50801" rIns="50801" bIns="50801"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690" name="Circle"/>
            <p:cNvSpPr/>
            <p:nvPr/>
          </p:nvSpPr>
          <p:spPr>
            <a:xfrm>
              <a:off x="4690148" y="5485893"/>
              <a:ext cx="3099646" cy="3099646"/>
            </a:xfrm>
            <a:prstGeom prst="ellipse">
              <a:avLst/>
            </a:prstGeom>
            <a:solidFill>
              <a:schemeClr val="bg2">
                <a:alpha val="53596"/>
              </a:schemeClr>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692" name="Circle"/>
            <p:cNvSpPr/>
            <p:nvPr/>
          </p:nvSpPr>
          <p:spPr>
            <a:xfrm>
              <a:off x="5364379" y="5473334"/>
              <a:ext cx="359355" cy="359354"/>
            </a:xfrm>
            <a:prstGeom prst="ellipse">
              <a:avLst/>
            </a:prstGeom>
            <a:solidFill>
              <a:schemeClr val="tx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693" name="1"/>
            <p:cNvSpPr txBox="1"/>
            <p:nvPr/>
          </p:nvSpPr>
          <p:spPr>
            <a:xfrm>
              <a:off x="5364380" y="5475310"/>
              <a:ext cx="359355"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1</a:t>
              </a:r>
            </a:p>
          </p:txBody>
        </p:sp>
        <p:sp>
          <p:nvSpPr>
            <p:cNvPr id="1695" name="Circle"/>
            <p:cNvSpPr/>
            <p:nvPr/>
          </p:nvSpPr>
          <p:spPr>
            <a:xfrm>
              <a:off x="6836666" y="5473334"/>
              <a:ext cx="359355" cy="359354"/>
            </a:xfrm>
            <a:prstGeom prst="ellipse">
              <a:avLst/>
            </a:prstGeom>
            <a:solidFill>
              <a:schemeClr val="tx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696" name="2"/>
            <p:cNvSpPr txBox="1"/>
            <p:nvPr/>
          </p:nvSpPr>
          <p:spPr>
            <a:xfrm>
              <a:off x="6836665" y="5475310"/>
              <a:ext cx="359355"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2</a:t>
              </a:r>
            </a:p>
          </p:txBody>
        </p:sp>
        <p:sp>
          <p:nvSpPr>
            <p:cNvPr id="1698" name="Circle"/>
            <p:cNvSpPr/>
            <p:nvPr/>
          </p:nvSpPr>
          <p:spPr>
            <a:xfrm>
              <a:off x="7577813" y="6823426"/>
              <a:ext cx="359355" cy="359354"/>
            </a:xfrm>
            <a:prstGeom prst="ellipse">
              <a:avLst/>
            </a:prstGeom>
            <a:solidFill>
              <a:schemeClr val="tx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699" name="3"/>
            <p:cNvSpPr txBox="1"/>
            <p:nvPr/>
          </p:nvSpPr>
          <p:spPr>
            <a:xfrm>
              <a:off x="7577812" y="6825402"/>
              <a:ext cx="359355"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3</a:t>
              </a:r>
            </a:p>
          </p:txBody>
        </p:sp>
        <p:sp>
          <p:nvSpPr>
            <p:cNvPr id="1701" name="Circle"/>
            <p:cNvSpPr/>
            <p:nvPr/>
          </p:nvSpPr>
          <p:spPr>
            <a:xfrm>
              <a:off x="4480118" y="6823426"/>
              <a:ext cx="359354" cy="359354"/>
            </a:xfrm>
            <a:prstGeom prst="ellipse">
              <a:avLst/>
            </a:prstGeom>
            <a:solidFill>
              <a:schemeClr val="tx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702" name="6"/>
            <p:cNvSpPr txBox="1"/>
            <p:nvPr/>
          </p:nvSpPr>
          <p:spPr>
            <a:xfrm>
              <a:off x="4480119" y="6825402"/>
              <a:ext cx="359355"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6</a:t>
              </a:r>
            </a:p>
          </p:txBody>
        </p:sp>
        <p:sp>
          <p:nvSpPr>
            <p:cNvPr id="1704" name="Circle"/>
            <p:cNvSpPr/>
            <p:nvPr/>
          </p:nvSpPr>
          <p:spPr>
            <a:xfrm>
              <a:off x="6843422" y="8209384"/>
              <a:ext cx="359354" cy="359354"/>
            </a:xfrm>
            <a:prstGeom prst="ellipse">
              <a:avLst/>
            </a:prstGeom>
            <a:solidFill>
              <a:schemeClr val="tx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705" name="4"/>
            <p:cNvSpPr txBox="1"/>
            <p:nvPr/>
          </p:nvSpPr>
          <p:spPr>
            <a:xfrm>
              <a:off x="6843422" y="8211359"/>
              <a:ext cx="359355"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4</a:t>
              </a:r>
            </a:p>
          </p:txBody>
        </p:sp>
        <p:sp>
          <p:nvSpPr>
            <p:cNvPr id="1707" name="Circle"/>
            <p:cNvSpPr/>
            <p:nvPr/>
          </p:nvSpPr>
          <p:spPr>
            <a:xfrm>
              <a:off x="5296101" y="8209384"/>
              <a:ext cx="359354" cy="359354"/>
            </a:xfrm>
            <a:prstGeom prst="ellipse">
              <a:avLst/>
            </a:prstGeom>
            <a:solidFill>
              <a:schemeClr val="tx1"/>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708" name="5"/>
            <p:cNvSpPr txBox="1"/>
            <p:nvPr/>
          </p:nvSpPr>
          <p:spPr>
            <a:xfrm>
              <a:off x="5296101" y="8211359"/>
              <a:ext cx="359355" cy="3375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defTabSz="457200">
                <a:lnSpc>
                  <a:spcPct val="120000"/>
                </a:lnSpc>
                <a:defRPr sz="1400">
                  <a:solidFill>
                    <a:srgbClr val="F0F0F0"/>
                  </a:solidFill>
                  <a:latin typeface="Arial"/>
                  <a:ea typeface="Arial"/>
                  <a:cs typeface="Arial"/>
                  <a:sym typeface="Arial"/>
                </a:defRPr>
              </a:lvl1pPr>
            </a:lstStyle>
            <a:p>
              <a:r>
                <a:rPr sz="1401" dirty="0">
                  <a:solidFill>
                    <a:schemeClr val="bg2"/>
                  </a:solidFill>
                  <a:latin typeface="Arial" panose="020B0604020202020204" pitchFamily="34" charset="0"/>
                  <a:cs typeface="Arial" panose="020B0604020202020204" pitchFamily="34" charset="0"/>
                </a:rPr>
                <a:t>5</a:t>
              </a:r>
            </a:p>
          </p:txBody>
        </p:sp>
      </p:grpSp>
      <p:sp>
        <p:nvSpPr>
          <p:cNvPr id="60" name="Rectangle">
            <a:extLst>
              <a:ext uri="{FF2B5EF4-FFF2-40B4-BE49-F238E27FC236}">
                <a16:creationId xmlns:a16="http://schemas.microsoft.com/office/drawing/2014/main" id="{D1172523-EDBF-441C-BDCA-E17E878A8159}"/>
              </a:ext>
            </a:extLst>
          </p:cNvPr>
          <p:cNvSpPr/>
          <p:nvPr/>
        </p:nvSpPr>
        <p:spPr>
          <a:xfrm>
            <a:off x="11544300" y="2577132"/>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21" name="2D Pie Chart"/>
          <p:cNvGraphicFramePr/>
          <p:nvPr>
            <p:extLst>
              <p:ext uri="{D42A27DB-BD31-4B8C-83A1-F6EECF244321}">
                <p14:modId xmlns:p14="http://schemas.microsoft.com/office/powerpoint/2010/main" val="82029996"/>
              </p:ext>
            </p:extLst>
          </p:nvPr>
        </p:nvGraphicFramePr>
        <p:xfrm>
          <a:off x="1969586" y="2046815"/>
          <a:ext cx="20891168" cy="10299702"/>
        </p:xfrm>
        <a:graphic>
          <a:graphicData uri="http://schemas.openxmlformats.org/drawingml/2006/chart">
            <c:chart xmlns:c="http://schemas.openxmlformats.org/drawingml/2006/chart" xmlns:r="http://schemas.openxmlformats.org/officeDocument/2006/relationships" r:id="rId2"/>
          </a:graphicData>
        </a:graphic>
      </p:graphicFrame>
      <p:sp>
        <p:nvSpPr>
          <p:cNvPr id="3517" name="Lorem ipsum dolor sit amet, consectetur adipiscing elit, sed do eiusmod tempor incididunt ut labore et dolore magna aliqua. Arcu dictum varius duis at consectetur lorem donec. Volutpat maecenas volutpat blandit aliquam. Egestas quis ipsum suspendisse ult"/>
          <p:cNvSpPr txBox="1"/>
          <p:nvPr/>
        </p:nvSpPr>
        <p:spPr>
          <a:xfrm>
            <a:off x="1427164" y="5189042"/>
            <a:ext cx="9104677" cy="24120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1" tIns="50801" rIns="50801" bIns="50801">
            <a:spAutoFit/>
          </a:bodyPr>
          <a:lstStyle>
            <a:lvl1pPr algn="l" defTabSz="457200">
              <a:lnSpc>
                <a:spcPct val="120000"/>
              </a:lnSpc>
              <a:defRPr sz="2200" b="0">
                <a:solidFill>
                  <a:srgbClr val="7F8189"/>
                </a:solidFill>
                <a:latin typeface="Arial"/>
                <a:ea typeface="Arial"/>
                <a:cs typeface="Arial"/>
                <a:sym typeface="Arial"/>
              </a:defRPr>
            </a:lvl1pPr>
          </a:lstStyle>
          <a:p>
            <a:pPr>
              <a:defRPr sz="2200" b="0">
                <a:solidFill>
                  <a:srgbClr val="7F8189"/>
                </a:solidFill>
                <a:latin typeface="Arial"/>
                <a:ea typeface="Arial"/>
                <a:cs typeface="Arial"/>
                <a:sym typeface="Arial"/>
              </a:defRPr>
            </a:pPr>
            <a:r>
              <a:rPr lang="ru-RU" sz="3200" dirty="0">
                <a:solidFill>
                  <a:schemeClr val="tx1"/>
                </a:solidFill>
                <a:latin typeface="Arial" panose="020B0604020202020204" pitchFamily="34" charset="0"/>
                <a:cs typeface="Arial" panose="020B0604020202020204" pitchFamily="34" charset="0"/>
              </a:rPr>
              <a:t>Текст </a:t>
            </a:r>
          </a:p>
          <a:p>
            <a:pPr>
              <a:defRPr sz="2200" b="0">
                <a:solidFill>
                  <a:srgbClr val="7F8189"/>
                </a:solidFill>
                <a:latin typeface="Arial"/>
                <a:ea typeface="Arial"/>
                <a:cs typeface="Arial"/>
                <a:sym typeface="Arial"/>
              </a:defRPr>
            </a:pPr>
            <a:r>
              <a:rPr lang="ru-RU" sz="3200" dirty="0">
                <a:solidFill>
                  <a:schemeClr val="tx1"/>
                </a:solidFill>
                <a:latin typeface="Arial" panose="020B0604020202020204" pitchFamily="34" charset="0"/>
                <a:cs typeface="Arial" panose="020B0604020202020204" pitchFamily="34" charset="0"/>
              </a:rPr>
              <a:t>Текст</a:t>
            </a:r>
          </a:p>
          <a:p>
            <a:pPr>
              <a:defRPr sz="2200" b="0">
                <a:solidFill>
                  <a:srgbClr val="7F8189"/>
                </a:solidFill>
                <a:latin typeface="Arial"/>
                <a:ea typeface="Arial"/>
                <a:cs typeface="Arial"/>
                <a:sym typeface="Arial"/>
              </a:defRPr>
            </a:pPr>
            <a:r>
              <a:rPr lang="ru-RU" sz="3200" dirty="0">
                <a:solidFill>
                  <a:schemeClr val="tx1"/>
                </a:solidFill>
                <a:latin typeface="Arial" panose="020B0604020202020204" pitchFamily="34" charset="0"/>
                <a:cs typeface="Arial" panose="020B0604020202020204" pitchFamily="34" charset="0"/>
              </a:rPr>
              <a:t>Текст</a:t>
            </a:r>
          </a:p>
          <a:p>
            <a:pPr>
              <a:defRPr sz="2200" b="0">
                <a:solidFill>
                  <a:srgbClr val="7F8189"/>
                </a:solidFill>
                <a:latin typeface="Arial"/>
                <a:ea typeface="Arial"/>
                <a:cs typeface="Arial"/>
                <a:sym typeface="Arial"/>
              </a:defRPr>
            </a:pPr>
            <a:r>
              <a:rPr lang="ru-RU" sz="3200" dirty="0">
                <a:solidFill>
                  <a:schemeClr val="tx1"/>
                </a:solidFill>
                <a:latin typeface="Arial" panose="020B0604020202020204" pitchFamily="34" charset="0"/>
                <a:cs typeface="Arial" panose="020B0604020202020204" pitchFamily="34" charset="0"/>
              </a:rPr>
              <a:t>Текст</a:t>
            </a:r>
          </a:p>
        </p:txBody>
      </p:sp>
      <p:sp>
        <p:nvSpPr>
          <p:cNvPr id="9" name="Rectangle">
            <a:extLst>
              <a:ext uri="{FF2B5EF4-FFF2-40B4-BE49-F238E27FC236}">
                <a16:creationId xmlns:a16="http://schemas.microsoft.com/office/drawing/2014/main" id="{8749F5E8-18A3-4C77-B9D7-0FF89C1D12C8}"/>
              </a:ext>
            </a:extLst>
          </p:cNvPr>
          <p:cNvSpPr/>
          <p:nvPr/>
        </p:nvSpPr>
        <p:spPr>
          <a:xfrm>
            <a:off x="1427163" y="2577132"/>
            <a:ext cx="3017521" cy="143978"/>
          </a:xfrm>
          <a:prstGeom prst="rect">
            <a:avLst/>
          </a:prstGeom>
          <a:gradFill>
            <a:gsLst>
              <a:gs pos="1000">
                <a:srgbClr val="C80D3F"/>
              </a:gs>
              <a:gs pos="51000">
                <a:srgbClr val="DF2935"/>
              </a:gs>
              <a:gs pos="100000">
                <a:srgbClr val="FF5E62"/>
              </a:gs>
            </a:gsLst>
            <a:lin ang="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a:defRPr>
            </a:pPr>
            <a:endParaRPr sz="3200" dirty="0">
              <a:latin typeface="Arial Black" panose="020B0604020202020204" pitchFamily="34" charset="0"/>
              <a:cs typeface="Arial Black" panose="020B0604020202020204" pitchFamily="34" charset="0"/>
            </a:endParaRPr>
          </a:p>
        </p:txBody>
      </p:sp>
      <p:sp>
        <p:nvSpPr>
          <p:cNvPr id="10" name="Subtitle Text">
            <a:extLst>
              <a:ext uri="{FF2B5EF4-FFF2-40B4-BE49-F238E27FC236}">
                <a16:creationId xmlns:a16="http://schemas.microsoft.com/office/drawing/2014/main" id="{981059FA-C9C9-42B7-B9CF-41AD4598A8F8}"/>
              </a:ext>
            </a:extLst>
          </p:cNvPr>
          <p:cNvSpPr/>
          <p:nvPr/>
        </p:nvSpPr>
        <p:spPr>
          <a:xfrm>
            <a:off x="1427164" y="2266950"/>
            <a:ext cx="3322710" cy="33753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numCol="1" anchor="t">
            <a:spAutoFit/>
          </a:bodyPr>
          <a:lstStyle>
            <a:lvl1pPr algn="l" defTabSz="457200">
              <a:lnSpc>
                <a:spcPct val="120000"/>
              </a:lnSpc>
              <a:defRPr sz="1400" cap="all" spc="1120">
                <a:solidFill>
                  <a:srgbClr val="242423"/>
                </a:solidFill>
                <a:latin typeface="Arial"/>
                <a:ea typeface="Arial"/>
                <a:cs typeface="Arial"/>
                <a:sym typeface="Arial"/>
              </a:defRPr>
            </a:lvl1pPr>
          </a:lstStyle>
          <a:p>
            <a:r>
              <a:rPr lang="ru-RU" sz="1401" dirty="0">
                <a:solidFill>
                  <a:schemeClr val="tx1"/>
                </a:solidFill>
                <a:latin typeface="Arial" panose="020B0604020202020204" pitchFamily="34" charset="0"/>
                <a:cs typeface="Arial" panose="020B0604020202020204" pitchFamily="34" charset="0"/>
              </a:rPr>
              <a:t>Подзаголовок</a:t>
            </a:r>
            <a:r>
              <a:rPr sz="1401" dirty="0">
                <a:solidFill>
                  <a:schemeClr val="tx1"/>
                </a:solidFill>
                <a:latin typeface="Arial" panose="020B0604020202020204" pitchFamily="34" charset="0"/>
                <a:cs typeface="Arial" panose="020B0604020202020204" pitchFamily="34" charset="0"/>
              </a:rPr>
              <a:t> </a:t>
            </a:r>
          </a:p>
        </p:txBody>
      </p:sp>
      <p:sp>
        <p:nvSpPr>
          <p:cNvPr id="2" name="Social Media Analytics">
            <a:extLst>
              <a:ext uri="{FF2B5EF4-FFF2-40B4-BE49-F238E27FC236}">
                <a16:creationId xmlns:a16="http://schemas.microsoft.com/office/drawing/2014/main" id="{F2C4D6B3-D004-7404-90BA-6B4E1A640FCF}"/>
              </a:ext>
            </a:extLst>
          </p:cNvPr>
          <p:cNvSpPr txBox="1"/>
          <p:nvPr/>
        </p:nvSpPr>
        <p:spPr>
          <a:xfrm>
            <a:off x="1382546" y="3203268"/>
            <a:ext cx="6124040" cy="1333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1" tIns="50801" rIns="50801" bIns="50801">
            <a:spAutoFit/>
          </a:bodyPr>
          <a:lstStyle>
            <a:lvl1pPr algn="l">
              <a:defRPr sz="8000" b="0">
                <a:solidFill>
                  <a:srgbClr val="242423"/>
                </a:solidFill>
                <a:latin typeface="Montserrat Bold"/>
                <a:ea typeface="Montserrat Bold"/>
                <a:cs typeface="Montserrat Bold"/>
                <a:sym typeface="Montserrat Bold"/>
              </a:defRPr>
            </a:lvl1pPr>
          </a:lstStyle>
          <a:p>
            <a:r>
              <a:rPr lang="ru-RU" b="1" dirty="0">
                <a:solidFill>
                  <a:schemeClr val="tx1"/>
                </a:solidFill>
                <a:latin typeface="Arial" panose="020B0604020202020204" pitchFamily="34" charset="0"/>
                <a:cs typeface="Arial" panose="020B0604020202020204" pitchFamily="34" charset="0"/>
              </a:rPr>
              <a:t>Диаграмма</a:t>
            </a:r>
            <a:endParaRPr b="1" dirty="0">
              <a:solidFill>
                <a:schemeClr val="tx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hite">
  <a:themeElements>
    <a:clrScheme name="Academy">
      <a:dk1>
        <a:srgbClr val="232422"/>
      </a:dk1>
      <a:lt1>
        <a:srgbClr val="FFFFFF"/>
      </a:lt1>
      <a:dk2>
        <a:srgbClr val="7E8089"/>
      </a:dk2>
      <a:lt2>
        <a:srgbClr val="EFF0EF"/>
      </a:lt2>
      <a:accent1>
        <a:srgbClr val="C80D3F"/>
      </a:accent1>
      <a:accent2>
        <a:srgbClr val="C80D3F"/>
      </a:accent2>
      <a:accent3>
        <a:srgbClr val="C80D3F"/>
      </a:accent3>
      <a:accent4>
        <a:srgbClr val="C80D3F"/>
      </a:accent4>
      <a:accent5>
        <a:srgbClr val="93969C"/>
      </a:accent5>
      <a:accent6>
        <a:srgbClr val="B3B6BA"/>
      </a:accent6>
      <a:hlink>
        <a:srgbClr val="7E8089"/>
      </a:hlink>
      <a:folHlink>
        <a:srgbClr val="93969C"/>
      </a:folHlink>
    </a:clrScheme>
    <a:fontScheme name="Другая 1">
      <a:majorFont>
        <a:latin typeface="Arial Black"/>
        <a:ea typeface="Helvetica Neue Medium"/>
        <a:cs typeface="Helvetica Neue Medium"/>
      </a:majorFont>
      <a:minorFont>
        <a:latin typeface="Arial"/>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FDD66"/>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FDD66"/>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12127</TotalTime>
  <Words>704</Words>
  <Application>Microsoft Office PowerPoint</Application>
  <PresentationFormat>Произвольный</PresentationFormat>
  <Paragraphs>253</Paragraphs>
  <Slides>16</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16</vt:i4>
      </vt:variant>
    </vt:vector>
  </HeadingPairs>
  <TitlesOfParts>
    <vt:vector size="20" baseType="lpstr">
      <vt:lpstr>Arial</vt:lpstr>
      <vt:lpstr>Arial Black</vt:lpstr>
      <vt:lpstr>Helvetica Neue</vt:lpstr>
      <vt:lpstr>White</vt:lpstr>
      <vt:lpstr>Дипломный проект  на тему:</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Апакин Михаил Александрович</dc:creator>
  <cp:lastModifiedBy>Пользователь</cp:lastModifiedBy>
  <cp:revision>175</cp:revision>
  <cp:lastPrinted>2024-05-06T13:42:22Z</cp:lastPrinted>
  <dcterms:modified xsi:type="dcterms:W3CDTF">2025-05-13T21:13:30Z</dcterms:modified>
</cp:coreProperties>
</file>