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4a9c6852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4a9c6852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4a9c6852e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4a9c6852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4a9c6852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4a9c6852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50">
                <a:solidFill>
                  <a:schemeClr val="dk1"/>
                </a:solidFill>
                <a:highlight>
                  <a:schemeClr val="lt1"/>
                </a:highlight>
              </a:rPr>
              <a:t>Introduction</a:t>
            </a:r>
            <a:endParaRPr sz="38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highlight>
                  <a:schemeClr val="lt1"/>
                </a:highlight>
              </a:rPr>
              <a:t>•</a:t>
            </a:r>
            <a:endParaRPr sz="24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highlight>
                  <a:schemeClr val="lt1"/>
                </a:highlight>
              </a:rPr>
              <a:t>What you (as a group) have proposed</a:t>
            </a:r>
            <a:endParaRPr sz="24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highlight>
                  <a:schemeClr val="lt1"/>
                </a:highlight>
              </a:rPr>
              <a:t>Is something faster , etc.</a:t>
            </a:r>
            <a:endParaRPr sz="24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highlight>
                  <a:schemeClr val="lt1"/>
                </a:highlight>
              </a:rPr>
              <a:t>•</a:t>
            </a:r>
            <a:endParaRPr sz="2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highlight>
                  <a:schemeClr val="lt1"/>
                </a:highlight>
              </a:rPr>
              <a:t>Mention all proposed items</a:t>
            </a:r>
            <a:endParaRPr sz="2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highlight>
                  <a:schemeClr val="lt1"/>
                </a:highlight>
              </a:rPr>
              <a:t>•</a:t>
            </a:r>
            <a:endParaRPr sz="24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highlight>
                  <a:schemeClr val="lt1"/>
                </a:highlight>
              </a:rPr>
              <a:t>What you (as a group) have done</a:t>
            </a:r>
            <a:endParaRPr sz="24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highlight>
                  <a:schemeClr val="lt1"/>
                </a:highlight>
              </a:rPr>
              <a:t>•</a:t>
            </a:r>
            <a:endParaRPr sz="2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highlight>
                  <a:schemeClr val="lt1"/>
                </a:highlight>
              </a:rPr>
              <a:t>Mention all finished items</a:t>
            </a:r>
            <a:endParaRPr sz="2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highlight>
                  <a:schemeClr val="lt1"/>
                </a:highlight>
              </a:rPr>
              <a:t>Did do the one array thing</a:t>
            </a:r>
            <a:endParaRPr sz="2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4a9c6852e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4a9c6852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4a9c6852e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4a9c6852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4b70b795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4b70b795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4b70b795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4b70b795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4a9c6852e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4a9c6852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265">
                <a:solidFill>
                  <a:schemeClr val="dk1"/>
                </a:solidFill>
                <a:highlight>
                  <a:schemeClr val="lt1"/>
                </a:highlight>
              </a:rPr>
              <a:t>Challenges, Conclusion, FutureDirection</a:t>
            </a:r>
            <a:endParaRPr sz="2265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005">
                <a:solidFill>
                  <a:schemeClr val="dk1"/>
                </a:solidFill>
                <a:highlight>
                  <a:schemeClr val="lt1"/>
                </a:highlight>
              </a:rPr>
              <a:t>•</a:t>
            </a:r>
            <a:endParaRPr sz="1005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005">
                <a:solidFill>
                  <a:schemeClr val="dk1"/>
                </a:solidFill>
                <a:highlight>
                  <a:schemeClr val="lt1"/>
                </a:highlight>
              </a:rPr>
              <a:t>What challenges have you faced during working this project]</a:t>
            </a:r>
            <a:endParaRPr sz="1005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005">
                <a:solidFill>
                  <a:schemeClr val="dk1"/>
                </a:solidFill>
                <a:highlight>
                  <a:schemeClr val="lt1"/>
                </a:highlight>
              </a:rPr>
              <a:t> code hard :( java sucks</a:t>
            </a:r>
            <a:endParaRPr sz="1005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005">
                <a:solidFill>
                  <a:schemeClr val="dk1"/>
                </a:solidFill>
                <a:highlight>
                  <a:schemeClr val="lt1"/>
                </a:highlight>
              </a:rPr>
              <a:t>•</a:t>
            </a:r>
            <a:endParaRPr sz="1005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005">
                <a:solidFill>
                  <a:schemeClr val="dk1"/>
                </a:solidFill>
                <a:highlight>
                  <a:schemeClr val="lt1"/>
                </a:highlight>
              </a:rPr>
              <a:t>Conclusion of your project</a:t>
            </a:r>
            <a:endParaRPr sz="1005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005">
                <a:solidFill>
                  <a:schemeClr val="dk1"/>
                </a:solidFill>
                <a:highlight>
                  <a:schemeClr val="lt1"/>
                </a:highlight>
              </a:rPr>
              <a:t>Idk haven got there yet lol</a:t>
            </a:r>
            <a:endParaRPr sz="1005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005">
                <a:solidFill>
                  <a:schemeClr val="dk1"/>
                </a:solidFill>
                <a:highlight>
                  <a:schemeClr val="lt1"/>
                </a:highlight>
              </a:rPr>
              <a:t>•</a:t>
            </a:r>
            <a:endParaRPr sz="1005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005">
                <a:solidFill>
                  <a:schemeClr val="dk1"/>
                </a:solidFill>
                <a:highlight>
                  <a:schemeClr val="lt1"/>
                </a:highlight>
              </a:rPr>
              <a:t>What can be done as a basis of your work; future direction not do java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4a9c6852e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4a9c6852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4b70b795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4b70b795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docs.google.com/spreadsheets/d/13USG9AuFpanyerv-M8igFBNxzMW5AwaOaU6L9e3j9Lc/edit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docs.google.com/spreadsheets/d/13USG9AuFpanyerv-M8igFBNxzMW5AwaOaU6L9e3j9Lc/edit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900" y="867550"/>
            <a:ext cx="3586200" cy="15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Sudoku Array Optimization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766700" y="2958250"/>
            <a:ext cx="33966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7916"/>
              </a:lnSpc>
              <a:spcBef>
                <a:spcPts val="0"/>
              </a:spcBef>
              <a:spcAft>
                <a:spcPts val="800"/>
              </a:spcAft>
              <a:buSzPts val="852"/>
              <a:buNone/>
            </a:pPr>
            <a:r>
              <a:rPr lang="en" sz="2982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Daniel Portillo &amp; Sarah Turner</a:t>
            </a:r>
            <a:endParaRPr sz="3757">
              <a:solidFill>
                <a:schemeClr val="lt2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95875"/>
            <a:ext cx="4253000" cy="4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904250" y="2383450"/>
            <a:ext cx="31215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CMPS-4143-101 Cont. Lang.</a:t>
            </a: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640050" y="1632150"/>
            <a:ext cx="1863900" cy="18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50"/>
              <a:t>Q&amp;A</a:t>
            </a:r>
            <a:endParaRPr sz="51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215175" y="167150"/>
            <a:ext cx="4889400" cy="12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53450" y="1413350"/>
            <a:ext cx="7687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Our Proposal: We can create an </a:t>
            </a:r>
            <a:r>
              <a:rPr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algorithm</a:t>
            </a:r>
            <a:r>
              <a:rPr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that</a:t>
            </a:r>
            <a:r>
              <a:rPr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can optimize a Rule Based  </a:t>
            </a:r>
            <a:r>
              <a:rPr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Algorithm</a:t>
            </a:r>
            <a:r>
              <a:rPr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used to solve a Sudoku puzzle using a single </a:t>
            </a:r>
            <a:r>
              <a:rPr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dimensional</a:t>
            </a:r>
            <a:r>
              <a:rPr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array.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18250" y="2676300"/>
            <a:ext cx="75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Our </a:t>
            </a:r>
            <a:r>
              <a:rPr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  We have successfully created an  array based </a:t>
            </a:r>
            <a:r>
              <a:rPr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Algorithm that is somewhat comparable (yet still inferior) to the efficiency of the original problem as a java file. As well as a .txt test case file for the program as input. In addition, the file also fills another .txt file with the times that each puzzle takes to solve as output.</a:t>
            </a:r>
            <a:r>
              <a:rPr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745325" y="208500"/>
            <a:ext cx="297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Our Approach</a:t>
            </a:r>
            <a:endParaRPr sz="3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95175" y="947400"/>
            <a:ext cx="38742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 implemented A Rules Based Algorithm (RBA) on a single array in our code. We did this to see if one array would optimize the speed of solving Sudoku puzzles.</a:t>
            </a:r>
            <a:endParaRPr sz="16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 compare speed we are using the timing of  ‘A Study of Sudoku Solving Algorithms’ RBA, which is average time 0.2 seconds per puzzle in a sample size of 49151 17-clue puzzles.</a:t>
            </a:r>
            <a:endParaRPr sz="16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For extra technology, we used a spreadsheets program to analyze our data to draw our conclusions from.</a:t>
            </a:r>
            <a:endParaRPr sz="13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572000" y="339450"/>
            <a:ext cx="3921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Flowchart</a:t>
            </a:r>
            <a:endParaRPr sz="19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675" y="816450"/>
            <a:ext cx="2980552" cy="402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75" y="758250"/>
            <a:ext cx="5466000" cy="33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6385150" y="265650"/>
            <a:ext cx="228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Chart </a:t>
            </a:r>
            <a:r>
              <a:rPr lang="en" sz="2000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Analyzation</a:t>
            </a:r>
            <a:endParaRPr sz="2000">
              <a:solidFill>
                <a:schemeClr val="accent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6029050" y="715825"/>
            <a:ext cx="29997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 ran our a</a:t>
            </a:r>
            <a:r>
              <a:rPr lang="en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lgorithm though a sample size 50000. ( As it was easier to generate and close enough to the study )</a:t>
            </a:r>
            <a:endParaRPr>
              <a:solidFill>
                <a:schemeClr val="accent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99% of the Sudoku puzzles were solved equal to or less than 1 second. However, due to how our algorithm worked, some puzzles took much longer to solve.( More than a minute ) </a:t>
            </a:r>
            <a:endParaRPr>
              <a:solidFill>
                <a:schemeClr val="accent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This may be due to the clues being in such a way that the algorithm will ‘solve’ most of the puzzles before deciding it cannot be done and thus returning to a previous point before attempting again with a different number. This can happen multiple times in one puzzle. </a:t>
            </a:r>
            <a:endParaRPr>
              <a:solidFill>
                <a:schemeClr val="accent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286530" y="2381172"/>
            <a:ext cx="3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Large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Discrepancy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86" name="Google Shape;86;p16"/>
          <p:cNvCxnSpPr/>
          <p:nvPr/>
        </p:nvCxnSpPr>
        <p:spPr>
          <a:xfrm rot="10800000">
            <a:off x="1286574" y="2582282"/>
            <a:ext cx="111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>
            <a:endCxn id="85" idx="3"/>
          </p:cNvCxnSpPr>
          <p:nvPr/>
        </p:nvCxnSpPr>
        <p:spPr>
          <a:xfrm>
            <a:off x="3962530" y="2580372"/>
            <a:ext cx="11640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6"/>
          <p:cNvSpPr txBox="1"/>
          <p:nvPr/>
        </p:nvSpPr>
        <p:spPr>
          <a:xfrm>
            <a:off x="164575" y="4268100"/>
            <a:ext cx="546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4"/>
              </a:rPr>
              <a:t>Link to Chart</a:t>
            </a:r>
            <a:endParaRPr sz="1000">
              <a:solidFill>
                <a:srgbClr val="9900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150" y="856000"/>
            <a:ext cx="5274949" cy="32616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3836275" y="4427700"/>
            <a:ext cx="495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to Chart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77100" y="856000"/>
            <a:ext cx="33873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 better show the difference in </a:t>
            </a:r>
            <a:r>
              <a:rPr lang="en" sz="1800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timing</a:t>
            </a:r>
            <a:r>
              <a:rPr lang="en" sz="1800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we took out 1% ( 500 ) of the outliers.</a:t>
            </a:r>
            <a:endParaRPr sz="1800">
              <a:solidFill>
                <a:schemeClr val="accent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48,399 puzzles are </a:t>
            </a:r>
            <a:r>
              <a:rPr lang="en" sz="1800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solved</a:t>
            </a:r>
            <a:r>
              <a:rPr lang="en" sz="1800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in </a:t>
            </a:r>
            <a:r>
              <a:rPr lang="en" sz="1800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between</a:t>
            </a:r>
            <a:r>
              <a:rPr lang="en" sz="1800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800">
              <a:solidFill>
                <a:schemeClr val="accent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0 - 8 </a:t>
            </a:r>
            <a:r>
              <a:rPr lang="en" sz="1800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milliseconds while the rest are between 8 - 180 milliseconds.</a:t>
            </a:r>
            <a:endParaRPr sz="1800">
              <a:solidFill>
                <a:schemeClr val="accent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 total it took 2 hours to process.</a:t>
            </a:r>
            <a:endParaRPr sz="1800">
              <a:solidFill>
                <a:schemeClr val="accent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177100" y="216750"/>
            <a:ext cx="312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Chart Analyzation cout.</a:t>
            </a:r>
            <a:endParaRPr sz="2000">
              <a:solidFill>
                <a:schemeClr val="accent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3146100" y="396250"/>
            <a:ext cx="285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Is it Better?</a:t>
            </a:r>
            <a:endParaRPr b="1" sz="2800">
              <a:solidFill>
                <a:schemeClr val="accent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1074150" y="1248000"/>
            <a:ext cx="6995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While not </a:t>
            </a:r>
            <a:r>
              <a:rPr i="1" lang="en" sz="2000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better</a:t>
            </a:r>
            <a:r>
              <a:rPr lang="en" sz="2000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our </a:t>
            </a:r>
            <a:r>
              <a:rPr lang="en" sz="2000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average time for all 50000 puzzles came out to 0.257 seconds. </a:t>
            </a:r>
            <a:endParaRPr sz="2000">
              <a:solidFill>
                <a:schemeClr val="accent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This was run on a different system, this is still comparable to ‘A Study of Sudoku Solving Algorithms’ 0.2 seconds </a:t>
            </a:r>
            <a:endParaRPr sz="2000">
              <a:solidFill>
                <a:schemeClr val="accent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Our time complexity on the other hand came out to be the same as theirs at about O(n</a:t>
            </a:r>
            <a:r>
              <a:rPr baseline="30000" lang="en" sz="2000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r>
              <a:rPr lang="en" sz="2000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).</a:t>
            </a:r>
            <a:endParaRPr sz="2000">
              <a:solidFill>
                <a:schemeClr val="accent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282175" y="1614300"/>
            <a:ext cx="33264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</a:t>
            </a:r>
            <a:r>
              <a:rPr lang="en" sz="1700"/>
              <a:t>ome </a:t>
            </a:r>
            <a:r>
              <a:rPr lang="en" sz="1700"/>
              <a:t>difficulty in implementing the UI for our code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Figuring out the base logic for the validation of entries</a:t>
            </a:r>
            <a:endParaRPr sz="1700"/>
          </a:p>
        </p:txBody>
      </p:sp>
      <p:sp>
        <p:nvSpPr>
          <p:cNvPr id="108" name="Google Shape;108;p19"/>
          <p:cNvSpPr txBox="1"/>
          <p:nvPr/>
        </p:nvSpPr>
        <p:spPr>
          <a:xfrm>
            <a:off x="1060225" y="478200"/>
            <a:ext cx="1770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Challenges</a:t>
            </a:r>
            <a:endParaRPr b="1" sz="1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5091875" y="509225"/>
            <a:ext cx="3114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Future Direction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4687925" y="1557050"/>
            <a:ext cx="39222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Further optimization, perhaps having a time limit on puzzles 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before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 attempting to solve an inverted version of them to get around situations in which multiple recursive calls are made due to the placement of clues or by some other manner.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490250" y="338875"/>
            <a:ext cx="747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Contributions of Daniel Portillo</a:t>
            </a:r>
            <a:endParaRPr sz="3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4572000" y="1248500"/>
            <a:ext cx="36996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Contributions:</a:t>
            </a:r>
            <a:endParaRPr sz="22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Old Standard TT"/>
              <a:buChar char="●"/>
            </a:pPr>
            <a:r>
              <a:rPr lang="en" sz="1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Developed and implementing the Rule Based Algorithm</a:t>
            </a:r>
            <a:endParaRPr sz="1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Old Standard TT"/>
              <a:buChar char="●"/>
            </a:pPr>
            <a:r>
              <a:rPr lang="en" sz="1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Developed the Validation of entries and transversal of arrays</a:t>
            </a:r>
            <a:endParaRPr sz="1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Old Standard TT"/>
              <a:buChar char="●"/>
            </a:pPr>
            <a:r>
              <a:rPr lang="en" sz="1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Developed the UI</a:t>
            </a:r>
            <a:endParaRPr sz="1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Old Standard TT"/>
              <a:buChar char="●"/>
            </a:pPr>
            <a:r>
              <a:rPr lang="en" sz="1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Estimated the Time Complexity</a:t>
            </a:r>
            <a:endParaRPr sz="1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490250" y="1248500"/>
            <a:ext cx="40818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Proposal</a:t>
            </a:r>
            <a:r>
              <a:rPr lang="en" sz="2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</a:t>
            </a:r>
            <a:endParaRPr sz="22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ld Standard TT"/>
              <a:buChar char="●"/>
            </a:pPr>
            <a:r>
              <a:rPr lang="en" sz="2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Implement</a:t>
            </a:r>
            <a:r>
              <a:rPr lang="en" sz="2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Possible Values Matrix</a:t>
            </a:r>
            <a:endParaRPr sz="22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ld Standard TT"/>
              <a:buChar char="●"/>
            </a:pPr>
            <a:r>
              <a:rPr lang="en" sz="2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Validating Code and Algorithm solutions</a:t>
            </a:r>
            <a:endParaRPr sz="22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ld Standard TT"/>
              <a:buChar char="●"/>
            </a:pPr>
            <a:r>
              <a:rPr lang="en" sz="2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Timing the Solutions</a:t>
            </a:r>
            <a:endParaRPr sz="22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ld Standard TT"/>
              <a:buChar char="●"/>
            </a:pPr>
            <a:r>
              <a:rPr lang="en" sz="2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Formatting the output File</a:t>
            </a:r>
            <a:endParaRPr sz="22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/>
        </p:nvSpPr>
        <p:spPr>
          <a:xfrm>
            <a:off x="490250" y="338875"/>
            <a:ext cx="747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Contributions of Sarah Turner</a:t>
            </a:r>
            <a:endParaRPr sz="3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4845050" y="1145200"/>
            <a:ext cx="36996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Contributions:</a:t>
            </a:r>
            <a:endParaRPr sz="22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ld Standard TT"/>
              <a:buChar char="●"/>
            </a:pPr>
            <a:r>
              <a:rPr lang="en" sz="2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Made the Sudoku Test Cases</a:t>
            </a:r>
            <a:endParaRPr sz="22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ld Standard TT"/>
              <a:buChar char="●"/>
            </a:pPr>
            <a:r>
              <a:rPr lang="en" sz="2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Read the test cases and timed them</a:t>
            </a:r>
            <a:endParaRPr sz="22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ld Standard TT"/>
              <a:buChar char="●"/>
            </a:pPr>
            <a:r>
              <a:rPr lang="en" sz="2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Analyzed</a:t>
            </a:r>
            <a:r>
              <a:rPr lang="en" sz="2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the data and </a:t>
            </a:r>
            <a:r>
              <a:rPr lang="en" sz="2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visualize</a:t>
            </a:r>
            <a:r>
              <a:rPr lang="en" sz="2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it.</a:t>
            </a:r>
            <a:endParaRPr sz="22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490250" y="1248500"/>
            <a:ext cx="40818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Proposal:</a:t>
            </a:r>
            <a:endParaRPr sz="22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ld Standard TT"/>
              <a:buChar char="●"/>
            </a:pPr>
            <a:r>
              <a:rPr lang="en" sz="2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Making the Sudoku test cases </a:t>
            </a:r>
            <a:endParaRPr sz="22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ld Standard TT"/>
              <a:buChar char="●"/>
            </a:pPr>
            <a:r>
              <a:rPr lang="en" sz="2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Reading in the test cases into the 81 element array</a:t>
            </a:r>
            <a:endParaRPr sz="22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ld Standard TT"/>
              <a:buChar char="●"/>
            </a:pPr>
            <a:r>
              <a:rPr lang="en" sz="2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Implementing the Rule based algorithm</a:t>
            </a:r>
            <a:endParaRPr sz="22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