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  <p:embeddedFont>
      <p:font typeface="Roboto Thin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">
          <p15:clr>
            <a:srgbClr val="9AA0A6"/>
          </p15:clr>
        </p15:guide>
        <p15:guide id="4" pos="5420">
          <p15:clr>
            <a:srgbClr val="9AA0A6"/>
          </p15:clr>
        </p15:guide>
        <p15:guide id="5" orient="horz" pos="340">
          <p15:clr>
            <a:srgbClr val="9AA0A6"/>
          </p15:clr>
        </p15:guide>
        <p15:guide id="6" orient="horz" pos="2900">
          <p15:clr>
            <a:srgbClr val="9AA0A6"/>
          </p15:clr>
        </p15:guide>
        <p15:guide id="7" orient="horz" pos="6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F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  <p:guide pos="340"/>
        <p:guide pos="5420"/>
        <p:guide orient="horz" pos="340"/>
        <p:guide orient="horz" pos="2900"/>
        <p:guide orient="horz" pos="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5f240bc3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c5f240bc3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5f240bc3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5f240bc3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5f240bc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5f240bc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5f240bc3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5f240bc3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f240bc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f240bc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раздела 1">
  <p:cSld name="SECTION_HEADER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ndersenlab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ersenlab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59075" tIns="59075" rIns="59075" bIns="59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/>
        </p:blipFill>
        <p:spPr>
          <a:xfrm rot="-249">
            <a:off x="4999650" y="2"/>
            <a:ext cx="4148700" cy="3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540000" y="1404000"/>
            <a:ext cx="6179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Lazy loading. Angular</a:t>
            </a:r>
            <a:endParaRPr sz="450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40000" y="42300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34343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www.andersenlab.com</a:t>
            </a:r>
            <a:endParaRPr sz="1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" name="Google Shape;20;p4"/>
          <p:cNvSpPr txBox="1"/>
          <p:nvPr/>
        </p:nvSpPr>
        <p:spPr>
          <a:xfrm>
            <a:off x="540000" y="3150000"/>
            <a:ext cx="617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Попов Павел</a:t>
            </a:r>
            <a:endParaRPr sz="2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4"/>
          <p:cNvSpPr txBox="1"/>
          <p:nvPr/>
        </p:nvSpPr>
        <p:spPr>
          <a:xfrm>
            <a:off x="540000" y="3564000"/>
            <a:ext cx="617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Trainee, Andersen</a:t>
            </a:r>
            <a:endParaRPr sz="160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7018800" y="468000"/>
            <a:ext cx="15852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02/06/2021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4000" y="4243508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1003500"/>
            <a:ext cx="9144000" cy="41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540000" y="540000"/>
            <a:ext cx="72867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Оптимизация скорости загрузки приложения</a:t>
            </a:r>
            <a:endParaRPr sz="2400" dirty="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40000" y="1108818"/>
            <a:ext cx="3070879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75" rIns="59075" bIns="59075" anchor="t" anchorCtr="0">
            <a:noAutofit/>
          </a:bodyPr>
          <a:lstStyle/>
          <a:p>
            <a:pPr marL="17145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RequestAnimationFrame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145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Хеш – таблицы</a:t>
            </a:r>
          </a:p>
          <a:p>
            <a:pPr marL="17145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Манипуляции с изображениями 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srcset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сжатие и тд)</a:t>
            </a:r>
          </a:p>
          <a:p>
            <a:pPr marL="17145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Lazy Loading</a:t>
            </a:r>
          </a:p>
          <a:p>
            <a:pPr marL="171450" lvl="0" indent="-171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/>
                <a:ea typeface="Roboto Light"/>
                <a:cs typeface="Roboto Light"/>
                <a:sym typeface="Roboto Light"/>
              </a:rPr>
              <a:t>и тд...</a:t>
            </a:r>
          </a:p>
        </p:txBody>
      </p:sp>
      <p:sp>
        <p:nvSpPr>
          <p:cNvPr id="41" name="Google Shape;41;p6"/>
          <p:cNvSpPr/>
          <p:nvPr/>
        </p:nvSpPr>
        <p:spPr>
          <a:xfrm>
            <a:off x="8208000" y="4195625"/>
            <a:ext cx="432000" cy="94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8265300" y="4575600"/>
            <a:ext cx="3174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000" y="424350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7C9A0-02D3-44EE-B4C9-0235999F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04" y="1108818"/>
            <a:ext cx="4545975" cy="24019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540000" y="540000"/>
            <a:ext cx="4032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Angular CLI</a:t>
            </a:r>
            <a:endParaRPr sz="2400" dirty="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208000" y="4195625"/>
            <a:ext cx="432000" cy="94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8265300" y="4575600"/>
            <a:ext cx="3174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000" y="424350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310B5B-A21B-4F63-AC18-94245E0B5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37" y="1026000"/>
            <a:ext cx="6371793" cy="72776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4604D57-0A72-4859-ADD6-1A67264F63E3}"/>
              </a:ext>
            </a:extLst>
          </p:cNvPr>
          <p:cNvSpPr/>
          <p:nvPr/>
        </p:nvSpPr>
        <p:spPr>
          <a:xfrm>
            <a:off x="3574404" y="1789450"/>
            <a:ext cx="153830" cy="630382"/>
          </a:xfrm>
          <a:prstGeom prst="downArrow">
            <a:avLst/>
          </a:prstGeom>
          <a:solidFill>
            <a:srgbClr val="26F428"/>
          </a:solidFill>
          <a:ln>
            <a:solidFill>
              <a:srgbClr val="26F4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6F42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2919C-C480-4875-976D-00D29EBDF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2498814"/>
            <a:ext cx="6318000" cy="679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4E797-1BA2-4E65-9CEA-6E79B350F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0" y="3248899"/>
            <a:ext cx="6371793" cy="710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/>
        </p:nvSpPr>
        <p:spPr>
          <a:xfrm>
            <a:off x="540000" y="540000"/>
            <a:ext cx="74703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  <a:latin typeface="Roboto Thin"/>
                <a:ea typeface="Roboto Thin"/>
                <a:cs typeface="Roboto Thin"/>
                <a:sym typeface="Roboto Thin"/>
              </a:rPr>
              <a:t>Заголовок</a:t>
            </a:r>
            <a:endParaRPr sz="2400">
              <a:solidFill>
                <a:srgbClr val="43434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1003500"/>
            <a:ext cx="9144000" cy="41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 amt="6000"/>
          </a:blip>
          <a:srcRect l="-43310" t="12501" r="-43291" b="12501"/>
          <a:stretch/>
        </p:blipFill>
        <p:spPr>
          <a:xfrm>
            <a:off x="540000" y="1363500"/>
            <a:ext cx="8064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/>
          <p:nvPr/>
        </p:nvSpPr>
        <p:spPr>
          <a:xfrm>
            <a:off x="8208000" y="4195625"/>
            <a:ext cx="432000" cy="94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8265300" y="4575600"/>
            <a:ext cx="3174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4000" y="4243508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/>
        </p:nvSpPr>
        <p:spPr>
          <a:xfrm>
            <a:off x="1872000" y="1934700"/>
            <a:ext cx="54000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75" tIns="20900" rIns="41775" bIns="20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THANK YOU</a:t>
            </a:r>
            <a:endParaRPr sz="45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3425850" y="42300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075" tIns="59075" rIns="59075" bIns="59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www.andersenlab.com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3425850" y="4424100"/>
            <a:ext cx="22923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075" tIns="59075" rIns="59075" bIns="59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to telegram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301" y="3894125"/>
            <a:ext cx="1085398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Thin</vt:lpstr>
      <vt:lpstr>Roboto Medium</vt:lpstr>
      <vt:lpstr>Arial</vt:lpstr>
      <vt:lpstr>Roboto Light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</cp:revision>
  <dcterms:modified xsi:type="dcterms:W3CDTF">2021-06-01T20:16:45Z</dcterms:modified>
</cp:coreProperties>
</file>