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C64D-E185-49DD-8F39-C88C2983F6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28817-504B-4271-94BE-AFBE080FC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CC0264-4CDE-44F4-BA01-2DC9B351C6F4}"/>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5" name="Footer Placeholder 4">
            <a:extLst>
              <a:ext uri="{FF2B5EF4-FFF2-40B4-BE49-F238E27FC236}">
                <a16:creationId xmlns:a16="http://schemas.microsoft.com/office/drawing/2014/main" id="{1BD47399-6155-4655-B92D-EEA38AB58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F1F47-A5E2-4DD0-80C3-3D2F9C2EABFF}"/>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6861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FA22-3CE7-4644-8AC5-7134E025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84694-CC3D-4CBA-A74F-1F46B95DD7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507B-9381-4FEA-B3E3-2F6257151F6E}"/>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5" name="Footer Placeholder 4">
            <a:extLst>
              <a:ext uri="{FF2B5EF4-FFF2-40B4-BE49-F238E27FC236}">
                <a16:creationId xmlns:a16="http://schemas.microsoft.com/office/drawing/2014/main" id="{6F939D81-A09D-4409-8851-B542FD18D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ADF33-1FE5-471F-9181-182D8D4B3F23}"/>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315039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F3B7C-1FD2-4FFA-9AAC-616036516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204E27-13B8-471F-80C6-DF207ECB8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2C534-606E-45A8-9A08-BF27BA2D3F0C}"/>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5" name="Footer Placeholder 4">
            <a:extLst>
              <a:ext uri="{FF2B5EF4-FFF2-40B4-BE49-F238E27FC236}">
                <a16:creationId xmlns:a16="http://schemas.microsoft.com/office/drawing/2014/main" id="{8E4784F6-2CA7-41A8-A4D7-81FC71186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DFA84-5115-48A2-A7D8-1F0FAC0F2274}"/>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23912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250C-E981-4B97-8B23-9F7114051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178FA-BD53-40F8-8D50-2092C605C2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FA7C0-58DA-4108-9B40-0046430CCD9F}"/>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5" name="Footer Placeholder 4">
            <a:extLst>
              <a:ext uri="{FF2B5EF4-FFF2-40B4-BE49-F238E27FC236}">
                <a16:creationId xmlns:a16="http://schemas.microsoft.com/office/drawing/2014/main" id="{BFD20145-0EBC-4C57-9971-9764457B7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7AF07-00EA-4FA9-AC22-3C28A32B8E84}"/>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22389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3FD3-8271-4844-9980-967ED75F7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628E3-5378-4F53-A99A-68C83212F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32D33-29FA-415A-B093-F9B8AE634938}"/>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5" name="Footer Placeholder 4">
            <a:extLst>
              <a:ext uri="{FF2B5EF4-FFF2-40B4-BE49-F238E27FC236}">
                <a16:creationId xmlns:a16="http://schemas.microsoft.com/office/drawing/2014/main" id="{FD9EB387-1F35-4334-988D-D99C9F121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57992-BA81-4464-9B6D-72E97A7E6B6A}"/>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236975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7B24-A8A2-4EE8-BE08-B65883EC4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2023-1CD0-49C5-9588-383C3A0B3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9C56D-A26C-43B6-9E0B-A7B48EE8CE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7A7D74-D51E-45C3-9349-ADA29ABA3659}"/>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6" name="Footer Placeholder 5">
            <a:extLst>
              <a:ext uri="{FF2B5EF4-FFF2-40B4-BE49-F238E27FC236}">
                <a16:creationId xmlns:a16="http://schemas.microsoft.com/office/drawing/2014/main" id="{D1E86128-C40C-47AE-88F1-1619DA1FE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A87B0-17F6-474E-95E7-7DE3A0DD2208}"/>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374832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D446-99FD-45A1-B794-0161C6E90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4B9D3-BE52-4E99-BFF7-AD9355638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6B4C1-CD44-4AF8-8D59-217809AF0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51E62F-A485-48AC-9D12-28FC29C80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581B1-091C-4513-95F0-8FB3CF418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139E2-8F9C-4509-9D23-8D8E94210641}"/>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8" name="Footer Placeholder 7">
            <a:extLst>
              <a:ext uri="{FF2B5EF4-FFF2-40B4-BE49-F238E27FC236}">
                <a16:creationId xmlns:a16="http://schemas.microsoft.com/office/drawing/2014/main" id="{CE644A89-E2E4-450F-B864-2C86FACA4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2A2A66-CB17-4BF0-82FD-480A038EBA76}"/>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293334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195A-A6A1-46C3-A446-8A6E78B6A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5F2C16-E255-4601-8E11-26212AA62E48}"/>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4" name="Footer Placeholder 3">
            <a:extLst>
              <a:ext uri="{FF2B5EF4-FFF2-40B4-BE49-F238E27FC236}">
                <a16:creationId xmlns:a16="http://schemas.microsoft.com/office/drawing/2014/main" id="{CFCE40AF-ED8A-4A55-AADB-ED278B252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EBE0E-A72C-454A-9EFB-0A98CCFD2F79}"/>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11564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BBE17-1B7C-426F-BF4D-B162EC8B2C49}"/>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3" name="Footer Placeholder 2">
            <a:extLst>
              <a:ext uri="{FF2B5EF4-FFF2-40B4-BE49-F238E27FC236}">
                <a16:creationId xmlns:a16="http://schemas.microsoft.com/office/drawing/2014/main" id="{67E9FF76-E3D1-4EB7-8C73-98531D408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DCC12D-F0A0-4340-8131-6EC6E8303052}"/>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351865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993C-57B8-437D-89A5-9B418BD0B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5628C-41D4-419C-AFE0-CB1A47055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0802E-E42C-46CD-8171-AE6B6305F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B0D9E-6E4C-43E7-8F6B-9DD0EA830F7C}"/>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6" name="Footer Placeholder 5">
            <a:extLst>
              <a:ext uri="{FF2B5EF4-FFF2-40B4-BE49-F238E27FC236}">
                <a16:creationId xmlns:a16="http://schemas.microsoft.com/office/drawing/2014/main" id="{4B004E93-5310-44A9-83BF-33D0CD749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936FF-BAAD-4061-949A-9E3ADA07D113}"/>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162351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DA7F-4058-40E8-B5A7-F1650315A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4B061D-B298-4A17-8F47-F79A84A1F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C5AFB-84E7-4CC3-BE3D-6ECAEA3EB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C7F71-D769-4FC1-9BEE-AE5096F6E0F5}"/>
              </a:ext>
            </a:extLst>
          </p:cNvPr>
          <p:cNvSpPr>
            <a:spLocks noGrp="1"/>
          </p:cNvSpPr>
          <p:nvPr>
            <p:ph type="dt" sz="half" idx="10"/>
          </p:nvPr>
        </p:nvSpPr>
        <p:spPr/>
        <p:txBody>
          <a:bodyPr/>
          <a:lstStyle/>
          <a:p>
            <a:fld id="{D72ED091-F1F8-4660-A8DA-4D93C8D3849B}" type="datetimeFigureOut">
              <a:rPr lang="en-US" smtClean="0"/>
              <a:t>8/18/2019</a:t>
            </a:fld>
            <a:endParaRPr lang="en-US"/>
          </a:p>
        </p:txBody>
      </p:sp>
      <p:sp>
        <p:nvSpPr>
          <p:cNvPr id="6" name="Footer Placeholder 5">
            <a:extLst>
              <a:ext uri="{FF2B5EF4-FFF2-40B4-BE49-F238E27FC236}">
                <a16:creationId xmlns:a16="http://schemas.microsoft.com/office/drawing/2014/main" id="{2F035CCA-F565-4603-9EE6-9AC63F646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57B33-0318-4814-ACCD-CF1F1532A08F}"/>
              </a:ext>
            </a:extLst>
          </p:cNvPr>
          <p:cNvSpPr>
            <a:spLocks noGrp="1"/>
          </p:cNvSpPr>
          <p:nvPr>
            <p:ph type="sldNum" sz="quarter" idx="12"/>
          </p:nvPr>
        </p:nvSpPr>
        <p:spPr/>
        <p:txBody>
          <a:bodyPr/>
          <a:lstStyle/>
          <a:p>
            <a:fld id="{24F6ADF8-D5F4-4878-8CAF-8AD51152E619}" type="slidenum">
              <a:rPr lang="en-US" smtClean="0"/>
              <a:t>‹#›</a:t>
            </a:fld>
            <a:endParaRPr lang="en-US"/>
          </a:p>
        </p:txBody>
      </p:sp>
    </p:spTree>
    <p:extLst>
      <p:ext uri="{BB962C8B-B14F-4D97-AF65-F5344CB8AC3E}">
        <p14:creationId xmlns:p14="http://schemas.microsoft.com/office/powerpoint/2010/main" val="421914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4A6C8-0432-4DC5-85E0-950322BAD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3A1F98-F9DC-4A0F-BD47-032E3932A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63838-9BC5-4B51-ABEA-C20F4B637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ED091-F1F8-4660-A8DA-4D93C8D3849B}" type="datetimeFigureOut">
              <a:rPr lang="en-US" smtClean="0"/>
              <a:t>8/18/2019</a:t>
            </a:fld>
            <a:endParaRPr lang="en-US"/>
          </a:p>
        </p:txBody>
      </p:sp>
      <p:sp>
        <p:nvSpPr>
          <p:cNvPr id="5" name="Footer Placeholder 4">
            <a:extLst>
              <a:ext uri="{FF2B5EF4-FFF2-40B4-BE49-F238E27FC236}">
                <a16:creationId xmlns:a16="http://schemas.microsoft.com/office/drawing/2014/main" id="{25AA05A6-E32D-4A21-82D8-34B28E3A7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A5434-389A-438A-9DDF-5EEA53050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6ADF8-D5F4-4878-8CAF-8AD51152E619}" type="slidenum">
              <a:rPr lang="en-US" smtClean="0"/>
              <a:t>‹#›</a:t>
            </a:fld>
            <a:endParaRPr lang="en-US"/>
          </a:p>
        </p:txBody>
      </p:sp>
    </p:spTree>
    <p:extLst>
      <p:ext uri="{BB962C8B-B14F-4D97-AF65-F5344CB8AC3E}">
        <p14:creationId xmlns:p14="http://schemas.microsoft.com/office/powerpoint/2010/main" val="275833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2A45-0ECC-4F86-959F-6CA28B858E25}"/>
              </a:ext>
            </a:extLst>
          </p:cNvPr>
          <p:cNvSpPr>
            <a:spLocks noGrp="1"/>
          </p:cNvSpPr>
          <p:nvPr>
            <p:ph type="ctrTitle"/>
          </p:nvPr>
        </p:nvSpPr>
        <p:spPr/>
        <p:txBody>
          <a:bodyPr/>
          <a:lstStyle/>
          <a:p>
            <a:r>
              <a:rPr lang="en-US" dirty="0">
                <a:latin typeface="Adobe Garamond Pro Bold" panose="02020702060506020403" pitchFamily="18" charset="0"/>
              </a:rPr>
              <a:t>PARKING MANAGEMENT SYSTEM</a:t>
            </a:r>
          </a:p>
        </p:txBody>
      </p:sp>
    </p:spTree>
    <p:extLst>
      <p:ext uri="{BB962C8B-B14F-4D97-AF65-F5344CB8AC3E}">
        <p14:creationId xmlns:p14="http://schemas.microsoft.com/office/powerpoint/2010/main" val="113602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arking management system project images">
            <a:extLst>
              <a:ext uri="{FF2B5EF4-FFF2-40B4-BE49-F238E27FC236}">
                <a16:creationId xmlns:a16="http://schemas.microsoft.com/office/drawing/2014/main" id="{D550E87E-E4C3-425F-BD3E-5DBB1C7CF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8011-FD67-4172-A1A1-FD4386213923}"/>
              </a:ext>
            </a:extLst>
          </p:cNvPr>
          <p:cNvSpPr>
            <a:spLocks noGrp="1"/>
          </p:cNvSpPr>
          <p:nvPr>
            <p:ph type="title"/>
          </p:nvPr>
        </p:nvSpPr>
        <p:spPr/>
        <p:txBody>
          <a:bodyPr/>
          <a:lstStyle/>
          <a:p>
            <a:r>
              <a:rPr lang="en-US" dirty="0">
                <a:latin typeface="Adobe Garamond Pro Bold" panose="02020702060506020403" pitchFamily="18" charset="0"/>
              </a:rPr>
              <a:t>Introduction</a:t>
            </a:r>
          </a:p>
        </p:txBody>
      </p:sp>
      <p:sp>
        <p:nvSpPr>
          <p:cNvPr id="3" name="Content Placeholder 2">
            <a:extLst>
              <a:ext uri="{FF2B5EF4-FFF2-40B4-BE49-F238E27FC236}">
                <a16:creationId xmlns:a16="http://schemas.microsoft.com/office/drawing/2014/main" id="{57A1DA99-E697-4BA8-AABB-984D6C274F55}"/>
              </a:ext>
            </a:extLst>
          </p:cNvPr>
          <p:cNvSpPr>
            <a:spLocks noGrp="1"/>
          </p:cNvSpPr>
          <p:nvPr>
            <p:ph idx="1"/>
          </p:nvPr>
        </p:nvSpPr>
        <p:spPr/>
        <p:txBody>
          <a:bodyPr/>
          <a:lstStyle/>
          <a:p>
            <a:pPr marL="0" indent="0">
              <a:buNone/>
            </a:pPr>
            <a:r>
              <a:rPr lang="en-US" dirty="0"/>
              <a:t>Parking Management System is developed to support the customers and also the management of parking with a flexible and Hassle-free experience. The system enables the customer to make registrations and reservations for parking of their vehicles. To avoid the problem of road </a:t>
            </a:r>
            <a:r>
              <a:rPr lang="en-US" dirty="0" err="1"/>
              <a:t>jamm</a:t>
            </a:r>
            <a:r>
              <a:rPr lang="en-US" dirty="0"/>
              <a:t>, Parking Management System is useful for both the customers and the management. In this system all the events are managed by the Admin only. Admin adds, delete and update the information in the program. In the availability of parking slot of the vehicles, the customer can simply go to that parking place and park the vehicle thereby creating a hassle free experience.</a:t>
            </a:r>
          </a:p>
          <a:p>
            <a:pPr marL="0" indent="0">
              <a:buNone/>
            </a:pPr>
            <a:endParaRPr lang="en-US" dirty="0"/>
          </a:p>
        </p:txBody>
      </p:sp>
    </p:spTree>
    <p:extLst>
      <p:ext uri="{BB962C8B-B14F-4D97-AF65-F5344CB8AC3E}">
        <p14:creationId xmlns:p14="http://schemas.microsoft.com/office/powerpoint/2010/main" val="233387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8A3D-0C21-4D4D-ACF7-580C1E10437A}"/>
              </a:ext>
            </a:extLst>
          </p:cNvPr>
          <p:cNvSpPr>
            <a:spLocks noGrp="1"/>
          </p:cNvSpPr>
          <p:nvPr>
            <p:ph type="title"/>
          </p:nvPr>
        </p:nvSpPr>
        <p:spPr/>
        <p:txBody>
          <a:bodyPr/>
          <a:lstStyle/>
          <a:p>
            <a:r>
              <a:rPr lang="en-US" dirty="0">
                <a:latin typeface="Adobe Garamond Pro Bold" panose="02020702060506020403" pitchFamily="18" charset="0"/>
              </a:rPr>
              <a:t>Objectives</a:t>
            </a:r>
          </a:p>
        </p:txBody>
      </p:sp>
      <p:sp>
        <p:nvSpPr>
          <p:cNvPr id="3" name="Content Placeholder 2">
            <a:extLst>
              <a:ext uri="{FF2B5EF4-FFF2-40B4-BE49-F238E27FC236}">
                <a16:creationId xmlns:a16="http://schemas.microsoft.com/office/drawing/2014/main" id="{8B06ECED-20EC-4D04-BCB5-9DD7BDADD261}"/>
              </a:ext>
            </a:extLst>
          </p:cNvPr>
          <p:cNvSpPr>
            <a:spLocks noGrp="1"/>
          </p:cNvSpPr>
          <p:nvPr>
            <p:ph idx="1"/>
          </p:nvPr>
        </p:nvSpPr>
        <p:spPr/>
        <p:txBody>
          <a:bodyPr/>
          <a:lstStyle/>
          <a:p>
            <a:pPr lvl="0"/>
            <a:r>
              <a:rPr lang="en-US" dirty="0"/>
              <a:t>To reduce heavy traffic congestion,</a:t>
            </a:r>
          </a:p>
          <a:p>
            <a:pPr lvl="0"/>
            <a:r>
              <a:rPr lang="en-US" dirty="0"/>
              <a:t>To create more saleable space,</a:t>
            </a:r>
          </a:p>
          <a:p>
            <a:pPr lvl="0"/>
            <a:r>
              <a:rPr lang="en-US" dirty="0"/>
              <a:t>To provide more security,</a:t>
            </a:r>
          </a:p>
          <a:p>
            <a:pPr lvl="0"/>
            <a:r>
              <a:rPr lang="en-US" dirty="0"/>
              <a:t>To reduce the unwanted spaces for other purpose,</a:t>
            </a:r>
          </a:p>
          <a:p>
            <a:pPr lvl="0"/>
            <a:r>
              <a:rPr lang="en-US" dirty="0"/>
              <a:t>To enhance the development of the country,</a:t>
            </a:r>
          </a:p>
          <a:p>
            <a:pPr lvl="0"/>
            <a:r>
              <a:rPr lang="en-US" dirty="0"/>
              <a:t>To provide a systematic and flexible system,</a:t>
            </a:r>
          </a:p>
          <a:p>
            <a:r>
              <a:rPr lang="en-US" dirty="0"/>
              <a:t>To increase revenue</a:t>
            </a:r>
          </a:p>
        </p:txBody>
      </p:sp>
    </p:spTree>
    <p:extLst>
      <p:ext uri="{BB962C8B-B14F-4D97-AF65-F5344CB8AC3E}">
        <p14:creationId xmlns:p14="http://schemas.microsoft.com/office/powerpoint/2010/main" val="26473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B8531-4696-4F7D-B134-3D5B423592D4}"/>
              </a:ext>
            </a:extLst>
          </p:cNvPr>
          <p:cNvSpPr>
            <a:spLocks noGrp="1"/>
          </p:cNvSpPr>
          <p:nvPr>
            <p:ph type="title"/>
          </p:nvPr>
        </p:nvSpPr>
        <p:spPr/>
        <p:txBody>
          <a:bodyPr>
            <a:normAutofit fontScale="90000"/>
          </a:bodyPr>
          <a:lstStyle/>
          <a:p>
            <a:pPr algn="ctr"/>
            <a:br>
              <a:rPr lang="en-US" dirty="0">
                <a:latin typeface="Adobe Garamond Pro Bold" panose="02020702060506020403" pitchFamily="18" charset="0"/>
              </a:rPr>
            </a:br>
            <a:br>
              <a:rPr lang="en-US" dirty="0">
                <a:latin typeface="Adobe Garamond Pro Bold" panose="02020702060506020403" pitchFamily="18" charset="0"/>
              </a:rPr>
            </a:br>
            <a:br>
              <a:rPr lang="en-US" dirty="0">
                <a:latin typeface="Adobe Garamond Pro Bold" panose="02020702060506020403" pitchFamily="18" charset="0"/>
              </a:rPr>
            </a:br>
            <a:br>
              <a:rPr lang="en-US" dirty="0">
                <a:latin typeface="Adobe Garamond Pro Bold" panose="02020702060506020403" pitchFamily="18" charset="0"/>
              </a:rPr>
            </a:br>
            <a:br>
              <a:rPr lang="en-US" dirty="0">
                <a:latin typeface="Adobe Garamond Pro Bold" panose="02020702060506020403" pitchFamily="18" charset="0"/>
              </a:rPr>
            </a:br>
            <a:br>
              <a:rPr lang="en-US" dirty="0">
                <a:latin typeface="Adobe Garamond Pro Bold" panose="02020702060506020403" pitchFamily="18" charset="0"/>
              </a:rPr>
            </a:br>
            <a:br>
              <a:rPr lang="en-US" dirty="0">
                <a:latin typeface="Adobe Garamond Pro Bold" panose="02020702060506020403" pitchFamily="18" charset="0"/>
              </a:rPr>
            </a:br>
            <a:r>
              <a:rPr lang="en-US" dirty="0">
                <a:latin typeface="Adobe Garamond Pro Bold" panose="02020702060506020403" pitchFamily="18" charset="0"/>
              </a:rPr>
              <a:t>Thank You</a:t>
            </a:r>
          </a:p>
        </p:txBody>
      </p:sp>
    </p:spTree>
    <p:extLst>
      <p:ext uri="{BB962C8B-B14F-4D97-AF65-F5344CB8AC3E}">
        <p14:creationId xmlns:p14="http://schemas.microsoft.com/office/powerpoint/2010/main" val="1603814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164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Adobe Garamond Pro Bold</vt:lpstr>
      <vt:lpstr>Arial</vt:lpstr>
      <vt:lpstr>Calibri</vt:lpstr>
      <vt:lpstr>Calibri Light</vt:lpstr>
      <vt:lpstr>Office Theme</vt:lpstr>
      <vt:lpstr>PARKING MANAGEMENT SYSTEM</vt:lpstr>
      <vt:lpstr>PowerPoint Presentation</vt:lpstr>
      <vt:lpstr>Introduction</vt:lpstr>
      <vt:lpstr>Objectives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MANAGEMENT SYSTEM</dc:title>
  <dc:creator>SUSHANTA KARKI</dc:creator>
  <cp:lastModifiedBy>SUSHANTA KARKI</cp:lastModifiedBy>
  <cp:revision>1</cp:revision>
  <dcterms:created xsi:type="dcterms:W3CDTF">2019-08-18T17:30:36Z</dcterms:created>
  <dcterms:modified xsi:type="dcterms:W3CDTF">2019-08-18T17:38:58Z</dcterms:modified>
</cp:coreProperties>
</file>