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9127D-4333-4464-B9A1-2386E88EDA6B}" v="46" dt="2025-03-28T04:08:03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Hoerger" userId="802d37494b1a8a6e" providerId="LiveId" clId="{BE59127D-4333-4464-B9A1-2386E88EDA6B}"/>
    <pc:docChg chg="undo custSel addSld modSld modShowInfo">
      <pc:chgData name="Thomas Hoerger" userId="802d37494b1a8a6e" providerId="LiveId" clId="{BE59127D-4333-4464-B9A1-2386E88EDA6B}" dt="2025-03-28T04:08:10.211" v="483" actId="14100"/>
      <pc:docMkLst>
        <pc:docMk/>
      </pc:docMkLst>
      <pc:sldChg chg="modSp mod">
        <pc:chgData name="Thomas Hoerger" userId="802d37494b1a8a6e" providerId="LiveId" clId="{BE59127D-4333-4464-B9A1-2386E88EDA6B}" dt="2025-03-28T03:44:54.167" v="151" actId="27636"/>
        <pc:sldMkLst>
          <pc:docMk/>
          <pc:sldMk cId="2514981511" sldId="256"/>
        </pc:sldMkLst>
        <pc:spChg chg="mod">
          <ac:chgData name="Thomas Hoerger" userId="802d37494b1a8a6e" providerId="LiveId" clId="{BE59127D-4333-4464-B9A1-2386E88EDA6B}" dt="2025-03-28T03:44:54.167" v="151" actId="27636"/>
          <ac:spMkLst>
            <pc:docMk/>
            <pc:sldMk cId="2514981511" sldId="256"/>
            <ac:spMk id="2" creationId="{1BC65497-BD0F-528F-E7EF-496FB5C9E9F5}"/>
          </ac:spMkLst>
        </pc:spChg>
      </pc:sldChg>
      <pc:sldChg chg="addSp delSp modSp mod">
        <pc:chgData name="Thomas Hoerger" userId="802d37494b1a8a6e" providerId="LiveId" clId="{BE59127D-4333-4464-B9A1-2386E88EDA6B}" dt="2025-03-28T03:35:54.813" v="37" actId="1076"/>
        <pc:sldMkLst>
          <pc:docMk/>
          <pc:sldMk cId="990358638" sldId="257"/>
        </pc:sldMkLst>
        <pc:spChg chg="mod">
          <ac:chgData name="Thomas Hoerger" userId="802d37494b1a8a6e" providerId="LiveId" clId="{BE59127D-4333-4464-B9A1-2386E88EDA6B}" dt="2025-03-28T03:35:41.196" v="33" actId="20577"/>
          <ac:spMkLst>
            <pc:docMk/>
            <pc:sldMk cId="990358638" sldId="257"/>
            <ac:spMk id="3" creationId="{A56C989F-1BF2-4490-A5BA-4B6359BBC1F1}"/>
          </ac:spMkLst>
        </pc:spChg>
        <pc:picChg chg="add mod">
          <ac:chgData name="Thomas Hoerger" userId="802d37494b1a8a6e" providerId="LiveId" clId="{BE59127D-4333-4464-B9A1-2386E88EDA6B}" dt="2025-03-28T03:35:54.813" v="37" actId="1076"/>
          <ac:picMkLst>
            <pc:docMk/>
            <pc:sldMk cId="990358638" sldId="257"/>
            <ac:picMk id="2" creationId="{1596EF95-470E-88B1-C2BB-4A934EB01D09}"/>
          </ac:picMkLst>
        </pc:picChg>
        <pc:picChg chg="del">
          <ac:chgData name="Thomas Hoerger" userId="802d37494b1a8a6e" providerId="LiveId" clId="{BE59127D-4333-4464-B9A1-2386E88EDA6B}" dt="2025-03-28T03:35:43.290" v="34" actId="478"/>
          <ac:picMkLst>
            <pc:docMk/>
            <pc:sldMk cId="990358638" sldId="257"/>
            <ac:picMk id="5" creationId="{86823019-3615-6DC3-0608-A7E041CCF82F}"/>
          </ac:picMkLst>
        </pc:picChg>
      </pc:sldChg>
      <pc:sldChg chg="addSp delSp modSp mod">
        <pc:chgData name="Thomas Hoerger" userId="802d37494b1a8a6e" providerId="LiveId" clId="{BE59127D-4333-4464-B9A1-2386E88EDA6B}" dt="2025-03-28T03:41:42.744" v="76" actId="1076"/>
        <pc:sldMkLst>
          <pc:docMk/>
          <pc:sldMk cId="1617305497" sldId="259"/>
        </pc:sldMkLst>
        <pc:spChg chg="mod">
          <ac:chgData name="Thomas Hoerger" userId="802d37494b1a8a6e" providerId="LiveId" clId="{BE59127D-4333-4464-B9A1-2386E88EDA6B}" dt="2025-03-28T03:41:42.744" v="76" actId="1076"/>
          <ac:spMkLst>
            <pc:docMk/>
            <pc:sldMk cId="1617305497" sldId="259"/>
            <ac:spMk id="3" creationId="{4D532838-4B15-8E4D-9303-916F86AA9513}"/>
          </ac:spMkLst>
        </pc:spChg>
        <pc:picChg chg="add del mod">
          <ac:chgData name="Thomas Hoerger" userId="802d37494b1a8a6e" providerId="LiveId" clId="{BE59127D-4333-4464-B9A1-2386E88EDA6B}" dt="2025-03-28T03:40:57.867" v="63" actId="478"/>
          <ac:picMkLst>
            <pc:docMk/>
            <pc:sldMk cId="1617305497" sldId="259"/>
            <ac:picMk id="2" creationId="{CF0C2B91-F3BE-9479-9D6F-572A74CBFF71}"/>
          </ac:picMkLst>
        </pc:picChg>
        <pc:picChg chg="del mod">
          <ac:chgData name="Thomas Hoerger" userId="802d37494b1a8a6e" providerId="LiveId" clId="{BE59127D-4333-4464-B9A1-2386E88EDA6B}" dt="2025-03-28T03:36:00.453" v="39" actId="478"/>
          <ac:picMkLst>
            <pc:docMk/>
            <pc:sldMk cId="1617305497" sldId="259"/>
            <ac:picMk id="4" creationId="{67E3874B-1932-C65E-64CA-0285CD1A4D6B}"/>
          </ac:picMkLst>
        </pc:picChg>
        <pc:picChg chg="add mod">
          <ac:chgData name="Thomas Hoerger" userId="802d37494b1a8a6e" providerId="LiveId" clId="{BE59127D-4333-4464-B9A1-2386E88EDA6B}" dt="2025-03-28T03:41:23.861" v="71" actId="1076"/>
          <ac:picMkLst>
            <pc:docMk/>
            <pc:sldMk cId="1617305497" sldId="259"/>
            <ac:picMk id="5" creationId="{95661D25-700A-900C-7C23-AAE2BDCE59C2}"/>
          </ac:picMkLst>
        </pc:picChg>
        <pc:picChg chg="add mod">
          <ac:chgData name="Thomas Hoerger" userId="802d37494b1a8a6e" providerId="LiveId" clId="{BE59127D-4333-4464-B9A1-2386E88EDA6B}" dt="2025-03-28T03:41:39.480" v="75" actId="14100"/>
          <ac:picMkLst>
            <pc:docMk/>
            <pc:sldMk cId="1617305497" sldId="259"/>
            <ac:picMk id="6" creationId="{E4879B5A-861D-FDCE-111B-B335C4B97BED}"/>
          </ac:picMkLst>
        </pc:picChg>
        <pc:picChg chg="del">
          <ac:chgData name="Thomas Hoerger" userId="802d37494b1a8a6e" providerId="LiveId" clId="{BE59127D-4333-4464-B9A1-2386E88EDA6B}" dt="2025-03-28T03:36:01.810" v="40" actId="478"/>
          <ac:picMkLst>
            <pc:docMk/>
            <pc:sldMk cId="1617305497" sldId="259"/>
            <ac:picMk id="7" creationId="{CCE15B6C-9757-D8F2-652E-790B744F11A8}"/>
          </ac:picMkLst>
        </pc:picChg>
      </pc:sldChg>
      <pc:sldChg chg="addSp delSp modSp mod">
        <pc:chgData name="Thomas Hoerger" userId="802d37494b1a8a6e" providerId="LiveId" clId="{BE59127D-4333-4464-B9A1-2386E88EDA6B}" dt="2025-03-28T03:42:41.236" v="98" actId="20577"/>
        <pc:sldMkLst>
          <pc:docMk/>
          <pc:sldMk cId="4062634896" sldId="260"/>
        </pc:sldMkLst>
        <pc:spChg chg="mod">
          <ac:chgData name="Thomas Hoerger" userId="802d37494b1a8a6e" providerId="LiveId" clId="{BE59127D-4333-4464-B9A1-2386E88EDA6B}" dt="2025-03-28T03:42:41.236" v="98" actId="20577"/>
          <ac:spMkLst>
            <pc:docMk/>
            <pc:sldMk cId="4062634896" sldId="260"/>
            <ac:spMk id="3" creationId="{8B1A3F0E-6691-8251-B0BB-7D9E25814882}"/>
          </ac:spMkLst>
        </pc:spChg>
        <pc:picChg chg="add del">
          <ac:chgData name="Thomas Hoerger" userId="802d37494b1a8a6e" providerId="LiveId" clId="{BE59127D-4333-4464-B9A1-2386E88EDA6B}" dt="2025-03-28T03:42:12.996" v="84" actId="478"/>
          <ac:picMkLst>
            <pc:docMk/>
            <pc:sldMk cId="4062634896" sldId="260"/>
            <ac:picMk id="2" creationId="{276BDDE7-7CCB-769C-1A0A-AE4E15B98BC3}"/>
          </ac:picMkLst>
        </pc:picChg>
        <pc:picChg chg="add mod">
          <ac:chgData name="Thomas Hoerger" userId="802d37494b1a8a6e" providerId="LiveId" clId="{BE59127D-4333-4464-B9A1-2386E88EDA6B}" dt="2025-03-28T03:42:28.418" v="89" actId="1076"/>
          <ac:picMkLst>
            <pc:docMk/>
            <pc:sldMk cId="4062634896" sldId="260"/>
            <ac:picMk id="4" creationId="{41A7B8B7-C9AA-17BE-F8EA-05AB2FF9E4AB}"/>
          </ac:picMkLst>
        </pc:picChg>
        <pc:picChg chg="del">
          <ac:chgData name="Thomas Hoerger" userId="802d37494b1a8a6e" providerId="LiveId" clId="{BE59127D-4333-4464-B9A1-2386E88EDA6B}" dt="2025-03-28T03:41:48.567" v="77" actId="478"/>
          <ac:picMkLst>
            <pc:docMk/>
            <pc:sldMk cId="4062634896" sldId="260"/>
            <ac:picMk id="5" creationId="{470ADF37-B346-8AC4-2987-027DDA7915CD}"/>
          </ac:picMkLst>
        </pc:picChg>
      </pc:sldChg>
      <pc:sldChg chg="addSp delSp modSp mod">
        <pc:chgData name="Thomas Hoerger" userId="802d37494b1a8a6e" providerId="LiveId" clId="{BE59127D-4333-4464-B9A1-2386E88EDA6B}" dt="2025-03-28T03:44:06.004" v="144" actId="1076"/>
        <pc:sldMkLst>
          <pc:docMk/>
          <pc:sldMk cId="2676170568" sldId="261"/>
        </pc:sldMkLst>
        <pc:spChg chg="mod">
          <ac:chgData name="Thomas Hoerger" userId="802d37494b1a8a6e" providerId="LiveId" clId="{BE59127D-4333-4464-B9A1-2386E88EDA6B}" dt="2025-03-28T03:44:06.004" v="144" actId="1076"/>
          <ac:spMkLst>
            <pc:docMk/>
            <pc:sldMk cId="2676170568" sldId="261"/>
            <ac:spMk id="3" creationId="{42B672BF-15D8-7D22-2307-A58AC2A79DAC}"/>
          </ac:spMkLst>
        </pc:spChg>
        <pc:picChg chg="add mod">
          <ac:chgData name="Thomas Hoerger" userId="802d37494b1a8a6e" providerId="LiveId" clId="{BE59127D-4333-4464-B9A1-2386E88EDA6B}" dt="2025-03-28T03:43:12.150" v="127" actId="1076"/>
          <ac:picMkLst>
            <pc:docMk/>
            <pc:sldMk cId="2676170568" sldId="261"/>
            <ac:picMk id="2" creationId="{29A85780-6115-1021-2E27-5BA086257BE6}"/>
          </ac:picMkLst>
        </pc:picChg>
        <pc:picChg chg="del">
          <ac:chgData name="Thomas Hoerger" userId="802d37494b1a8a6e" providerId="LiveId" clId="{BE59127D-4333-4464-B9A1-2386E88EDA6B}" dt="2025-03-28T03:42:45.987" v="99" actId="478"/>
          <ac:picMkLst>
            <pc:docMk/>
            <pc:sldMk cId="2676170568" sldId="261"/>
            <ac:picMk id="4" creationId="{E1B725D8-631E-1308-D8D5-771271EDACEB}"/>
          </ac:picMkLst>
        </pc:picChg>
      </pc:sldChg>
      <pc:sldChg chg="addSp delSp modSp mod">
        <pc:chgData name="Thomas Hoerger" userId="802d37494b1a8a6e" providerId="LiveId" clId="{BE59127D-4333-4464-B9A1-2386E88EDA6B}" dt="2025-03-28T03:43:58.982" v="143" actId="1076"/>
        <pc:sldMkLst>
          <pc:docMk/>
          <pc:sldMk cId="359022743" sldId="262"/>
        </pc:sldMkLst>
        <pc:spChg chg="mod">
          <ac:chgData name="Thomas Hoerger" userId="802d37494b1a8a6e" providerId="LiveId" clId="{BE59127D-4333-4464-B9A1-2386E88EDA6B}" dt="2025-03-28T03:43:58.982" v="143" actId="1076"/>
          <ac:spMkLst>
            <pc:docMk/>
            <pc:sldMk cId="359022743" sldId="262"/>
            <ac:spMk id="3" creationId="{2FB8512B-717D-3DD8-0659-4CF242F922DB}"/>
          </ac:spMkLst>
        </pc:spChg>
        <pc:picChg chg="add mod">
          <ac:chgData name="Thomas Hoerger" userId="802d37494b1a8a6e" providerId="LiveId" clId="{BE59127D-4333-4464-B9A1-2386E88EDA6B}" dt="2025-03-28T03:43:57.306" v="142" actId="1076"/>
          <ac:picMkLst>
            <pc:docMk/>
            <pc:sldMk cId="359022743" sldId="262"/>
            <ac:picMk id="2" creationId="{4B85EBED-4638-223A-5F7D-F48FBAB19C8F}"/>
          </ac:picMkLst>
        </pc:picChg>
        <pc:picChg chg="del">
          <ac:chgData name="Thomas Hoerger" userId="802d37494b1a8a6e" providerId="LiveId" clId="{BE59127D-4333-4464-B9A1-2386E88EDA6B}" dt="2025-03-28T03:43:37.979" v="134" actId="478"/>
          <ac:picMkLst>
            <pc:docMk/>
            <pc:sldMk cId="359022743" sldId="262"/>
            <ac:picMk id="4" creationId="{0B4B7EB6-C346-542F-F91B-F86B67FB5D65}"/>
          </ac:picMkLst>
        </pc:picChg>
        <pc:picChg chg="add mod">
          <ac:chgData name="Thomas Hoerger" userId="802d37494b1a8a6e" providerId="LiveId" clId="{BE59127D-4333-4464-B9A1-2386E88EDA6B}" dt="2025-03-28T03:43:53.535" v="140" actId="1076"/>
          <ac:picMkLst>
            <pc:docMk/>
            <pc:sldMk cId="359022743" sldId="262"/>
            <ac:picMk id="5" creationId="{0C1B267B-3737-26C3-3129-CBC63EF35265}"/>
          </ac:picMkLst>
        </pc:picChg>
      </pc:sldChg>
      <pc:sldChg chg="addSp delSp modSp mod">
        <pc:chgData name="Thomas Hoerger" userId="802d37494b1a8a6e" providerId="LiveId" clId="{BE59127D-4333-4464-B9A1-2386E88EDA6B}" dt="2025-03-28T03:45:32.942" v="165" actId="1076"/>
        <pc:sldMkLst>
          <pc:docMk/>
          <pc:sldMk cId="2340169098" sldId="263"/>
        </pc:sldMkLst>
        <pc:spChg chg="mod">
          <ac:chgData name="Thomas Hoerger" userId="802d37494b1a8a6e" providerId="LiveId" clId="{BE59127D-4333-4464-B9A1-2386E88EDA6B}" dt="2025-03-28T03:45:14.431" v="157" actId="20577"/>
          <ac:spMkLst>
            <pc:docMk/>
            <pc:sldMk cId="2340169098" sldId="263"/>
            <ac:spMk id="3" creationId="{CD52DAB7-0CEF-3E16-12CF-9B1B81193618}"/>
          </ac:spMkLst>
        </pc:spChg>
        <pc:picChg chg="add mod">
          <ac:chgData name="Thomas Hoerger" userId="802d37494b1a8a6e" providerId="LiveId" clId="{BE59127D-4333-4464-B9A1-2386E88EDA6B}" dt="2025-03-28T03:45:22.919" v="161" actId="1076"/>
          <ac:picMkLst>
            <pc:docMk/>
            <pc:sldMk cId="2340169098" sldId="263"/>
            <ac:picMk id="2" creationId="{E51ECEF3-D6D3-B89A-13AF-8577DBEA0829}"/>
          </ac:picMkLst>
        </pc:picChg>
        <pc:picChg chg="add mod">
          <ac:chgData name="Thomas Hoerger" userId="802d37494b1a8a6e" providerId="LiveId" clId="{BE59127D-4333-4464-B9A1-2386E88EDA6B}" dt="2025-03-28T03:45:32.942" v="165" actId="1076"/>
          <ac:picMkLst>
            <pc:docMk/>
            <pc:sldMk cId="2340169098" sldId="263"/>
            <ac:picMk id="4" creationId="{80456595-199C-03C7-0BEC-7FA78345265C}"/>
          </ac:picMkLst>
        </pc:picChg>
        <pc:picChg chg="del">
          <ac:chgData name="Thomas Hoerger" userId="802d37494b1a8a6e" providerId="LiveId" clId="{BE59127D-4333-4464-B9A1-2386E88EDA6B}" dt="2025-03-28T03:45:01.094" v="152" actId="478"/>
          <ac:picMkLst>
            <pc:docMk/>
            <pc:sldMk cId="2340169098" sldId="263"/>
            <ac:picMk id="5" creationId="{6F97F68B-1678-51D3-79AF-D962FC39ACBA}"/>
          </ac:picMkLst>
        </pc:picChg>
      </pc:sldChg>
      <pc:sldChg chg="addSp delSp modSp mod">
        <pc:chgData name="Thomas Hoerger" userId="802d37494b1a8a6e" providerId="LiveId" clId="{BE59127D-4333-4464-B9A1-2386E88EDA6B}" dt="2025-03-28T03:46:14.363" v="180" actId="1076"/>
        <pc:sldMkLst>
          <pc:docMk/>
          <pc:sldMk cId="418610963" sldId="264"/>
        </pc:sldMkLst>
        <pc:spChg chg="mod">
          <ac:chgData name="Thomas Hoerger" userId="802d37494b1a8a6e" providerId="LiveId" clId="{BE59127D-4333-4464-B9A1-2386E88EDA6B}" dt="2025-03-28T03:45:47.635" v="172" actId="20577"/>
          <ac:spMkLst>
            <pc:docMk/>
            <pc:sldMk cId="418610963" sldId="264"/>
            <ac:spMk id="3" creationId="{D4649F24-575C-85ED-23F9-625CBFB79C54}"/>
          </ac:spMkLst>
        </pc:spChg>
        <pc:picChg chg="add mod">
          <ac:chgData name="Thomas Hoerger" userId="802d37494b1a8a6e" providerId="LiveId" clId="{BE59127D-4333-4464-B9A1-2386E88EDA6B}" dt="2025-03-28T03:46:01.235" v="176" actId="1076"/>
          <ac:picMkLst>
            <pc:docMk/>
            <pc:sldMk cId="418610963" sldId="264"/>
            <ac:picMk id="2" creationId="{7D5C82EA-C2F6-88C8-7990-FAF9D943277C}"/>
          </ac:picMkLst>
        </pc:picChg>
        <pc:picChg chg="del">
          <ac:chgData name="Thomas Hoerger" userId="802d37494b1a8a6e" providerId="LiveId" clId="{BE59127D-4333-4464-B9A1-2386E88EDA6B}" dt="2025-03-28T03:45:50.618" v="173" actId="478"/>
          <ac:picMkLst>
            <pc:docMk/>
            <pc:sldMk cId="418610963" sldId="264"/>
            <ac:picMk id="4" creationId="{51F4454A-D9E8-67A3-FA4A-D1AF41A51F66}"/>
          </ac:picMkLst>
        </pc:picChg>
        <pc:picChg chg="add mod">
          <ac:chgData name="Thomas Hoerger" userId="802d37494b1a8a6e" providerId="LiveId" clId="{BE59127D-4333-4464-B9A1-2386E88EDA6B}" dt="2025-03-28T03:46:14.363" v="180" actId="1076"/>
          <ac:picMkLst>
            <pc:docMk/>
            <pc:sldMk cId="418610963" sldId="264"/>
            <ac:picMk id="5" creationId="{4E6B98DE-4C33-E152-7D3E-BA3DB0C5C05B}"/>
          </ac:picMkLst>
        </pc:picChg>
      </pc:sldChg>
      <pc:sldChg chg="addSp delSp modSp mod">
        <pc:chgData name="Thomas Hoerger" userId="802d37494b1a8a6e" providerId="LiveId" clId="{BE59127D-4333-4464-B9A1-2386E88EDA6B}" dt="2025-03-28T03:46:59.171" v="193" actId="1076"/>
        <pc:sldMkLst>
          <pc:docMk/>
          <pc:sldMk cId="3065903969" sldId="265"/>
        </pc:sldMkLst>
        <pc:spChg chg="mod">
          <ac:chgData name="Thomas Hoerger" userId="802d37494b1a8a6e" providerId="LiveId" clId="{BE59127D-4333-4464-B9A1-2386E88EDA6B}" dt="2025-03-28T03:46:31.228" v="190" actId="27636"/>
          <ac:spMkLst>
            <pc:docMk/>
            <pc:sldMk cId="3065903969" sldId="265"/>
            <ac:spMk id="3" creationId="{9B36E928-9349-32BD-4142-0B31C8D61044}"/>
          </ac:spMkLst>
        </pc:spChg>
        <pc:picChg chg="add mod">
          <ac:chgData name="Thomas Hoerger" userId="802d37494b1a8a6e" providerId="LiveId" clId="{BE59127D-4333-4464-B9A1-2386E88EDA6B}" dt="2025-03-28T03:46:59.171" v="193" actId="1076"/>
          <ac:picMkLst>
            <pc:docMk/>
            <pc:sldMk cId="3065903969" sldId="265"/>
            <ac:picMk id="2" creationId="{3DB785EF-F71B-3AF0-46D2-2C6724B0B67C}"/>
          </ac:picMkLst>
        </pc:picChg>
        <pc:picChg chg="del">
          <ac:chgData name="Thomas Hoerger" userId="802d37494b1a8a6e" providerId="LiveId" clId="{BE59127D-4333-4464-B9A1-2386E88EDA6B}" dt="2025-03-28T03:46:20.970" v="182" actId="478"/>
          <ac:picMkLst>
            <pc:docMk/>
            <pc:sldMk cId="3065903969" sldId="265"/>
            <ac:picMk id="5" creationId="{39878C59-1F42-4FEA-3D4F-CFFFB8DF88B2}"/>
          </ac:picMkLst>
        </pc:picChg>
      </pc:sldChg>
      <pc:sldChg chg="addSp delSp modSp mod">
        <pc:chgData name="Thomas Hoerger" userId="802d37494b1a8a6e" providerId="LiveId" clId="{BE59127D-4333-4464-B9A1-2386E88EDA6B}" dt="2025-03-28T03:47:42.560" v="211" actId="1076"/>
        <pc:sldMkLst>
          <pc:docMk/>
          <pc:sldMk cId="1539249647" sldId="266"/>
        </pc:sldMkLst>
        <pc:spChg chg="mod">
          <ac:chgData name="Thomas Hoerger" userId="802d37494b1a8a6e" providerId="LiveId" clId="{BE59127D-4333-4464-B9A1-2386E88EDA6B}" dt="2025-03-28T03:47:24.477" v="203" actId="1076"/>
          <ac:spMkLst>
            <pc:docMk/>
            <pc:sldMk cId="1539249647" sldId="266"/>
            <ac:spMk id="3" creationId="{FCD6DAAA-8898-273B-1E75-CA9622974DD7}"/>
          </ac:spMkLst>
        </pc:spChg>
        <pc:picChg chg="add mod">
          <ac:chgData name="Thomas Hoerger" userId="802d37494b1a8a6e" providerId="LiveId" clId="{BE59127D-4333-4464-B9A1-2386E88EDA6B}" dt="2025-03-28T03:47:42.560" v="211" actId="1076"/>
          <ac:picMkLst>
            <pc:docMk/>
            <pc:sldMk cId="1539249647" sldId="266"/>
            <ac:picMk id="2" creationId="{5631079D-2788-1234-5A98-4C6FC6D0622B}"/>
          </ac:picMkLst>
        </pc:picChg>
        <pc:picChg chg="del">
          <ac:chgData name="Thomas Hoerger" userId="802d37494b1a8a6e" providerId="LiveId" clId="{BE59127D-4333-4464-B9A1-2386E88EDA6B}" dt="2025-03-28T03:47:19.011" v="201" actId="478"/>
          <ac:picMkLst>
            <pc:docMk/>
            <pc:sldMk cId="1539249647" sldId="266"/>
            <ac:picMk id="4" creationId="{80B624AF-2D63-9954-BEF2-5B177718622E}"/>
          </ac:picMkLst>
        </pc:picChg>
        <pc:picChg chg="add mod">
          <ac:chgData name="Thomas Hoerger" userId="802d37494b1a8a6e" providerId="LiveId" clId="{BE59127D-4333-4464-B9A1-2386E88EDA6B}" dt="2025-03-28T03:47:39.217" v="209" actId="1076"/>
          <ac:picMkLst>
            <pc:docMk/>
            <pc:sldMk cId="1539249647" sldId="266"/>
            <ac:picMk id="5" creationId="{1B8FA6BD-1E07-0846-AFE8-0AE17A6BE86F}"/>
          </ac:picMkLst>
        </pc:picChg>
      </pc:sldChg>
      <pc:sldChg chg="addSp delSp modSp mod">
        <pc:chgData name="Thomas Hoerger" userId="802d37494b1a8a6e" providerId="LiveId" clId="{BE59127D-4333-4464-B9A1-2386E88EDA6B}" dt="2025-03-28T03:48:26.506" v="249" actId="1076"/>
        <pc:sldMkLst>
          <pc:docMk/>
          <pc:sldMk cId="3192095577" sldId="267"/>
        </pc:sldMkLst>
        <pc:spChg chg="mod">
          <ac:chgData name="Thomas Hoerger" userId="802d37494b1a8a6e" providerId="LiveId" clId="{BE59127D-4333-4464-B9A1-2386E88EDA6B}" dt="2025-03-28T03:48:08.844" v="240" actId="20577"/>
          <ac:spMkLst>
            <pc:docMk/>
            <pc:sldMk cId="3192095577" sldId="267"/>
            <ac:spMk id="3" creationId="{18047A59-93AA-5B78-DBD1-4F49A29D4D7E}"/>
          </ac:spMkLst>
        </pc:spChg>
        <pc:picChg chg="add mod">
          <ac:chgData name="Thomas Hoerger" userId="802d37494b1a8a6e" providerId="LiveId" clId="{BE59127D-4333-4464-B9A1-2386E88EDA6B}" dt="2025-03-28T03:48:18.600" v="245" actId="1076"/>
          <ac:picMkLst>
            <pc:docMk/>
            <pc:sldMk cId="3192095577" sldId="267"/>
            <ac:picMk id="2" creationId="{A1750E0D-6516-0723-EFE3-ACD44885A3E0}"/>
          </ac:picMkLst>
        </pc:picChg>
        <pc:picChg chg="add mod">
          <ac:chgData name="Thomas Hoerger" userId="802d37494b1a8a6e" providerId="LiveId" clId="{BE59127D-4333-4464-B9A1-2386E88EDA6B}" dt="2025-03-28T03:48:26.506" v="249" actId="1076"/>
          <ac:picMkLst>
            <pc:docMk/>
            <pc:sldMk cId="3192095577" sldId="267"/>
            <ac:picMk id="4" creationId="{6D4C2DF5-1E53-D5E5-648C-53A7C8B2A2E4}"/>
          </ac:picMkLst>
        </pc:picChg>
        <pc:picChg chg="del">
          <ac:chgData name="Thomas Hoerger" userId="802d37494b1a8a6e" providerId="LiveId" clId="{BE59127D-4333-4464-B9A1-2386E88EDA6B}" dt="2025-03-28T03:48:09.804" v="241" actId="478"/>
          <ac:picMkLst>
            <pc:docMk/>
            <pc:sldMk cId="3192095577" sldId="267"/>
            <ac:picMk id="7" creationId="{0817EFF3-214B-1B85-3742-87787E71E54A}"/>
          </ac:picMkLst>
        </pc:picChg>
      </pc:sldChg>
      <pc:sldChg chg="addSp delSp modSp mod">
        <pc:chgData name="Thomas Hoerger" userId="802d37494b1a8a6e" providerId="LiveId" clId="{BE59127D-4333-4464-B9A1-2386E88EDA6B}" dt="2025-03-28T03:49:04.274" v="268" actId="1076"/>
        <pc:sldMkLst>
          <pc:docMk/>
          <pc:sldMk cId="2364195748" sldId="268"/>
        </pc:sldMkLst>
        <pc:spChg chg="mod">
          <ac:chgData name="Thomas Hoerger" userId="802d37494b1a8a6e" providerId="LiveId" clId="{BE59127D-4333-4464-B9A1-2386E88EDA6B}" dt="2025-03-28T03:48:44.787" v="260" actId="20577"/>
          <ac:spMkLst>
            <pc:docMk/>
            <pc:sldMk cId="2364195748" sldId="268"/>
            <ac:spMk id="3" creationId="{5013C78F-DD51-B3BB-B690-1F2AB84185F8}"/>
          </ac:spMkLst>
        </pc:spChg>
        <pc:picChg chg="add mod">
          <ac:chgData name="Thomas Hoerger" userId="802d37494b1a8a6e" providerId="LiveId" clId="{BE59127D-4333-4464-B9A1-2386E88EDA6B}" dt="2025-03-28T03:49:04.274" v="268" actId="1076"/>
          <ac:picMkLst>
            <pc:docMk/>
            <pc:sldMk cId="2364195748" sldId="268"/>
            <ac:picMk id="2" creationId="{DB70BC6B-8238-6826-AA8A-294E357E333A}"/>
          </ac:picMkLst>
        </pc:picChg>
        <pc:picChg chg="del">
          <ac:chgData name="Thomas Hoerger" userId="802d37494b1a8a6e" providerId="LiveId" clId="{BE59127D-4333-4464-B9A1-2386E88EDA6B}" dt="2025-03-28T03:48:47.162" v="261" actId="478"/>
          <ac:picMkLst>
            <pc:docMk/>
            <pc:sldMk cId="2364195748" sldId="268"/>
            <ac:picMk id="4" creationId="{F1398ABE-D43C-1493-1B46-6F922F6EA029}"/>
          </ac:picMkLst>
        </pc:picChg>
        <pc:picChg chg="add mod">
          <ac:chgData name="Thomas Hoerger" userId="802d37494b1a8a6e" providerId="LiveId" clId="{BE59127D-4333-4464-B9A1-2386E88EDA6B}" dt="2025-03-28T03:49:00.157" v="266" actId="1076"/>
          <ac:picMkLst>
            <pc:docMk/>
            <pc:sldMk cId="2364195748" sldId="268"/>
            <ac:picMk id="5" creationId="{4EB3BA52-EDF5-CE25-B6B3-5DF2C9D5F777}"/>
          </ac:picMkLst>
        </pc:picChg>
      </pc:sldChg>
      <pc:sldChg chg="addSp delSp modSp mod">
        <pc:chgData name="Thomas Hoerger" userId="802d37494b1a8a6e" providerId="LiveId" clId="{BE59127D-4333-4464-B9A1-2386E88EDA6B}" dt="2025-03-28T03:49:59.620" v="294" actId="20577"/>
        <pc:sldMkLst>
          <pc:docMk/>
          <pc:sldMk cId="1959342796" sldId="269"/>
        </pc:sldMkLst>
        <pc:spChg chg="mod">
          <ac:chgData name="Thomas Hoerger" userId="802d37494b1a8a6e" providerId="LiveId" clId="{BE59127D-4333-4464-B9A1-2386E88EDA6B}" dt="2025-03-28T03:49:59.620" v="294" actId="20577"/>
          <ac:spMkLst>
            <pc:docMk/>
            <pc:sldMk cId="1959342796" sldId="269"/>
            <ac:spMk id="3" creationId="{F2C0E119-6946-088D-8A35-B07D89021C76}"/>
          </ac:spMkLst>
        </pc:spChg>
        <pc:picChg chg="add mod">
          <ac:chgData name="Thomas Hoerger" userId="802d37494b1a8a6e" providerId="LiveId" clId="{BE59127D-4333-4464-B9A1-2386E88EDA6B}" dt="2025-03-28T03:49:43.739" v="284" actId="1076"/>
          <ac:picMkLst>
            <pc:docMk/>
            <pc:sldMk cId="1959342796" sldId="269"/>
            <ac:picMk id="2" creationId="{5B5DD9C2-219D-E910-2968-43F436BED5B6}"/>
          </ac:picMkLst>
        </pc:picChg>
        <pc:picChg chg="add mod">
          <ac:chgData name="Thomas Hoerger" userId="802d37494b1a8a6e" providerId="LiveId" clId="{BE59127D-4333-4464-B9A1-2386E88EDA6B}" dt="2025-03-28T03:49:56.851" v="289" actId="1076"/>
          <ac:picMkLst>
            <pc:docMk/>
            <pc:sldMk cId="1959342796" sldId="269"/>
            <ac:picMk id="4" creationId="{71B0D9E0-93BE-EB51-1DFA-42446033D9D9}"/>
          </ac:picMkLst>
        </pc:picChg>
        <pc:picChg chg="del">
          <ac:chgData name="Thomas Hoerger" userId="802d37494b1a8a6e" providerId="LiveId" clId="{BE59127D-4333-4464-B9A1-2386E88EDA6B}" dt="2025-03-28T03:49:32.613" v="278" actId="478"/>
          <ac:picMkLst>
            <pc:docMk/>
            <pc:sldMk cId="1959342796" sldId="269"/>
            <ac:picMk id="5" creationId="{8DA40499-88F4-4DC7-D58F-CE9AF5D7A4A2}"/>
          </ac:picMkLst>
        </pc:picChg>
      </pc:sldChg>
      <pc:sldChg chg="addSp delSp modSp add mod">
        <pc:chgData name="Thomas Hoerger" userId="802d37494b1a8a6e" providerId="LiveId" clId="{BE59127D-4333-4464-B9A1-2386E88EDA6B}" dt="2025-03-28T03:52:17.350" v="376" actId="1076"/>
        <pc:sldMkLst>
          <pc:docMk/>
          <pc:sldMk cId="2605642622" sldId="270"/>
        </pc:sldMkLst>
        <pc:spChg chg="mod">
          <ac:chgData name="Thomas Hoerger" userId="802d37494b1a8a6e" providerId="LiveId" clId="{BE59127D-4333-4464-B9A1-2386E88EDA6B}" dt="2025-03-28T03:50:27.845" v="308" actId="14100"/>
          <ac:spMkLst>
            <pc:docMk/>
            <pc:sldMk cId="2605642622" sldId="270"/>
            <ac:spMk id="3" creationId="{CF4514F8-3B98-C6E2-5031-298F091838CC}"/>
          </ac:spMkLst>
        </pc:spChg>
        <pc:picChg chg="del">
          <ac:chgData name="Thomas Hoerger" userId="802d37494b1a8a6e" providerId="LiveId" clId="{BE59127D-4333-4464-B9A1-2386E88EDA6B}" dt="2025-03-28T03:50:11.487" v="298" actId="478"/>
          <ac:picMkLst>
            <pc:docMk/>
            <pc:sldMk cId="2605642622" sldId="270"/>
            <ac:picMk id="2" creationId="{455AE3D9-8C9A-C589-4499-605C8DD75367}"/>
          </ac:picMkLst>
        </pc:picChg>
        <pc:picChg chg="del">
          <ac:chgData name="Thomas Hoerger" userId="802d37494b1a8a6e" providerId="LiveId" clId="{BE59127D-4333-4464-B9A1-2386E88EDA6B}" dt="2025-03-28T03:50:10.967" v="297" actId="478"/>
          <ac:picMkLst>
            <pc:docMk/>
            <pc:sldMk cId="2605642622" sldId="270"/>
            <ac:picMk id="4" creationId="{D8D690D8-9B46-DEC0-9EBF-81790E7C6691}"/>
          </ac:picMkLst>
        </pc:picChg>
        <pc:picChg chg="add del mod">
          <ac:chgData name="Thomas Hoerger" userId="802d37494b1a8a6e" providerId="LiveId" clId="{BE59127D-4333-4464-B9A1-2386E88EDA6B}" dt="2025-03-28T03:52:15.550" v="375" actId="21"/>
          <ac:picMkLst>
            <pc:docMk/>
            <pc:sldMk cId="2605642622" sldId="270"/>
            <ac:picMk id="5" creationId="{233E7DA7-D759-5F69-9A57-3C45187834DE}"/>
          </ac:picMkLst>
        </pc:picChg>
        <pc:picChg chg="add mod">
          <ac:chgData name="Thomas Hoerger" userId="802d37494b1a8a6e" providerId="LiveId" clId="{BE59127D-4333-4464-B9A1-2386E88EDA6B}" dt="2025-03-28T03:52:17.350" v="376" actId="1076"/>
          <ac:picMkLst>
            <pc:docMk/>
            <pc:sldMk cId="2605642622" sldId="270"/>
            <ac:picMk id="6" creationId="{BD5D4E08-B87B-E201-5830-1AD351DEFB93}"/>
          </ac:picMkLst>
        </pc:picChg>
        <pc:picChg chg="add del mod">
          <ac:chgData name="Thomas Hoerger" userId="802d37494b1a8a6e" providerId="LiveId" clId="{BE59127D-4333-4464-B9A1-2386E88EDA6B}" dt="2025-03-28T03:50:58.880" v="317" actId="478"/>
          <ac:picMkLst>
            <pc:docMk/>
            <pc:sldMk cId="2605642622" sldId="270"/>
            <ac:picMk id="7" creationId="{D5E7F04D-08E2-004A-9D79-5CE5384342C5}"/>
          </ac:picMkLst>
        </pc:picChg>
      </pc:sldChg>
      <pc:sldChg chg="addSp delSp modSp add mod">
        <pc:chgData name="Thomas Hoerger" userId="802d37494b1a8a6e" providerId="LiveId" clId="{BE59127D-4333-4464-B9A1-2386E88EDA6B}" dt="2025-03-28T03:52:24.475" v="378" actId="1076"/>
        <pc:sldMkLst>
          <pc:docMk/>
          <pc:sldMk cId="558607467" sldId="271"/>
        </pc:sldMkLst>
        <pc:spChg chg="mod">
          <ac:chgData name="Thomas Hoerger" userId="802d37494b1a8a6e" providerId="LiveId" clId="{BE59127D-4333-4464-B9A1-2386E88EDA6B}" dt="2025-03-28T03:51:49.085" v="372" actId="1076"/>
          <ac:spMkLst>
            <pc:docMk/>
            <pc:sldMk cId="558607467" sldId="271"/>
            <ac:spMk id="3" creationId="{DC35F331-8A37-3FC6-5FAE-EA06601D11F9}"/>
          </ac:spMkLst>
        </pc:spChg>
        <pc:picChg chg="add mod">
          <ac:chgData name="Thomas Hoerger" userId="802d37494b1a8a6e" providerId="LiveId" clId="{BE59127D-4333-4464-B9A1-2386E88EDA6B}" dt="2025-03-28T03:51:52.963" v="374" actId="1076"/>
          <ac:picMkLst>
            <pc:docMk/>
            <pc:sldMk cId="558607467" sldId="271"/>
            <ac:picMk id="2" creationId="{69C4F1CD-F48E-771B-7829-7E67113AA0F7}"/>
          </ac:picMkLst>
        </pc:picChg>
        <pc:picChg chg="add mod">
          <ac:chgData name="Thomas Hoerger" userId="802d37494b1a8a6e" providerId="LiveId" clId="{BE59127D-4333-4464-B9A1-2386E88EDA6B}" dt="2025-03-28T03:51:43.385" v="370" actId="1076"/>
          <ac:picMkLst>
            <pc:docMk/>
            <pc:sldMk cId="558607467" sldId="271"/>
            <ac:picMk id="4" creationId="{244F642D-8BB1-D4BC-E470-7C4EAD40E6CB}"/>
          </ac:picMkLst>
        </pc:picChg>
        <pc:picChg chg="del">
          <ac:chgData name="Thomas Hoerger" userId="802d37494b1a8a6e" providerId="LiveId" clId="{BE59127D-4333-4464-B9A1-2386E88EDA6B}" dt="2025-03-28T03:51:27.988" v="366" actId="478"/>
          <ac:picMkLst>
            <pc:docMk/>
            <pc:sldMk cId="558607467" sldId="271"/>
            <ac:picMk id="5" creationId="{D3BAED7D-CB64-1C51-9CB1-E01A58102F43}"/>
          </ac:picMkLst>
        </pc:picChg>
        <pc:picChg chg="del">
          <ac:chgData name="Thomas Hoerger" userId="802d37494b1a8a6e" providerId="LiveId" clId="{BE59127D-4333-4464-B9A1-2386E88EDA6B}" dt="2025-03-28T03:51:27.387" v="365" actId="478"/>
          <ac:picMkLst>
            <pc:docMk/>
            <pc:sldMk cId="558607467" sldId="271"/>
            <ac:picMk id="6" creationId="{5781007B-7B86-D66A-72ED-95DC6776C2D2}"/>
          </ac:picMkLst>
        </pc:picChg>
        <pc:picChg chg="add mod">
          <ac:chgData name="Thomas Hoerger" userId="802d37494b1a8a6e" providerId="LiveId" clId="{BE59127D-4333-4464-B9A1-2386E88EDA6B}" dt="2025-03-28T03:52:24.475" v="378" actId="1076"/>
          <ac:picMkLst>
            <pc:docMk/>
            <pc:sldMk cId="558607467" sldId="271"/>
            <ac:picMk id="7" creationId="{C7DC59CC-B293-20E4-4715-8CD8369ABA70}"/>
          </ac:picMkLst>
        </pc:picChg>
      </pc:sldChg>
      <pc:sldChg chg="addSp delSp modSp add mod">
        <pc:chgData name="Thomas Hoerger" userId="802d37494b1a8a6e" providerId="LiveId" clId="{BE59127D-4333-4464-B9A1-2386E88EDA6B}" dt="2025-03-28T04:01:41.825" v="475" actId="1076"/>
        <pc:sldMkLst>
          <pc:docMk/>
          <pc:sldMk cId="71019231" sldId="272"/>
        </pc:sldMkLst>
        <pc:spChg chg="mod">
          <ac:chgData name="Thomas Hoerger" userId="802d37494b1a8a6e" providerId="LiveId" clId="{BE59127D-4333-4464-B9A1-2386E88EDA6B}" dt="2025-03-28T03:53:02.083" v="404" actId="20577"/>
          <ac:spMkLst>
            <pc:docMk/>
            <pc:sldMk cId="71019231" sldId="272"/>
            <ac:spMk id="3" creationId="{1CFA3DBF-A7CD-AC42-6612-19A0806A91EA}"/>
          </ac:spMkLst>
        </pc:spChg>
        <pc:picChg chg="del">
          <ac:chgData name="Thomas Hoerger" userId="802d37494b1a8a6e" providerId="LiveId" clId="{BE59127D-4333-4464-B9A1-2386E88EDA6B}" dt="2025-03-28T03:52:30.490" v="380" actId="478"/>
          <ac:picMkLst>
            <pc:docMk/>
            <pc:sldMk cId="71019231" sldId="272"/>
            <ac:picMk id="2" creationId="{F8C29D18-7DE3-31DA-8860-089CFB70D457}"/>
          </ac:picMkLst>
        </pc:picChg>
        <pc:picChg chg="del">
          <ac:chgData name="Thomas Hoerger" userId="802d37494b1a8a6e" providerId="LiveId" clId="{BE59127D-4333-4464-B9A1-2386E88EDA6B}" dt="2025-03-28T03:52:31.437" v="382" actId="478"/>
          <ac:picMkLst>
            <pc:docMk/>
            <pc:sldMk cId="71019231" sldId="272"/>
            <ac:picMk id="4" creationId="{C6F617BA-C0E6-4368-5DEC-E431D8F6E576}"/>
          </ac:picMkLst>
        </pc:picChg>
        <pc:picChg chg="add mod">
          <ac:chgData name="Thomas Hoerger" userId="802d37494b1a8a6e" providerId="LiveId" clId="{BE59127D-4333-4464-B9A1-2386E88EDA6B}" dt="2025-03-28T04:01:35.352" v="470" actId="1076"/>
          <ac:picMkLst>
            <pc:docMk/>
            <pc:sldMk cId="71019231" sldId="272"/>
            <ac:picMk id="5" creationId="{97556D30-F868-74D2-9DAC-C257C553E0B5}"/>
          </ac:picMkLst>
        </pc:picChg>
        <pc:picChg chg="add mod">
          <ac:chgData name="Thomas Hoerger" userId="802d37494b1a8a6e" providerId="LiveId" clId="{BE59127D-4333-4464-B9A1-2386E88EDA6B}" dt="2025-03-28T04:01:41.825" v="475" actId="1076"/>
          <ac:picMkLst>
            <pc:docMk/>
            <pc:sldMk cId="71019231" sldId="272"/>
            <ac:picMk id="6" creationId="{E7A8F290-44E3-1FFA-6400-156D1CEA8D69}"/>
          </ac:picMkLst>
        </pc:picChg>
        <pc:picChg chg="del">
          <ac:chgData name="Thomas Hoerger" userId="802d37494b1a8a6e" providerId="LiveId" clId="{BE59127D-4333-4464-B9A1-2386E88EDA6B}" dt="2025-03-28T03:52:31.061" v="381" actId="478"/>
          <ac:picMkLst>
            <pc:docMk/>
            <pc:sldMk cId="71019231" sldId="272"/>
            <ac:picMk id="7" creationId="{DABF0A16-4DD0-598A-C1E7-297F5EBF4437}"/>
          </ac:picMkLst>
        </pc:picChg>
      </pc:sldChg>
      <pc:sldChg chg="addSp delSp modSp add mod">
        <pc:chgData name="Thomas Hoerger" userId="802d37494b1a8a6e" providerId="LiveId" clId="{BE59127D-4333-4464-B9A1-2386E88EDA6B}" dt="2025-03-28T03:54:28.157" v="430" actId="20577"/>
        <pc:sldMkLst>
          <pc:docMk/>
          <pc:sldMk cId="233895930" sldId="273"/>
        </pc:sldMkLst>
        <pc:spChg chg="mod">
          <ac:chgData name="Thomas Hoerger" userId="802d37494b1a8a6e" providerId="LiveId" clId="{BE59127D-4333-4464-B9A1-2386E88EDA6B}" dt="2025-03-28T03:54:28.157" v="430" actId="20577"/>
          <ac:spMkLst>
            <pc:docMk/>
            <pc:sldMk cId="233895930" sldId="273"/>
            <ac:spMk id="3" creationId="{13EE95E8-7F85-137D-B634-04F592FF91FB}"/>
          </ac:spMkLst>
        </pc:spChg>
        <pc:picChg chg="add mod">
          <ac:chgData name="Thomas Hoerger" userId="802d37494b1a8a6e" providerId="LiveId" clId="{BE59127D-4333-4464-B9A1-2386E88EDA6B}" dt="2025-03-28T03:54:20.120" v="423" actId="1076"/>
          <ac:picMkLst>
            <pc:docMk/>
            <pc:sldMk cId="233895930" sldId="273"/>
            <ac:picMk id="2" creationId="{A8E06388-F6F4-E64B-B9E0-DC14D80314C9}"/>
          </ac:picMkLst>
        </pc:picChg>
        <pc:picChg chg="add mod">
          <ac:chgData name="Thomas Hoerger" userId="802d37494b1a8a6e" providerId="LiveId" clId="{BE59127D-4333-4464-B9A1-2386E88EDA6B}" dt="2025-03-28T03:54:23.263" v="426" actId="1076"/>
          <ac:picMkLst>
            <pc:docMk/>
            <pc:sldMk cId="233895930" sldId="273"/>
            <ac:picMk id="4" creationId="{07043B99-E41B-6A8E-89AA-CA157F3D263A}"/>
          </ac:picMkLst>
        </pc:picChg>
        <pc:picChg chg="del">
          <ac:chgData name="Thomas Hoerger" userId="802d37494b1a8a6e" providerId="LiveId" clId="{BE59127D-4333-4464-B9A1-2386E88EDA6B}" dt="2025-03-28T03:53:16.738" v="409" actId="478"/>
          <ac:picMkLst>
            <pc:docMk/>
            <pc:sldMk cId="233895930" sldId="273"/>
            <ac:picMk id="5" creationId="{CAF0F03F-05F5-1E5E-EA68-3CEDE15F9185}"/>
          </ac:picMkLst>
        </pc:picChg>
      </pc:sldChg>
      <pc:sldChg chg="addSp delSp modSp add mod">
        <pc:chgData name="Thomas Hoerger" userId="802d37494b1a8a6e" providerId="LiveId" clId="{BE59127D-4333-4464-B9A1-2386E88EDA6B}" dt="2025-03-28T04:08:10.211" v="483" actId="14100"/>
        <pc:sldMkLst>
          <pc:docMk/>
          <pc:sldMk cId="3996905577" sldId="274"/>
        </pc:sldMkLst>
        <pc:spChg chg="mod">
          <ac:chgData name="Thomas Hoerger" userId="802d37494b1a8a6e" providerId="LiveId" clId="{BE59127D-4333-4464-B9A1-2386E88EDA6B}" dt="2025-03-28T03:55:15.586" v="460" actId="27636"/>
          <ac:spMkLst>
            <pc:docMk/>
            <pc:sldMk cId="3996905577" sldId="274"/>
            <ac:spMk id="3" creationId="{62F95EEA-6C03-8134-3E65-21F52B07213A}"/>
          </ac:spMkLst>
        </pc:spChg>
        <pc:picChg chg="del">
          <ac:chgData name="Thomas Hoerger" userId="802d37494b1a8a6e" providerId="LiveId" clId="{BE59127D-4333-4464-B9A1-2386E88EDA6B}" dt="2025-03-28T03:54:56.215" v="451" actId="478"/>
          <ac:picMkLst>
            <pc:docMk/>
            <pc:sldMk cId="3996905577" sldId="274"/>
            <ac:picMk id="2" creationId="{46DEE1F6-E520-C6A0-EAC9-64B22091B465}"/>
          </ac:picMkLst>
        </pc:picChg>
        <pc:picChg chg="del">
          <ac:chgData name="Thomas Hoerger" userId="802d37494b1a8a6e" providerId="LiveId" clId="{BE59127D-4333-4464-B9A1-2386E88EDA6B}" dt="2025-03-28T03:54:56.815" v="452" actId="478"/>
          <ac:picMkLst>
            <pc:docMk/>
            <pc:sldMk cId="3996905577" sldId="274"/>
            <ac:picMk id="4" creationId="{F73E6B6A-3996-061A-9479-3C5D34CD0293}"/>
          </ac:picMkLst>
        </pc:picChg>
        <pc:picChg chg="add mod">
          <ac:chgData name="Thomas Hoerger" userId="802d37494b1a8a6e" providerId="LiveId" clId="{BE59127D-4333-4464-B9A1-2386E88EDA6B}" dt="2025-03-28T03:55:04.306" v="455" actId="1076"/>
          <ac:picMkLst>
            <pc:docMk/>
            <pc:sldMk cId="3996905577" sldId="274"/>
            <ac:picMk id="5" creationId="{350D4E24-92FD-3CEA-D16E-F3593728FF17}"/>
          </ac:picMkLst>
        </pc:picChg>
        <pc:picChg chg="add del mod">
          <ac:chgData name="Thomas Hoerger" userId="802d37494b1a8a6e" providerId="LiveId" clId="{BE59127D-4333-4464-B9A1-2386E88EDA6B}" dt="2025-03-28T04:07:59.809" v="479" actId="478"/>
          <ac:picMkLst>
            <pc:docMk/>
            <pc:sldMk cId="3996905577" sldId="274"/>
            <ac:picMk id="6" creationId="{F6878EE1-C4D8-1403-A42E-B399618BB0E9}"/>
          </ac:picMkLst>
        </pc:picChg>
        <pc:picChg chg="add mod">
          <ac:chgData name="Thomas Hoerger" userId="802d37494b1a8a6e" providerId="LiveId" clId="{BE59127D-4333-4464-B9A1-2386E88EDA6B}" dt="2025-03-28T03:56:57.848" v="465" actId="14100"/>
          <ac:picMkLst>
            <pc:docMk/>
            <pc:sldMk cId="3996905577" sldId="274"/>
            <ac:picMk id="7" creationId="{E9E3020A-5383-4927-E94A-566B52A52739}"/>
          </ac:picMkLst>
        </pc:picChg>
        <pc:picChg chg="add mod">
          <ac:chgData name="Thomas Hoerger" userId="802d37494b1a8a6e" providerId="LiveId" clId="{BE59127D-4333-4464-B9A1-2386E88EDA6B}" dt="2025-03-28T04:08:10.211" v="483" actId="14100"/>
          <ac:picMkLst>
            <pc:docMk/>
            <pc:sldMk cId="3996905577" sldId="274"/>
            <ac:picMk id="8" creationId="{D809C8EE-9211-4031-6093-9437C226E088}"/>
          </ac:picMkLst>
        </pc:picChg>
      </pc:sldChg>
    </pc:docChg>
  </pc:docChgLst>
  <pc:docChgLst>
    <pc:chgData name="Thomas Hoerger" userId="802d37494b1a8a6e" providerId="LiveId" clId="{9D83CBAB-B41C-466D-A6D0-450CCE1659BD}"/>
    <pc:docChg chg="custSel addSld delSld modSld sldOrd">
      <pc:chgData name="Thomas Hoerger" userId="802d37494b1a8a6e" providerId="LiveId" clId="{9D83CBAB-B41C-466D-A6D0-450CCE1659BD}" dt="2025-03-13T22:01:00.179" v="383" actId="1076"/>
      <pc:docMkLst>
        <pc:docMk/>
      </pc:docMkLst>
      <pc:sldChg chg="modSp new mod">
        <pc:chgData name="Thomas Hoerger" userId="802d37494b1a8a6e" providerId="LiveId" clId="{9D83CBAB-B41C-466D-A6D0-450CCE1659BD}" dt="2025-03-13T22:01:00.179" v="383" actId="1076"/>
        <pc:sldMkLst>
          <pc:docMk/>
          <pc:sldMk cId="2514981511" sldId="256"/>
        </pc:sldMkLst>
        <pc:spChg chg="mod">
          <ac:chgData name="Thomas Hoerger" userId="802d37494b1a8a6e" providerId="LiveId" clId="{9D83CBAB-B41C-466D-A6D0-450CCE1659BD}" dt="2025-03-13T21:59:22.749" v="368" actId="20577"/>
          <ac:spMkLst>
            <pc:docMk/>
            <pc:sldMk cId="2514981511" sldId="256"/>
            <ac:spMk id="2" creationId="{1BC65497-BD0F-528F-E7EF-496FB5C9E9F5}"/>
          </ac:spMkLst>
        </pc:spChg>
        <pc:spChg chg="mod">
          <ac:chgData name="Thomas Hoerger" userId="802d37494b1a8a6e" providerId="LiveId" clId="{9D83CBAB-B41C-466D-A6D0-450CCE1659BD}" dt="2025-03-13T22:01:00.179" v="383" actId="1076"/>
          <ac:spMkLst>
            <pc:docMk/>
            <pc:sldMk cId="2514981511" sldId="256"/>
            <ac:spMk id="3" creationId="{122C5EF1-C7A0-8C4C-2CC5-6237BBF7120B}"/>
          </ac:spMkLst>
        </pc:spChg>
      </pc:sldChg>
      <pc:sldChg chg="addSp delSp modSp new mod">
        <pc:chgData name="Thomas Hoerger" userId="802d37494b1a8a6e" providerId="LiveId" clId="{9D83CBAB-B41C-466D-A6D0-450CCE1659BD}" dt="2025-03-13T21:53:21.049" v="215" actId="1076"/>
        <pc:sldMkLst>
          <pc:docMk/>
          <pc:sldMk cId="990358638" sldId="257"/>
        </pc:sldMkLst>
        <pc:spChg chg="mod">
          <ac:chgData name="Thomas Hoerger" userId="802d37494b1a8a6e" providerId="LiveId" clId="{9D83CBAB-B41C-466D-A6D0-450CCE1659BD}" dt="2025-03-13T21:48:17.066" v="97" actId="255"/>
          <ac:spMkLst>
            <pc:docMk/>
            <pc:sldMk cId="990358638" sldId="257"/>
            <ac:spMk id="3" creationId="{A56C989F-1BF2-4490-A5BA-4B6359BBC1F1}"/>
          </ac:spMkLst>
        </pc:spChg>
      </pc:sldChg>
      <pc:sldChg chg="modSp new del mod">
        <pc:chgData name="Thomas Hoerger" userId="802d37494b1a8a6e" providerId="LiveId" clId="{9D83CBAB-B41C-466D-A6D0-450CCE1659BD}" dt="2025-03-13T21:50:03.679" v="128" actId="2696"/>
        <pc:sldMkLst>
          <pc:docMk/>
          <pc:sldMk cId="3246457361" sldId="258"/>
        </pc:sldMkLst>
      </pc:sldChg>
      <pc:sldChg chg="addSp delSp modSp add mod">
        <pc:chgData name="Thomas Hoerger" userId="802d37494b1a8a6e" providerId="LiveId" clId="{9D83CBAB-B41C-466D-A6D0-450CCE1659BD}" dt="2025-03-13T21:51:03.969" v="157" actId="1076"/>
        <pc:sldMkLst>
          <pc:docMk/>
          <pc:sldMk cId="1617305497" sldId="259"/>
        </pc:sldMkLst>
        <pc:spChg chg="mod">
          <ac:chgData name="Thomas Hoerger" userId="802d37494b1a8a6e" providerId="LiveId" clId="{9D83CBAB-B41C-466D-A6D0-450CCE1659BD}" dt="2025-03-13T21:50:54.514" v="156" actId="1076"/>
          <ac:spMkLst>
            <pc:docMk/>
            <pc:sldMk cId="1617305497" sldId="259"/>
            <ac:spMk id="3" creationId="{4D532838-4B15-8E4D-9303-916F86AA9513}"/>
          </ac:spMkLst>
        </pc:spChg>
      </pc:sldChg>
      <pc:sldChg chg="addSp delSp modSp add mod">
        <pc:chgData name="Thomas Hoerger" userId="802d37494b1a8a6e" providerId="LiveId" clId="{9D83CBAB-B41C-466D-A6D0-450CCE1659BD}" dt="2025-03-13T21:52:12.844" v="187" actId="1076"/>
        <pc:sldMkLst>
          <pc:docMk/>
          <pc:sldMk cId="4062634896" sldId="260"/>
        </pc:sldMkLst>
        <pc:spChg chg="mod">
          <ac:chgData name="Thomas Hoerger" userId="802d37494b1a8a6e" providerId="LiveId" clId="{9D83CBAB-B41C-466D-A6D0-450CCE1659BD}" dt="2025-03-13T21:51:22.329" v="167" actId="20577"/>
          <ac:spMkLst>
            <pc:docMk/>
            <pc:sldMk cId="4062634896" sldId="260"/>
            <ac:spMk id="3" creationId="{8B1A3F0E-6691-8251-B0BB-7D9E25814882}"/>
          </ac:spMkLst>
        </pc:spChg>
      </pc:sldChg>
      <pc:sldChg chg="addSp delSp modSp add mod">
        <pc:chgData name="Thomas Hoerger" userId="802d37494b1a8a6e" providerId="LiveId" clId="{9D83CBAB-B41C-466D-A6D0-450CCE1659BD}" dt="2025-03-13T21:52:03.339" v="186" actId="1076"/>
        <pc:sldMkLst>
          <pc:docMk/>
          <pc:sldMk cId="2676170568" sldId="261"/>
        </pc:sldMkLst>
      </pc:sldChg>
      <pc:sldChg chg="new del">
        <pc:chgData name="Thomas Hoerger" userId="802d37494b1a8a6e" providerId="LiveId" clId="{9D83CBAB-B41C-466D-A6D0-450CCE1659BD}" dt="2025-03-13T21:52:27.869" v="189" actId="2696"/>
        <pc:sldMkLst>
          <pc:docMk/>
          <pc:sldMk cId="241880556" sldId="262"/>
        </pc:sldMkLst>
      </pc:sldChg>
      <pc:sldChg chg="addSp delSp modSp add mod ord">
        <pc:chgData name="Thomas Hoerger" userId="802d37494b1a8a6e" providerId="LiveId" clId="{9D83CBAB-B41C-466D-A6D0-450CCE1659BD}" dt="2025-03-13T21:53:14.079" v="213" actId="1076"/>
        <pc:sldMkLst>
          <pc:docMk/>
          <pc:sldMk cId="359022743" sldId="262"/>
        </pc:sldMkLst>
        <pc:spChg chg="mod">
          <ac:chgData name="Thomas Hoerger" userId="802d37494b1a8a6e" providerId="LiveId" clId="{9D83CBAB-B41C-466D-A6D0-450CCE1659BD}" dt="2025-03-13T21:52:55.044" v="207"/>
          <ac:spMkLst>
            <pc:docMk/>
            <pc:sldMk cId="359022743" sldId="262"/>
            <ac:spMk id="3" creationId="{2FB8512B-717D-3DD8-0659-4CF242F922DB}"/>
          </ac:spMkLst>
        </pc:spChg>
      </pc:sldChg>
      <pc:sldChg chg="addSp delSp modSp add mod">
        <pc:chgData name="Thomas Hoerger" userId="802d37494b1a8a6e" providerId="LiveId" clId="{9D83CBAB-B41C-466D-A6D0-450CCE1659BD}" dt="2025-03-13T21:54:55.879" v="242" actId="1076"/>
        <pc:sldMkLst>
          <pc:docMk/>
          <pc:sldMk cId="2340169098" sldId="263"/>
        </pc:sldMkLst>
        <pc:spChg chg="mod">
          <ac:chgData name="Thomas Hoerger" userId="802d37494b1a8a6e" providerId="LiveId" clId="{9D83CBAB-B41C-466D-A6D0-450CCE1659BD}" dt="2025-03-13T21:54:30.824" v="231" actId="1076"/>
          <ac:spMkLst>
            <pc:docMk/>
            <pc:sldMk cId="2340169098" sldId="263"/>
            <ac:spMk id="3" creationId="{CD52DAB7-0CEF-3E16-12CF-9B1B81193618}"/>
          </ac:spMkLst>
        </pc:spChg>
      </pc:sldChg>
      <pc:sldChg chg="addSp delSp modSp add mod">
        <pc:chgData name="Thomas Hoerger" userId="802d37494b1a8a6e" providerId="LiveId" clId="{9D83CBAB-B41C-466D-A6D0-450CCE1659BD}" dt="2025-03-13T21:55:31.099" v="268" actId="1076"/>
        <pc:sldMkLst>
          <pc:docMk/>
          <pc:sldMk cId="418610963" sldId="264"/>
        </pc:sldMkLst>
        <pc:spChg chg="mod">
          <ac:chgData name="Thomas Hoerger" userId="802d37494b1a8a6e" providerId="LiveId" clId="{9D83CBAB-B41C-466D-A6D0-450CCE1659BD}" dt="2025-03-13T21:55:29.419" v="267" actId="1076"/>
          <ac:spMkLst>
            <pc:docMk/>
            <pc:sldMk cId="418610963" sldId="264"/>
            <ac:spMk id="3" creationId="{D4649F24-575C-85ED-23F9-625CBFB79C54}"/>
          </ac:spMkLst>
        </pc:spChg>
      </pc:sldChg>
      <pc:sldChg chg="new del">
        <pc:chgData name="Thomas Hoerger" userId="802d37494b1a8a6e" providerId="LiveId" clId="{9D83CBAB-B41C-466D-A6D0-450CCE1659BD}" dt="2025-03-13T21:55:43.217" v="270" actId="2696"/>
        <pc:sldMkLst>
          <pc:docMk/>
          <pc:sldMk cId="2325063420" sldId="265"/>
        </pc:sldMkLst>
      </pc:sldChg>
      <pc:sldChg chg="addSp delSp modSp add mod">
        <pc:chgData name="Thomas Hoerger" userId="802d37494b1a8a6e" providerId="LiveId" clId="{9D83CBAB-B41C-466D-A6D0-450CCE1659BD}" dt="2025-03-13T21:56:00.889" v="278" actId="1076"/>
        <pc:sldMkLst>
          <pc:docMk/>
          <pc:sldMk cId="3065903969" sldId="265"/>
        </pc:sldMkLst>
      </pc:sldChg>
      <pc:sldChg chg="addSp delSp modSp add mod">
        <pc:chgData name="Thomas Hoerger" userId="802d37494b1a8a6e" providerId="LiveId" clId="{9D83CBAB-B41C-466D-A6D0-450CCE1659BD}" dt="2025-03-13T21:56:47.569" v="288" actId="1076"/>
        <pc:sldMkLst>
          <pc:docMk/>
          <pc:sldMk cId="1539249647" sldId="266"/>
        </pc:sldMkLst>
      </pc:sldChg>
      <pc:sldChg chg="addSp delSp modSp add mod">
        <pc:chgData name="Thomas Hoerger" userId="802d37494b1a8a6e" providerId="LiveId" clId="{9D83CBAB-B41C-466D-A6D0-450CCE1659BD}" dt="2025-03-13T21:57:46.349" v="334" actId="20577"/>
        <pc:sldMkLst>
          <pc:docMk/>
          <pc:sldMk cId="3192095577" sldId="267"/>
        </pc:sldMkLst>
        <pc:spChg chg="mod">
          <ac:chgData name="Thomas Hoerger" userId="802d37494b1a8a6e" providerId="LiveId" clId="{9D83CBAB-B41C-466D-A6D0-450CCE1659BD}" dt="2025-03-13T21:57:46.349" v="334" actId="20577"/>
          <ac:spMkLst>
            <pc:docMk/>
            <pc:sldMk cId="3192095577" sldId="267"/>
            <ac:spMk id="3" creationId="{18047A59-93AA-5B78-DBD1-4F49A29D4D7E}"/>
          </ac:spMkLst>
        </pc:spChg>
      </pc:sldChg>
      <pc:sldChg chg="addSp delSp modSp add mod ord">
        <pc:chgData name="Thomas Hoerger" userId="802d37494b1a8a6e" providerId="LiveId" clId="{9D83CBAB-B41C-466D-A6D0-450CCE1659BD}" dt="2025-03-13T21:58:38.089" v="348" actId="1076"/>
        <pc:sldMkLst>
          <pc:docMk/>
          <pc:sldMk cId="2364195748" sldId="268"/>
        </pc:sldMkLst>
        <pc:spChg chg="mod">
          <ac:chgData name="Thomas Hoerger" userId="802d37494b1a8a6e" providerId="LiveId" clId="{9D83CBAB-B41C-466D-A6D0-450CCE1659BD}" dt="2025-03-13T21:58:21.319" v="341"/>
          <ac:spMkLst>
            <pc:docMk/>
            <pc:sldMk cId="2364195748" sldId="268"/>
            <ac:spMk id="3" creationId="{5013C78F-DD51-B3BB-B690-1F2AB84185F8}"/>
          </ac:spMkLst>
        </pc:spChg>
      </pc:sldChg>
      <pc:sldChg chg="addSp delSp modSp add mod">
        <pc:chgData name="Thomas Hoerger" userId="802d37494b1a8a6e" providerId="LiveId" clId="{9D83CBAB-B41C-466D-A6D0-450CCE1659BD}" dt="2025-03-13T22:00:20.691" v="379" actId="1076"/>
        <pc:sldMkLst>
          <pc:docMk/>
          <pc:sldMk cId="1959342796" sldId="269"/>
        </pc:sldMkLst>
        <pc:spChg chg="mod">
          <ac:chgData name="Thomas Hoerger" userId="802d37494b1a8a6e" providerId="LiveId" clId="{9D83CBAB-B41C-466D-A6D0-450CCE1659BD}" dt="2025-03-13T21:59:58.803" v="373"/>
          <ac:spMkLst>
            <pc:docMk/>
            <pc:sldMk cId="1959342796" sldId="269"/>
            <ac:spMk id="3" creationId="{F2C0E119-6946-088D-8A35-B07D89021C76}"/>
          </ac:spMkLst>
        </pc:spChg>
      </pc:sldChg>
      <pc:sldChg chg="modSp new del mod">
        <pc:chgData name="Thomas Hoerger" userId="802d37494b1a8a6e" providerId="LiveId" clId="{9D83CBAB-B41C-466D-A6D0-450CCE1659BD}" dt="2025-03-13T21:59:42.271" v="369" actId="2696"/>
        <pc:sldMkLst>
          <pc:docMk/>
          <pc:sldMk cId="2345714709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9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90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412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20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470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2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2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6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9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2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8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9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DBC933-E6A7-494A-A9C5-9A19CA04B1C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252B00-5CF2-4DBE-9653-94BF879B5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5497-BD0F-528F-E7EF-496FB5C9E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50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Project 2 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Skyview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C5EF1-C7A0-8C4C-2CC5-6237BBF71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294528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By: </a:t>
            </a:r>
            <a:r>
              <a:rPr lang="en-US" sz="2800"/>
              <a:t>Thomas Hoerger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4981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7F08B-29E1-4DB7-E133-A7A737A7E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DAAA-8898-273B-1E75-CA9622974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978" y="246408"/>
            <a:ext cx="10698043" cy="64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Step 9 Test to Make Sure it Redirects You to </a:t>
            </a:r>
            <a:r>
              <a:rPr lang="en-US" sz="3200" dirty="0" err="1"/>
              <a:t>login.php</a:t>
            </a:r>
            <a:r>
              <a:rPr lang="en-US" sz="3200" dirty="0"/>
              <a:t> if You’re Not Logged in: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31079D-2788-1234-5A98-4C6FC6D06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817" y="1210041"/>
            <a:ext cx="7326366" cy="874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FA6BD-1E07-0846-AFE8-0AE17A6BE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73" y="2904681"/>
            <a:ext cx="10441254" cy="274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4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7BAC0-6ED7-B1AB-87D4-AF77A0D99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7A59-93AA-5B78-DBD1-4F49A29D4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10 Test logging in with a Test User: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750E0D-6516-0723-EFE3-ACD44885A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52" y="1252658"/>
            <a:ext cx="8476495" cy="21031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4C2DF5-1E53-D5E5-648C-53A7C8B2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7" y="3762205"/>
            <a:ext cx="10688105" cy="17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9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FE3DE-9284-6593-96E5-C19DFFF9A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C78F-DD51-B3BB-B690-1F2AB841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59" y="438913"/>
            <a:ext cx="982587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11 Create a Logout Option: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0BC6B-8238-6826-AA8A-294E357E3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467" y="1776976"/>
            <a:ext cx="9321062" cy="3992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3BA52-EDF5-CE25-B6B3-5DF2C9D5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94" y="3250623"/>
            <a:ext cx="10607811" cy="21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5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C2AA6-3AD1-08C3-9338-7AF3053A6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E119-6946-088D-8A35-B07D8902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59" y="438913"/>
            <a:ext cx="982587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12 Add a Logout to </a:t>
            </a:r>
            <a:r>
              <a:rPr lang="en-US" sz="3200" dirty="0" err="1"/>
              <a:t>weather_ui.php</a:t>
            </a:r>
            <a:r>
              <a:rPr lang="en-US" sz="32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DD9C2-219D-E910-2968-43F436BE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89" y="1737361"/>
            <a:ext cx="9537417" cy="6358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B0D9E0-93BE-EB51-1DFA-42446033D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79" y="3047944"/>
            <a:ext cx="10066642" cy="193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4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C211-F36E-101F-D860-71EFEC71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14F8-3B98-C6E2-5031-298F0918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38913"/>
            <a:ext cx="1219199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13 Have your HCI/GUI/UI/UX running on at least 2 platforms: laptop and mobile (Edit Style Sheet):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D4E08-B87B-E201-5830-1AD351DE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77" y="1950750"/>
            <a:ext cx="6946644" cy="45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4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FF2AD-2017-7131-A312-C904DCB5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F331-8A37-3FC6-5FAE-EA06601D1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5502" y="82779"/>
            <a:ext cx="7595744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13 Continued: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4F1CD-F48E-771B-7829-7E67113A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2" y="1518387"/>
            <a:ext cx="6228593" cy="5123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4F642D-8BB1-D4BC-E470-7C4EAD40E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744" y="374639"/>
            <a:ext cx="4450466" cy="6108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C59CC-B293-20E4-4715-8CD8369AB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62" y="1167839"/>
            <a:ext cx="5950212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0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0FB4B-7164-F861-A180-4EC076637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3DBF-A7CD-AC42-6612-19A0806A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751" y="110211"/>
            <a:ext cx="12307502" cy="143560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dirty="0"/>
              <a:t>Step 14 Test Google Login (Works just need to wait for DNS propagation delay to use skyview.work.gd because I changed my VPS IP to a static 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56D30-F868-74D2-9DAC-C257C553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365" y="1468816"/>
            <a:ext cx="7841266" cy="2846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A8F290-44E3-1FFA-6400-156D1CEA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129" y="4450553"/>
            <a:ext cx="7255737" cy="21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8E714-D114-1731-D9E2-3378635BC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95E8-7F85-137D-B634-04F592FF9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751" y="110211"/>
            <a:ext cx="12307502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15 Test Website on PC and Mobile:</a:t>
            </a:r>
          </a:p>
          <a:p>
            <a:pPr marL="0" indent="0" algn="ctr">
              <a:buNone/>
            </a:pPr>
            <a:r>
              <a:rPr lang="en-US" sz="3200" dirty="0"/>
              <a:t>PC: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E06388-F6F4-E64B-B9E0-DC14D8031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167" y="1426947"/>
            <a:ext cx="8913609" cy="24043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043B99-E41B-6A8E-89AA-CA157F3D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81" y="4239664"/>
            <a:ext cx="8629037" cy="174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27FC-087A-4C23-988F-C8A831E4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EEA-6C03-8134-3E65-21F52B07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7751" y="110211"/>
            <a:ext cx="12307502" cy="9964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Step 15 Continued:</a:t>
            </a:r>
          </a:p>
          <a:p>
            <a:pPr marL="0" indent="0" algn="ctr">
              <a:buNone/>
            </a:pPr>
            <a:r>
              <a:rPr lang="en-US" sz="3200" dirty="0"/>
              <a:t>Mobile: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D4E24-92FD-3CEA-D16E-F3593728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06674"/>
            <a:ext cx="2743252" cy="5376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E3020A-5383-4927-E94A-566B52A52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06" y="1074545"/>
            <a:ext cx="2743252" cy="5440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9C8EE-9211-4031-6093-9437C226E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590" y="1106674"/>
            <a:ext cx="2242820" cy="54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0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C989F-1BF2-4490-A5BA-4B6359BB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29769"/>
            <a:ext cx="8534400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1 create Login Page: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96EF95-470E-88B1-C2BB-4A934EB0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17" y="3106140"/>
            <a:ext cx="9887565" cy="3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6BB09-B24C-36FB-9D8D-5B2FBD5A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2838-4B15-8E4D-9303-916F86AA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4809" y="283945"/>
            <a:ext cx="8534400" cy="717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2 Write Login Page Code: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61D25-700A-900C-7C23-AAE2BDCE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4" y="1362741"/>
            <a:ext cx="7021633" cy="5336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79B5A-861D-FDCE-111B-B335C4B9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17" y="158817"/>
            <a:ext cx="4905098" cy="148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2C297-B06D-C5F2-3BE6-732077E5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3F0E-6691-8251-B0BB-7D9E2581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331322"/>
            <a:ext cx="8534400" cy="717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3 Create </a:t>
            </a:r>
            <a:r>
              <a:rPr lang="en-US" sz="3200" dirty="0" err="1"/>
              <a:t>auth.php</a:t>
            </a:r>
            <a:r>
              <a:rPr lang="en-US" sz="3200" dirty="0"/>
              <a:t> to Handle Logins: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7B8B7-C9AA-17BE-F8EA-05AB2FF9E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38" y="3253719"/>
            <a:ext cx="10974124" cy="35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3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5A68-331D-1529-EE3E-DC610A1C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72BF-15D8-7D22-2307-A58AC2A7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9" y="350572"/>
            <a:ext cx="8534400" cy="7178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4 Write Code for </a:t>
            </a:r>
            <a:r>
              <a:rPr lang="en-US" sz="3200" dirty="0" err="1"/>
              <a:t>auth.php</a:t>
            </a:r>
            <a:r>
              <a:rPr lang="en-US" sz="32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A85780-6115-1021-2E27-5BA08625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8" y="1630227"/>
            <a:ext cx="8993863" cy="35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7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6CEFC-D835-20A5-6AE2-17A2F8DF7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8512B-717D-3DD8-0659-4CF242F9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8" y="73634"/>
            <a:ext cx="8534400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5 	Set Up Google OAuth 2.0 Login: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5EBED-4638-223A-5F7D-F48FBAB1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9" y="1577010"/>
            <a:ext cx="8791059" cy="576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B267B-3737-26C3-3129-CBC63EF35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73" y="2467756"/>
            <a:ext cx="7085253" cy="39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F3E8-DFC2-C0B9-DAE0-0913C975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DAB7-0CEF-3E16-12CF-9B1B8119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59" y="438913"/>
            <a:ext cx="9825879" cy="14356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6	Install Google OAuth PHP Library: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1ECEF3-D6D3-B89A-13AF-8577DBEA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75" y="1719073"/>
            <a:ext cx="8601446" cy="310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56595-199C-03C7-0BEC-7FA783452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02" y="2145646"/>
            <a:ext cx="7884996" cy="44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6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AE49-0711-8338-48DC-B498B0A6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9F24-575C-85ED-23F9-625CBFB7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200" dirty="0"/>
              <a:t>Step 7 Create google-</a:t>
            </a:r>
            <a:r>
              <a:rPr lang="en-US" sz="3200" dirty="0" err="1"/>
              <a:t>callback.php</a:t>
            </a:r>
            <a:r>
              <a:rPr lang="en-US" sz="3200" dirty="0"/>
              <a:t> (Handles Google Login Response):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5C82EA-C2F6-88C8-7990-FAF9D943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53" y="1139942"/>
            <a:ext cx="8613694" cy="277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B98DE-4C33-E152-7D3E-BA3DB0C5C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35" y="1621374"/>
            <a:ext cx="8754130" cy="483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C5FF-BD77-A60C-A759-C08032B5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E928-9349-32BD-4142-0B31C8D6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60" y="246408"/>
            <a:ext cx="9825879" cy="6487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Step 8 Update </a:t>
            </a:r>
            <a:r>
              <a:rPr lang="en-US" sz="3200" dirty="0" err="1"/>
              <a:t>weather_ui.php</a:t>
            </a:r>
            <a:r>
              <a:rPr lang="en-US" sz="3200" dirty="0"/>
              <a:t> to Require Login: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B785EF-F71B-3AF0-46D2-2C6724B0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60" y="2086320"/>
            <a:ext cx="9842948" cy="26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039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55</TotalTime>
  <Words>211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Century Gothic</vt:lpstr>
      <vt:lpstr>Wingdings 3</vt:lpstr>
      <vt:lpstr>Slice</vt:lpstr>
      <vt:lpstr>Project 2  Skyview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Hoerger</dc:creator>
  <cp:lastModifiedBy>Thomas Hoerger</cp:lastModifiedBy>
  <cp:revision>2</cp:revision>
  <dcterms:created xsi:type="dcterms:W3CDTF">2025-03-13T21:43:30Z</dcterms:created>
  <dcterms:modified xsi:type="dcterms:W3CDTF">2025-08-23T04:32:00Z</dcterms:modified>
</cp:coreProperties>
</file>